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002" r:id="rId21"/>
    <p:sldId id="1015" r:id="rId22"/>
    <p:sldId id="1023" r:id="rId23"/>
    <p:sldId id="1022" r:id="rId24"/>
    <p:sldId id="1016" r:id="rId25"/>
    <p:sldId id="1006" r:id="rId26"/>
    <p:sldId id="365" r:id="rId27"/>
    <p:sldId id="1014" r:id="rId28"/>
    <p:sldId id="1017" r:id="rId29"/>
    <p:sldId id="1010" r:id="rId30"/>
    <p:sldId id="989" r:id="rId31"/>
    <p:sldId id="1018" r:id="rId32"/>
    <p:sldId id="1019" r:id="rId33"/>
    <p:sldId id="1020" r:id="rId34"/>
    <p:sldId id="1021"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B2F203-9BD7-4FC9-9BF7-CDF0D7DC4969}" v="254" dt="2023-11-14T23:04:29.3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B2F203-9BD7-4FC9-9BF7-CDF0D7DC4969}"/>
    <pc:docChg chg="undo custSel addSld delSld modSld modMainMaster">
      <pc:chgData name="Alfred Asterjadhi" userId="39de57b9-85c0-4fd1-aaac-8ca2b6560ad0" providerId="ADAL" clId="{CAB2F203-9BD7-4FC9-9BF7-CDF0D7DC4969}" dt="2023-11-14T23:05:07.635" v="1838" actId="6549"/>
      <pc:docMkLst>
        <pc:docMk/>
      </pc:docMkLst>
      <pc:sldChg chg="modSp mod">
        <pc:chgData name="Alfred Asterjadhi" userId="39de57b9-85c0-4fd1-aaac-8ca2b6560ad0" providerId="ADAL" clId="{CAB2F203-9BD7-4FC9-9BF7-CDF0D7DC4969}" dt="2023-11-13T04:20:20.168" v="795" actId="20577"/>
        <pc:sldMkLst>
          <pc:docMk/>
          <pc:sldMk cId="3976818858" sldId="269"/>
        </pc:sldMkLst>
        <pc:graphicFrameChg chg="modGraphic">
          <ac:chgData name="Alfred Asterjadhi" userId="39de57b9-85c0-4fd1-aaac-8ca2b6560ad0" providerId="ADAL" clId="{CAB2F203-9BD7-4FC9-9BF7-CDF0D7DC4969}" dt="2023-11-13T04:20:20.168" v="795"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B2F203-9BD7-4FC9-9BF7-CDF0D7DC4969}" dt="2023-11-14T20:38:27.048" v="1624" actId="20577"/>
        <pc:sldMkLst>
          <pc:docMk/>
          <pc:sldMk cId="2243228416" sldId="299"/>
        </pc:sldMkLst>
        <pc:spChg chg="mod">
          <ac:chgData name="Alfred Asterjadhi" userId="39de57b9-85c0-4fd1-aaac-8ca2b6560ad0" providerId="ADAL" clId="{CAB2F203-9BD7-4FC9-9BF7-CDF0D7DC4969}" dt="2023-11-14T20:38:27.048" v="1624" actId="20577"/>
          <ac:spMkLst>
            <pc:docMk/>
            <pc:sldMk cId="2243228416" sldId="299"/>
            <ac:spMk id="3" creationId="{3857177C-4F12-41D1-AB93-6925069E5DB9}"/>
          </ac:spMkLst>
        </pc:spChg>
        <pc:spChg chg="mod">
          <ac:chgData name="Alfred Asterjadhi" userId="39de57b9-85c0-4fd1-aaac-8ca2b6560ad0" providerId="ADAL" clId="{CAB2F203-9BD7-4FC9-9BF7-CDF0D7DC4969}" dt="2023-11-11T01:47:15.560" v="13"/>
          <ac:spMkLst>
            <pc:docMk/>
            <pc:sldMk cId="2243228416" sldId="299"/>
            <ac:spMk id="17" creationId="{442A1050-6527-4B2E-A943-E125D6B48B52}"/>
          </ac:spMkLst>
        </pc:spChg>
      </pc:sldChg>
      <pc:sldChg chg="modSp mod">
        <pc:chgData name="Alfred Asterjadhi" userId="39de57b9-85c0-4fd1-aaac-8ca2b6560ad0" providerId="ADAL" clId="{CAB2F203-9BD7-4FC9-9BF7-CDF0D7DC4969}" dt="2023-11-11T01:47:45.517" v="25" actId="20577"/>
        <pc:sldMkLst>
          <pc:docMk/>
          <pc:sldMk cId="1908471061" sldId="328"/>
        </pc:sldMkLst>
        <pc:spChg chg="mod">
          <ac:chgData name="Alfred Asterjadhi" userId="39de57b9-85c0-4fd1-aaac-8ca2b6560ad0" providerId="ADAL" clId="{CAB2F203-9BD7-4FC9-9BF7-CDF0D7DC4969}" dt="2023-11-11T01:47:45.517" v="25" actId="20577"/>
          <ac:spMkLst>
            <pc:docMk/>
            <pc:sldMk cId="1908471061" sldId="328"/>
            <ac:spMk id="3" creationId="{3EF9BE80-D462-4B64-8448-3B553445EDCF}"/>
          </ac:spMkLst>
        </pc:spChg>
      </pc:sldChg>
      <pc:sldChg chg="modSp mod">
        <pc:chgData name="Alfred Asterjadhi" userId="39de57b9-85c0-4fd1-aaac-8ca2b6560ad0" providerId="ADAL" clId="{CAB2F203-9BD7-4FC9-9BF7-CDF0D7DC4969}" dt="2023-11-13T23:32:04.014" v="1233" actId="20577"/>
        <pc:sldMkLst>
          <pc:docMk/>
          <pc:sldMk cId="3843208451" sldId="333"/>
        </pc:sldMkLst>
        <pc:spChg chg="mod">
          <ac:chgData name="Alfred Asterjadhi" userId="39de57b9-85c0-4fd1-aaac-8ca2b6560ad0" providerId="ADAL" clId="{CAB2F203-9BD7-4FC9-9BF7-CDF0D7DC4969}" dt="2023-11-13T23:32:04.014" v="1233" actId="20577"/>
          <ac:spMkLst>
            <pc:docMk/>
            <pc:sldMk cId="3843208451" sldId="333"/>
            <ac:spMk id="3" creationId="{918D7AE7-F661-4AD4-9210-88B6E5699ED9}"/>
          </ac:spMkLst>
        </pc:spChg>
      </pc:sldChg>
      <pc:sldChg chg="del">
        <pc:chgData name="Alfred Asterjadhi" userId="39de57b9-85c0-4fd1-aaac-8ca2b6560ad0" providerId="ADAL" clId="{CAB2F203-9BD7-4FC9-9BF7-CDF0D7DC4969}" dt="2023-11-13T03:08:17.600" v="331" actId="47"/>
        <pc:sldMkLst>
          <pc:docMk/>
          <pc:sldMk cId="2875004496" sldId="364"/>
        </pc:sldMkLst>
      </pc:sldChg>
      <pc:sldChg chg="addSp modSp mod">
        <pc:chgData name="Alfred Asterjadhi" userId="39de57b9-85c0-4fd1-aaac-8ca2b6560ad0" providerId="ADAL" clId="{CAB2F203-9BD7-4FC9-9BF7-CDF0D7DC4969}" dt="2023-11-13T04:21:39.206" v="841" actId="20577"/>
        <pc:sldMkLst>
          <pc:docMk/>
          <pc:sldMk cId="1843331871" sldId="365"/>
        </pc:sldMkLst>
        <pc:spChg chg="mod">
          <ac:chgData name="Alfred Asterjadhi" userId="39de57b9-85c0-4fd1-aaac-8ca2b6560ad0" providerId="ADAL" clId="{CAB2F203-9BD7-4FC9-9BF7-CDF0D7DC4969}" dt="2023-11-13T03:19:47.257" v="476"/>
          <ac:spMkLst>
            <pc:docMk/>
            <pc:sldMk cId="1843331871" sldId="365"/>
            <ac:spMk id="8" creationId="{97FD2E5A-BF26-AC9C-5774-8F1EB5870D09}"/>
          </ac:spMkLst>
        </pc:spChg>
        <pc:spChg chg="mod">
          <ac:chgData name="Alfred Asterjadhi" userId="39de57b9-85c0-4fd1-aaac-8ca2b6560ad0" providerId="ADAL" clId="{CAB2F203-9BD7-4FC9-9BF7-CDF0D7DC4969}" dt="2023-11-13T03:19:47.257" v="476"/>
          <ac:spMkLst>
            <pc:docMk/>
            <pc:sldMk cId="1843331871" sldId="365"/>
            <ac:spMk id="9" creationId="{E7C0E040-DC4D-2812-C098-61C99AFD144E}"/>
          </ac:spMkLst>
        </pc:spChg>
        <pc:spChg chg="mod">
          <ac:chgData name="Alfred Asterjadhi" userId="39de57b9-85c0-4fd1-aaac-8ca2b6560ad0" providerId="ADAL" clId="{CAB2F203-9BD7-4FC9-9BF7-CDF0D7DC4969}" dt="2023-11-13T04:21:39.206" v="841" actId="20577"/>
          <ac:spMkLst>
            <pc:docMk/>
            <pc:sldMk cId="1843331871" sldId="365"/>
            <ac:spMk id="10" creationId="{C94BFE34-E164-362E-520A-13529A3EC875}"/>
          </ac:spMkLst>
        </pc:spChg>
        <pc:spChg chg="mod">
          <ac:chgData name="Alfred Asterjadhi" userId="39de57b9-85c0-4fd1-aaac-8ca2b6560ad0" providerId="ADAL" clId="{CAB2F203-9BD7-4FC9-9BF7-CDF0D7DC4969}" dt="2023-11-13T03:19:47.257" v="476"/>
          <ac:spMkLst>
            <pc:docMk/>
            <pc:sldMk cId="1843331871" sldId="365"/>
            <ac:spMk id="11" creationId="{7D05A16B-F69A-1E3B-EEE8-C8429780125E}"/>
          </ac:spMkLst>
        </pc:spChg>
        <pc:spChg chg="mod">
          <ac:chgData name="Alfred Asterjadhi" userId="39de57b9-85c0-4fd1-aaac-8ca2b6560ad0" providerId="ADAL" clId="{CAB2F203-9BD7-4FC9-9BF7-CDF0D7DC4969}" dt="2023-11-13T03:19:47.257" v="476"/>
          <ac:spMkLst>
            <pc:docMk/>
            <pc:sldMk cId="1843331871" sldId="365"/>
            <ac:spMk id="12" creationId="{BE962A7D-AB5B-2A5F-B891-76E3A180A3D4}"/>
          </ac:spMkLst>
        </pc:spChg>
        <pc:grpChg chg="add mod">
          <ac:chgData name="Alfred Asterjadhi" userId="39de57b9-85c0-4fd1-aaac-8ca2b6560ad0" providerId="ADAL" clId="{CAB2F203-9BD7-4FC9-9BF7-CDF0D7DC4969}" dt="2023-11-13T03:19:51.840" v="477" actId="1076"/>
          <ac:grpSpMkLst>
            <pc:docMk/>
            <pc:sldMk cId="1843331871" sldId="365"/>
            <ac:grpSpMk id="7" creationId="{2BF4EB53-4081-CE93-68DD-C4EB6D608FF9}"/>
          </ac:grpSpMkLst>
        </pc:grpChg>
        <pc:picChg chg="add mod">
          <ac:chgData name="Alfred Asterjadhi" userId="39de57b9-85c0-4fd1-aaac-8ca2b6560ad0" providerId="ADAL" clId="{CAB2F203-9BD7-4FC9-9BF7-CDF0D7DC4969}" dt="2023-11-13T03:19:51.840" v="477" actId="1076"/>
          <ac:picMkLst>
            <pc:docMk/>
            <pc:sldMk cId="1843331871" sldId="365"/>
            <ac:picMk id="3" creationId="{5EA24460-99FA-87B5-A148-8A435D93EF55}"/>
          </ac:picMkLst>
        </pc:picChg>
      </pc:sldChg>
      <pc:sldChg chg="del">
        <pc:chgData name="Alfred Asterjadhi" userId="39de57b9-85c0-4fd1-aaac-8ca2b6560ad0" providerId="ADAL" clId="{CAB2F203-9BD7-4FC9-9BF7-CDF0D7DC4969}" dt="2023-11-13T03:08:16.235" v="330" actId="47"/>
        <pc:sldMkLst>
          <pc:docMk/>
          <pc:sldMk cId="2696761607" sldId="393"/>
        </pc:sldMkLst>
      </pc:sldChg>
      <pc:sldChg chg="modSp mod">
        <pc:chgData name="Alfred Asterjadhi" userId="39de57b9-85c0-4fd1-aaac-8ca2b6560ad0" providerId="ADAL" clId="{CAB2F203-9BD7-4FC9-9BF7-CDF0D7DC4969}" dt="2023-11-14T21:52:44.769" v="1769" actId="13926"/>
        <pc:sldMkLst>
          <pc:docMk/>
          <pc:sldMk cId="3577588007" sldId="989"/>
        </pc:sldMkLst>
        <pc:spChg chg="mod">
          <ac:chgData name="Alfred Asterjadhi" userId="39de57b9-85c0-4fd1-aaac-8ca2b6560ad0" providerId="ADAL" clId="{CAB2F203-9BD7-4FC9-9BF7-CDF0D7DC4969}" dt="2023-11-14T21:52:44.769" v="1769" actId="13926"/>
          <ac:spMkLst>
            <pc:docMk/>
            <pc:sldMk cId="3577588007" sldId="989"/>
            <ac:spMk id="2" creationId="{4B5F0D0E-8BB7-48AB-9160-728B8B3399A2}"/>
          </ac:spMkLst>
        </pc:spChg>
        <pc:spChg chg="mod">
          <ac:chgData name="Alfred Asterjadhi" userId="39de57b9-85c0-4fd1-aaac-8ca2b6560ad0" providerId="ADAL" clId="{CAB2F203-9BD7-4FC9-9BF7-CDF0D7DC4969}" dt="2023-11-14T21:52:40.640" v="1768" actId="207"/>
          <ac:spMkLst>
            <pc:docMk/>
            <pc:sldMk cId="3577588007" sldId="989"/>
            <ac:spMk id="3" creationId="{DFB0BA47-D7B6-4F95-932E-A7AA615BC440}"/>
          </ac:spMkLst>
        </pc:spChg>
      </pc:sldChg>
      <pc:sldChg chg="modSp mod">
        <pc:chgData name="Alfred Asterjadhi" userId="39de57b9-85c0-4fd1-aaac-8ca2b6560ad0" providerId="ADAL" clId="{CAB2F203-9BD7-4FC9-9BF7-CDF0D7DC4969}" dt="2023-11-14T20:51:00.782" v="1631" actId="207"/>
        <pc:sldMkLst>
          <pc:docMk/>
          <pc:sldMk cId="3395387797" sldId="1002"/>
        </pc:sldMkLst>
        <pc:spChg chg="mod">
          <ac:chgData name="Alfred Asterjadhi" userId="39de57b9-85c0-4fd1-aaac-8ca2b6560ad0" providerId="ADAL" clId="{CAB2F203-9BD7-4FC9-9BF7-CDF0D7DC4969}" dt="2023-11-13T03:08:21.429" v="335" actId="20577"/>
          <ac:spMkLst>
            <pc:docMk/>
            <pc:sldMk cId="3395387797" sldId="1002"/>
            <ac:spMk id="2" creationId="{F2762690-C15C-4839-B40F-0AF3A4D89457}"/>
          </ac:spMkLst>
        </pc:spChg>
        <pc:graphicFrameChg chg="mod modGraphic">
          <ac:chgData name="Alfred Asterjadhi" userId="39de57b9-85c0-4fd1-aaac-8ca2b6560ad0" providerId="ADAL" clId="{CAB2F203-9BD7-4FC9-9BF7-CDF0D7DC4969}" dt="2023-11-14T20:51:00.782" v="1631" actId="207"/>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CAB2F203-9BD7-4FC9-9BF7-CDF0D7DC4969}" dt="2023-11-14T01:18:34.741" v="1254" actId="207"/>
        <pc:sldMkLst>
          <pc:docMk/>
          <pc:sldMk cId="3233208257" sldId="1006"/>
        </pc:sldMkLst>
        <pc:spChg chg="mod">
          <ac:chgData name="Alfred Asterjadhi" userId="39de57b9-85c0-4fd1-aaac-8ca2b6560ad0" providerId="ADAL" clId="{CAB2F203-9BD7-4FC9-9BF7-CDF0D7DC4969}" dt="2023-11-13T23:38:14.806" v="1234" actId="13926"/>
          <ac:spMkLst>
            <pc:docMk/>
            <pc:sldMk cId="3233208257" sldId="1006"/>
            <ac:spMk id="2" creationId="{4B5F0D0E-8BB7-48AB-9160-728B8B3399A2}"/>
          </ac:spMkLst>
        </pc:spChg>
        <pc:spChg chg="mod">
          <ac:chgData name="Alfred Asterjadhi" userId="39de57b9-85c0-4fd1-aaac-8ca2b6560ad0" providerId="ADAL" clId="{CAB2F203-9BD7-4FC9-9BF7-CDF0D7DC4969}" dt="2023-11-14T01:18:34.741" v="1254" actId="207"/>
          <ac:spMkLst>
            <pc:docMk/>
            <pc:sldMk cId="3233208257" sldId="1006"/>
            <ac:spMk id="3" creationId="{DFB0BA47-D7B6-4F95-932E-A7AA615BC440}"/>
          </ac:spMkLst>
        </pc:spChg>
      </pc:sldChg>
      <pc:sldChg chg="modSp mod">
        <pc:chgData name="Alfred Asterjadhi" userId="39de57b9-85c0-4fd1-aaac-8ca2b6560ad0" providerId="ADAL" clId="{CAB2F203-9BD7-4FC9-9BF7-CDF0D7DC4969}" dt="2023-11-14T21:11:59.067" v="1764" actId="20577"/>
        <pc:sldMkLst>
          <pc:docMk/>
          <pc:sldMk cId="2757311451" sldId="1010"/>
        </pc:sldMkLst>
        <pc:spChg chg="mod">
          <ac:chgData name="Alfred Asterjadhi" userId="39de57b9-85c0-4fd1-aaac-8ca2b6560ad0" providerId="ADAL" clId="{CAB2F203-9BD7-4FC9-9BF7-CDF0D7DC4969}" dt="2023-11-14T21:00:35.681" v="1707" actId="13926"/>
          <ac:spMkLst>
            <pc:docMk/>
            <pc:sldMk cId="2757311451" sldId="1010"/>
            <ac:spMk id="2" creationId="{4B5F0D0E-8BB7-48AB-9160-728B8B3399A2}"/>
          </ac:spMkLst>
        </pc:spChg>
        <pc:spChg chg="mod">
          <ac:chgData name="Alfred Asterjadhi" userId="39de57b9-85c0-4fd1-aaac-8ca2b6560ad0" providerId="ADAL" clId="{CAB2F203-9BD7-4FC9-9BF7-CDF0D7DC4969}" dt="2023-11-14T21:11:59.067" v="1764" actId="20577"/>
          <ac:spMkLst>
            <pc:docMk/>
            <pc:sldMk cId="2757311451" sldId="1010"/>
            <ac:spMk id="3" creationId="{DFB0BA47-D7B6-4F95-932E-A7AA615BC440}"/>
          </ac:spMkLst>
        </pc:spChg>
      </pc:sldChg>
      <pc:sldChg chg="addSp delSp modSp mod">
        <pc:chgData name="Alfred Asterjadhi" userId="39de57b9-85c0-4fd1-aaac-8ca2b6560ad0" providerId="ADAL" clId="{CAB2F203-9BD7-4FC9-9BF7-CDF0D7DC4969}" dt="2023-11-13T03:20:34.197" v="487" actId="1076"/>
        <pc:sldMkLst>
          <pc:docMk/>
          <pc:sldMk cId="3502069675" sldId="1014"/>
        </pc:sldMkLst>
        <pc:spChg chg="mod">
          <ac:chgData name="Alfred Asterjadhi" userId="39de57b9-85c0-4fd1-aaac-8ca2b6560ad0" providerId="ADAL" clId="{CAB2F203-9BD7-4FC9-9BF7-CDF0D7DC4969}" dt="2023-11-13T03:20:12.544" v="478"/>
          <ac:spMkLst>
            <pc:docMk/>
            <pc:sldMk cId="3502069675" sldId="1014"/>
            <ac:spMk id="9" creationId="{A98AD3DB-9D5C-CA21-8500-D4E5E432E4D6}"/>
          </ac:spMkLst>
        </pc:spChg>
        <pc:spChg chg="mod">
          <ac:chgData name="Alfred Asterjadhi" userId="39de57b9-85c0-4fd1-aaac-8ca2b6560ad0" providerId="ADAL" clId="{CAB2F203-9BD7-4FC9-9BF7-CDF0D7DC4969}" dt="2023-11-13T03:20:12.544" v="478"/>
          <ac:spMkLst>
            <pc:docMk/>
            <pc:sldMk cId="3502069675" sldId="1014"/>
            <ac:spMk id="10" creationId="{E8804E85-D339-2BB7-872D-C988B4D342E2}"/>
          </ac:spMkLst>
        </pc:spChg>
        <pc:spChg chg="mod">
          <ac:chgData name="Alfred Asterjadhi" userId="39de57b9-85c0-4fd1-aaac-8ca2b6560ad0" providerId="ADAL" clId="{CAB2F203-9BD7-4FC9-9BF7-CDF0D7DC4969}" dt="2023-11-13T03:20:12.544" v="478"/>
          <ac:spMkLst>
            <pc:docMk/>
            <pc:sldMk cId="3502069675" sldId="1014"/>
            <ac:spMk id="11" creationId="{DEFF5AD7-2CCF-5589-7E13-6F3EBC1D7A8A}"/>
          </ac:spMkLst>
        </pc:spChg>
        <pc:spChg chg="mod">
          <ac:chgData name="Alfred Asterjadhi" userId="39de57b9-85c0-4fd1-aaac-8ca2b6560ad0" providerId="ADAL" clId="{CAB2F203-9BD7-4FC9-9BF7-CDF0D7DC4969}" dt="2023-11-13T03:20:12.544" v="478"/>
          <ac:spMkLst>
            <pc:docMk/>
            <pc:sldMk cId="3502069675" sldId="1014"/>
            <ac:spMk id="12" creationId="{E7DD6D86-CFFB-0C8D-77D4-B3FEE1604C47}"/>
          </ac:spMkLst>
        </pc:spChg>
        <pc:grpChg chg="add del mod">
          <ac:chgData name="Alfred Asterjadhi" userId="39de57b9-85c0-4fd1-aaac-8ca2b6560ad0" providerId="ADAL" clId="{CAB2F203-9BD7-4FC9-9BF7-CDF0D7DC4969}" dt="2023-11-13T03:20:17.395" v="481"/>
          <ac:grpSpMkLst>
            <pc:docMk/>
            <pc:sldMk cId="3502069675" sldId="1014"/>
            <ac:grpSpMk id="8" creationId="{95C8F40E-794E-5A8E-E127-2B446545237D}"/>
          </ac:grpSpMkLst>
        </pc:grpChg>
        <pc:picChg chg="add del mod">
          <ac:chgData name="Alfred Asterjadhi" userId="39de57b9-85c0-4fd1-aaac-8ca2b6560ad0" providerId="ADAL" clId="{CAB2F203-9BD7-4FC9-9BF7-CDF0D7DC4969}" dt="2023-11-13T03:20:17.395" v="481"/>
          <ac:picMkLst>
            <pc:docMk/>
            <pc:sldMk cId="3502069675" sldId="1014"/>
            <ac:picMk id="3" creationId="{4855CFFD-2E8F-0528-E96F-8F1EEBF39C10}"/>
          </ac:picMkLst>
        </pc:picChg>
        <pc:picChg chg="add mod">
          <ac:chgData name="Alfred Asterjadhi" userId="39de57b9-85c0-4fd1-aaac-8ca2b6560ad0" providerId="ADAL" clId="{CAB2F203-9BD7-4FC9-9BF7-CDF0D7DC4969}" dt="2023-11-13T03:20:34.197" v="487" actId="1076"/>
          <ac:picMkLst>
            <pc:docMk/>
            <pc:sldMk cId="3502069675" sldId="1014"/>
            <ac:picMk id="14" creationId="{109421E7-CC5C-AE8F-E694-57DD0CEA0404}"/>
          </ac:picMkLst>
        </pc:picChg>
      </pc:sldChg>
      <pc:sldChg chg="modSp mod">
        <pc:chgData name="Alfred Asterjadhi" userId="39de57b9-85c0-4fd1-aaac-8ca2b6560ad0" providerId="ADAL" clId="{CAB2F203-9BD7-4FC9-9BF7-CDF0D7DC4969}" dt="2023-11-14T20:51:32.622" v="1647" actId="20577"/>
        <pc:sldMkLst>
          <pc:docMk/>
          <pc:sldMk cId="3008076400" sldId="1015"/>
        </pc:sldMkLst>
        <pc:spChg chg="mod">
          <ac:chgData name="Alfred Asterjadhi" userId="39de57b9-85c0-4fd1-aaac-8ca2b6560ad0" providerId="ADAL" clId="{CAB2F203-9BD7-4FC9-9BF7-CDF0D7DC4969}" dt="2023-11-13T04:01:53.353" v="493" actId="6549"/>
          <ac:spMkLst>
            <pc:docMk/>
            <pc:sldMk cId="3008076400" sldId="1015"/>
            <ac:spMk id="2" creationId="{F2762690-C15C-4839-B40F-0AF3A4D89457}"/>
          </ac:spMkLst>
        </pc:spChg>
        <pc:graphicFrameChg chg="mod modGraphic">
          <ac:chgData name="Alfred Asterjadhi" userId="39de57b9-85c0-4fd1-aaac-8ca2b6560ad0" providerId="ADAL" clId="{CAB2F203-9BD7-4FC9-9BF7-CDF0D7DC4969}" dt="2023-11-14T20:51:32.622" v="1647" actId="20577"/>
          <ac:graphicFrameMkLst>
            <pc:docMk/>
            <pc:sldMk cId="3008076400" sldId="1015"/>
            <ac:graphicFrameMk id="6" creationId="{F4A90C7D-18B6-9189-6321-A3F7979F9A3B}"/>
          </ac:graphicFrameMkLst>
        </pc:graphicFrameChg>
      </pc:sldChg>
      <pc:sldChg chg="addSp delSp modSp mod">
        <pc:chgData name="Alfred Asterjadhi" userId="39de57b9-85c0-4fd1-aaac-8ca2b6560ad0" providerId="ADAL" clId="{CAB2F203-9BD7-4FC9-9BF7-CDF0D7DC4969}" dt="2023-11-13T19:49:37.335" v="1139" actId="207"/>
        <pc:sldMkLst>
          <pc:docMk/>
          <pc:sldMk cId="2760609468" sldId="1016"/>
        </pc:sldMkLst>
        <pc:spChg chg="mod">
          <ac:chgData name="Alfred Asterjadhi" userId="39de57b9-85c0-4fd1-aaac-8ca2b6560ad0" providerId="ADAL" clId="{CAB2F203-9BD7-4FC9-9BF7-CDF0D7DC4969}" dt="2023-11-13T19:26:33.821" v="1137" actId="13926"/>
          <ac:spMkLst>
            <pc:docMk/>
            <pc:sldMk cId="2760609468" sldId="1016"/>
            <ac:spMk id="2" creationId="{4B5F0D0E-8BB7-48AB-9160-728B8B3399A2}"/>
          </ac:spMkLst>
        </pc:spChg>
        <pc:spChg chg="mod">
          <ac:chgData name="Alfred Asterjadhi" userId="39de57b9-85c0-4fd1-aaac-8ca2b6560ad0" providerId="ADAL" clId="{CAB2F203-9BD7-4FC9-9BF7-CDF0D7DC4969}" dt="2023-11-13T19:49:37.335" v="1139" actId="207"/>
          <ac:spMkLst>
            <pc:docMk/>
            <pc:sldMk cId="2760609468" sldId="1016"/>
            <ac:spMk id="3" creationId="{DFB0BA47-D7B6-4F95-932E-A7AA615BC440}"/>
          </ac:spMkLst>
        </pc:spChg>
        <pc:graphicFrameChg chg="add del mod">
          <ac:chgData name="Alfred Asterjadhi" userId="39de57b9-85c0-4fd1-aaac-8ca2b6560ad0" providerId="ADAL" clId="{CAB2F203-9BD7-4FC9-9BF7-CDF0D7DC4969}" dt="2023-11-13T01:27:41.429" v="82"/>
          <ac:graphicFrameMkLst>
            <pc:docMk/>
            <pc:sldMk cId="2760609468" sldId="1016"/>
            <ac:graphicFrameMk id="7" creationId="{C0EE0608-9B1C-8AF9-D9BE-38ED6BC93D76}"/>
          </ac:graphicFrameMkLst>
        </pc:graphicFrameChg>
        <pc:graphicFrameChg chg="add del mod">
          <ac:chgData name="Alfred Asterjadhi" userId="39de57b9-85c0-4fd1-aaac-8ca2b6560ad0" providerId="ADAL" clId="{CAB2F203-9BD7-4FC9-9BF7-CDF0D7DC4969}" dt="2023-11-13T01:27:44.665" v="84"/>
          <ac:graphicFrameMkLst>
            <pc:docMk/>
            <pc:sldMk cId="2760609468" sldId="1016"/>
            <ac:graphicFrameMk id="8" creationId="{E708EACE-CE74-F623-3798-363EAEBF0430}"/>
          </ac:graphicFrameMkLst>
        </pc:graphicFrameChg>
      </pc:sldChg>
      <pc:sldChg chg="modSp mod">
        <pc:chgData name="Alfred Asterjadhi" userId="39de57b9-85c0-4fd1-aaac-8ca2b6560ad0" providerId="ADAL" clId="{CAB2F203-9BD7-4FC9-9BF7-CDF0D7DC4969}" dt="2023-11-14T21:00:29.793" v="1706" actId="400"/>
        <pc:sldMkLst>
          <pc:docMk/>
          <pc:sldMk cId="492738087" sldId="1017"/>
        </pc:sldMkLst>
        <pc:spChg chg="mod">
          <ac:chgData name="Alfred Asterjadhi" userId="39de57b9-85c0-4fd1-aaac-8ca2b6560ad0" providerId="ADAL" clId="{CAB2F203-9BD7-4FC9-9BF7-CDF0D7DC4969}" dt="2023-11-14T20:42:10.131" v="1625" actId="13926"/>
          <ac:spMkLst>
            <pc:docMk/>
            <pc:sldMk cId="492738087" sldId="1017"/>
            <ac:spMk id="2" creationId="{4B5F0D0E-8BB7-48AB-9160-728B8B3399A2}"/>
          </ac:spMkLst>
        </pc:spChg>
        <pc:spChg chg="mod">
          <ac:chgData name="Alfred Asterjadhi" userId="39de57b9-85c0-4fd1-aaac-8ca2b6560ad0" providerId="ADAL" clId="{CAB2F203-9BD7-4FC9-9BF7-CDF0D7DC4969}" dt="2023-11-14T21:00:29.793" v="1706" actId="400"/>
          <ac:spMkLst>
            <pc:docMk/>
            <pc:sldMk cId="492738087" sldId="1017"/>
            <ac:spMk id="3" creationId="{DFB0BA47-D7B6-4F95-932E-A7AA615BC440}"/>
          </ac:spMkLst>
        </pc:spChg>
      </pc:sldChg>
      <pc:sldChg chg="modSp mod">
        <pc:chgData name="Alfred Asterjadhi" userId="39de57b9-85c0-4fd1-aaac-8ca2b6560ad0" providerId="ADAL" clId="{CAB2F203-9BD7-4FC9-9BF7-CDF0D7DC4969}" dt="2023-11-14T23:04:51.239" v="1836" actId="14100"/>
        <pc:sldMkLst>
          <pc:docMk/>
          <pc:sldMk cId="535399661" sldId="1018"/>
        </pc:sldMkLst>
        <pc:spChg chg="mod">
          <ac:chgData name="Alfred Asterjadhi" userId="39de57b9-85c0-4fd1-aaac-8ca2b6560ad0" providerId="ADAL" clId="{CAB2F203-9BD7-4FC9-9BF7-CDF0D7DC4969}" dt="2023-11-14T19:15:16.525" v="1467" actId="13926"/>
          <ac:spMkLst>
            <pc:docMk/>
            <pc:sldMk cId="535399661" sldId="1018"/>
            <ac:spMk id="2" creationId="{4B5F0D0E-8BB7-48AB-9160-728B8B3399A2}"/>
          </ac:spMkLst>
        </pc:spChg>
        <pc:spChg chg="mod">
          <ac:chgData name="Alfred Asterjadhi" userId="39de57b9-85c0-4fd1-aaac-8ca2b6560ad0" providerId="ADAL" clId="{CAB2F203-9BD7-4FC9-9BF7-CDF0D7DC4969}" dt="2023-11-14T23:04:51.239" v="1836" actId="14100"/>
          <ac:spMkLst>
            <pc:docMk/>
            <pc:sldMk cId="535399661" sldId="1018"/>
            <ac:spMk id="3" creationId="{DFB0BA47-D7B6-4F95-932E-A7AA615BC440}"/>
          </ac:spMkLst>
        </pc:spChg>
      </pc:sldChg>
      <pc:sldChg chg="modSp mod">
        <pc:chgData name="Alfred Asterjadhi" userId="39de57b9-85c0-4fd1-aaac-8ca2b6560ad0" providerId="ADAL" clId="{CAB2F203-9BD7-4FC9-9BF7-CDF0D7DC4969}" dt="2023-11-13T04:37:11.149" v="926" actId="20577"/>
        <pc:sldMkLst>
          <pc:docMk/>
          <pc:sldMk cId="593235180" sldId="1019"/>
        </pc:sldMkLst>
        <pc:spChg chg="mod">
          <ac:chgData name="Alfred Asterjadhi" userId="39de57b9-85c0-4fd1-aaac-8ca2b6560ad0" providerId="ADAL" clId="{CAB2F203-9BD7-4FC9-9BF7-CDF0D7DC4969}" dt="2023-11-13T04:37:11.149" v="926" actId="20577"/>
          <ac:spMkLst>
            <pc:docMk/>
            <pc:sldMk cId="593235180" sldId="1019"/>
            <ac:spMk id="3" creationId="{DFB0BA47-D7B6-4F95-932E-A7AA615BC440}"/>
          </ac:spMkLst>
        </pc:spChg>
      </pc:sldChg>
      <pc:sldChg chg="modSp mod">
        <pc:chgData name="Alfred Asterjadhi" userId="39de57b9-85c0-4fd1-aaac-8ca2b6560ad0" providerId="ADAL" clId="{CAB2F203-9BD7-4FC9-9BF7-CDF0D7DC4969}" dt="2023-11-14T21:08:49.199" v="1756" actId="13926"/>
        <pc:sldMkLst>
          <pc:docMk/>
          <pc:sldMk cId="3240601895" sldId="1020"/>
        </pc:sldMkLst>
        <pc:spChg chg="mod">
          <ac:chgData name="Alfred Asterjadhi" userId="39de57b9-85c0-4fd1-aaac-8ca2b6560ad0" providerId="ADAL" clId="{CAB2F203-9BD7-4FC9-9BF7-CDF0D7DC4969}" dt="2023-11-14T21:08:49.199" v="1756" actId="13926"/>
          <ac:spMkLst>
            <pc:docMk/>
            <pc:sldMk cId="3240601895" sldId="1020"/>
            <ac:spMk id="2" creationId="{4B5F0D0E-8BB7-48AB-9160-728B8B3399A2}"/>
          </ac:spMkLst>
        </pc:spChg>
        <pc:spChg chg="mod">
          <ac:chgData name="Alfred Asterjadhi" userId="39de57b9-85c0-4fd1-aaac-8ca2b6560ad0" providerId="ADAL" clId="{CAB2F203-9BD7-4FC9-9BF7-CDF0D7DC4969}" dt="2023-11-14T21:08:47.411" v="1755" actId="13926"/>
          <ac:spMkLst>
            <pc:docMk/>
            <pc:sldMk cId="3240601895" sldId="1020"/>
            <ac:spMk id="3" creationId="{DFB0BA47-D7B6-4F95-932E-A7AA615BC440}"/>
          </ac:spMkLst>
        </pc:spChg>
      </pc:sldChg>
      <pc:sldChg chg="modSp add mod">
        <pc:chgData name="Alfred Asterjadhi" userId="39de57b9-85c0-4fd1-aaac-8ca2b6560ad0" providerId="ADAL" clId="{CAB2F203-9BD7-4FC9-9BF7-CDF0D7DC4969}" dt="2023-11-14T19:56:03.149" v="1568"/>
        <pc:sldMkLst>
          <pc:docMk/>
          <pc:sldMk cId="1157018905" sldId="1022"/>
        </pc:sldMkLst>
        <pc:spChg chg="mod">
          <ac:chgData name="Alfred Asterjadhi" userId="39de57b9-85c0-4fd1-aaac-8ca2b6560ad0" providerId="ADAL" clId="{CAB2F203-9BD7-4FC9-9BF7-CDF0D7DC4969}" dt="2023-11-13T04:18:54.843" v="706" actId="20577"/>
          <ac:spMkLst>
            <pc:docMk/>
            <pc:sldMk cId="1157018905" sldId="1022"/>
            <ac:spMk id="2" creationId="{F2762690-C15C-4839-B40F-0AF3A4D89457}"/>
          </ac:spMkLst>
        </pc:spChg>
        <pc:graphicFrameChg chg="mod modGraphic">
          <ac:chgData name="Alfred Asterjadhi" userId="39de57b9-85c0-4fd1-aaac-8ca2b6560ad0" providerId="ADAL" clId="{CAB2F203-9BD7-4FC9-9BF7-CDF0D7DC4969}" dt="2023-11-14T19:56:03.149" v="1568"/>
          <ac:graphicFrameMkLst>
            <pc:docMk/>
            <pc:sldMk cId="1157018905" sldId="1022"/>
            <ac:graphicFrameMk id="6" creationId="{F4A90C7D-18B6-9189-6321-A3F7979F9A3B}"/>
          </ac:graphicFrameMkLst>
        </pc:graphicFrameChg>
      </pc:sldChg>
      <pc:sldChg chg="modSp add mod">
        <pc:chgData name="Alfred Asterjadhi" userId="39de57b9-85c0-4fd1-aaac-8ca2b6560ad0" providerId="ADAL" clId="{CAB2F203-9BD7-4FC9-9BF7-CDF0D7DC4969}" dt="2023-11-14T19:12:28.029" v="1442" actId="207"/>
        <pc:sldMkLst>
          <pc:docMk/>
          <pc:sldMk cId="1814107876" sldId="1023"/>
        </pc:sldMkLst>
        <pc:spChg chg="mod">
          <ac:chgData name="Alfred Asterjadhi" userId="39de57b9-85c0-4fd1-aaac-8ca2b6560ad0" providerId="ADAL" clId="{CAB2F203-9BD7-4FC9-9BF7-CDF0D7DC4969}" dt="2023-11-13T04:14:27.874" v="618" actId="20577"/>
          <ac:spMkLst>
            <pc:docMk/>
            <pc:sldMk cId="1814107876" sldId="1023"/>
            <ac:spMk id="2" creationId="{F2762690-C15C-4839-B40F-0AF3A4D89457}"/>
          </ac:spMkLst>
        </pc:spChg>
        <pc:graphicFrameChg chg="mod modGraphic">
          <ac:chgData name="Alfred Asterjadhi" userId="39de57b9-85c0-4fd1-aaac-8ca2b6560ad0" providerId="ADAL" clId="{CAB2F203-9BD7-4FC9-9BF7-CDF0D7DC4969}" dt="2023-11-14T19:12:28.029" v="1442" actId="207"/>
          <ac:graphicFrameMkLst>
            <pc:docMk/>
            <pc:sldMk cId="1814107876" sldId="1023"/>
            <ac:graphicFrameMk id="6" creationId="{F4A90C7D-18B6-9189-6321-A3F7979F9A3B}"/>
          </ac:graphicFrameMkLst>
        </pc:graphicFrameChg>
      </pc:sldChg>
      <pc:sldMasterChg chg="modSp mod">
        <pc:chgData name="Alfred Asterjadhi" userId="39de57b9-85c0-4fd1-aaac-8ca2b6560ad0" providerId="ADAL" clId="{CAB2F203-9BD7-4FC9-9BF7-CDF0D7DC4969}" dt="2023-11-14T23:05:07.635" v="1838" actId="6549"/>
        <pc:sldMasterMkLst>
          <pc:docMk/>
          <pc:sldMasterMk cId="0" sldId="2147483648"/>
        </pc:sldMasterMkLst>
        <pc:spChg chg="mod">
          <ac:chgData name="Alfred Asterjadhi" userId="39de57b9-85c0-4fd1-aaac-8ca2b6560ad0" providerId="ADAL" clId="{CAB2F203-9BD7-4FC9-9BF7-CDF0D7DC4969}" dt="2023-11-14T23:05:07.635" v="1838" actId="6549"/>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undo custSel addSld delSld modSld modMainMaster">
      <pc:chgData name="Alfred Asterjadhi" userId="39de57b9-85c0-4fd1-aaac-8ca2b6560ad0" providerId="ADAL" clId="{E98B568D-11B1-47B0-93A8-869740506C63}" dt="2023-10-09T03:13:14.561" v="637" actId="403"/>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9T03:11:09.044" v="620" actId="404"/>
        <pc:sldMkLst>
          <pc:docMk/>
          <pc:sldMk cId="1908471061" sldId="328"/>
        </pc:sldMkLst>
        <pc:spChg chg="mod">
          <ac:chgData name="Alfred Asterjadhi" userId="39de57b9-85c0-4fd1-aaac-8ca2b6560ad0" providerId="ADAL" clId="{E98B568D-11B1-47B0-93A8-869740506C63}" dt="2023-10-09T03:11:09.044" v="620" actId="404"/>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addSp delSp modSp mod chgLayout">
        <pc:chgData name="Alfred Asterjadhi" userId="39de57b9-85c0-4fd1-aaac-8ca2b6560ad0" providerId="ADAL" clId="{E98B568D-11B1-47B0-93A8-869740506C63}" dt="2023-10-09T03:10:29.791" v="616" actId="207"/>
        <pc:sldMkLst>
          <pc:docMk/>
          <pc:sldMk cId="3843208451" sldId="333"/>
        </pc:sldMkLst>
        <pc:spChg chg="mod ord">
          <ac:chgData name="Alfred Asterjadhi" userId="39de57b9-85c0-4fd1-aaac-8ca2b6560ad0" providerId="ADAL" clId="{E98B568D-11B1-47B0-93A8-869740506C63}" dt="2023-10-09T03:10:29.791" v="616" actId="207"/>
          <ac:spMkLst>
            <pc:docMk/>
            <pc:sldMk cId="3843208451" sldId="333"/>
            <ac:spMk id="2" creationId="{1790C6A9-20C4-440F-BC51-97DC4C9B7E71}"/>
          </ac:spMkLst>
        </pc:spChg>
        <pc:spChg chg="mod ord">
          <ac:chgData name="Alfred Asterjadhi" userId="39de57b9-85c0-4fd1-aaac-8ca2b6560ad0" providerId="ADAL" clId="{E98B568D-11B1-47B0-93A8-869740506C63}" dt="2023-10-09T03:10:26.121" v="615" actId="6264"/>
          <ac:spMkLst>
            <pc:docMk/>
            <pc:sldMk cId="3843208451" sldId="333"/>
            <ac:spMk id="3" creationId="{918D7AE7-F661-4AD4-9210-88B6E5699ED9}"/>
          </ac:spMkLst>
        </pc:spChg>
        <pc:spChg chg="mod ord">
          <ac:chgData name="Alfred Asterjadhi" userId="39de57b9-85c0-4fd1-aaac-8ca2b6560ad0" providerId="ADAL" clId="{E98B568D-11B1-47B0-93A8-869740506C63}" dt="2023-10-09T03:10:26.121" v="615" actId="6264"/>
          <ac:spMkLst>
            <pc:docMk/>
            <pc:sldMk cId="3843208451" sldId="333"/>
            <ac:spMk id="4" creationId="{7ECDDC63-61E8-46BF-8AB2-D49AECFC17F0}"/>
          </ac:spMkLst>
        </pc:spChg>
        <pc:spChg chg="mod ord">
          <ac:chgData name="Alfred Asterjadhi" userId="39de57b9-85c0-4fd1-aaac-8ca2b6560ad0" providerId="ADAL" clId="{E98B568D-11B1-47B0-93A8-869740506C63}" dt="2023-10-09T03:10:26.121" v="615" actId="6264"/>
          <ac:spMkLst>
            <pc:docMk/>
            <pc:sldMk cId="3843208451" sldId="333"/>
            <ac:spMk id="5" creationId="{E787A685-947C-4807-9649-FFA5DB763112}"/>
          </ac:spMkLst>
        </pc:spChg>
        <pc:spChg chg="mod ord">
          <ac:chgData name="Alfred Asterjadhi" userId="39de57b9-85c0-4fd1-aaac-8ca2b6560ad0" providerId="ADAL" clId="{E98B568D-11B1-47B0-93A8-869740506C63}" dt="2023-10-09T03:10:26.121" v="615" actId="6264"/>
          <ac:spMkLst>
            <pc:docMk/>
            <pc:sldMk cId="3843208451" sldId="333"/>
            <ac:spMk id="6" creationId="{A8221584-6364-48AC-B1C3-833137C81726}"/>
          </ac:spMkLst>
        </pc:spChg>
        <pc:spChg chg="add del mod">
          <ac:chgData name="Alfred Asterjadhi" userId="39de57b9-85c0-4fd1-aaac-8ca2b6560ad0" providerId="ADAL" clId="{E98B568D-11B1-47B0-93A8-869740506C63}" dt="2023-10-09T03:10:26.121" v="615" actId="6264"/>
          <ac:spMkLst>
            <pc:docMk/>
            <pc:sldMk cId="3843208451" sldId="333"/>
            <ac:spMk id="7" creationId="{08A26534-B629-33D4-BCAF-64E75F52CEDD}"/>
          </ac:spMkLst>
        </pc:spChg>
        <pc:spChg chg="add del mod">
          <ac:chgData name="Alfred Asterjadhi" userId="39de57b9-85c0-4fd1-aaac-8ca2b6560ad0" providerId="ADAL" clId="{E98B568D-11B1-47B0-93A8-869740506C63}" dt="2023-10-09T03:10:26.121" v="615" actId="6264"/>
          <ac:spMkLst>
            <pc:docMk/>
            <pc:sldMk cId="3843208451" sldId="333"/>
            <ac:spMk id="8" creationId="{8D7D8846-6AB2-2670-384D-8412AC66FC58}"/>
          </ac:spMkLst>
        </pc:spChg>
        <pc:spChg chg="add del mod">
          <ac:chgData name="Alfred Asterjadhi" userId="39de57b9-85c0-4fd1-aaac-8ca2b6560ad0" providerId="ADAL" clId="{E98B568D-11B1-47B0-93A8-869740506C63}" dt="2023-10-09T03:10:26.121" v="615" actId="6264"/>
          <ac:spMkLst>
            <pc:docMk/>
            <pc:sldMk cId="3843208451" sldId="333"/>
            <ac:spMk id="9" creationId="{9C003C70-E9AA-935A-BA8B-47CD0E5893A2}"/>
          </ac:spMkLst>
        </pc:spChg>
        <pc:spChg chg="add del mod">
          <ac:chgData name="Alfred Asterjadhi" userId="39de57b9-85c0-4fd1-aaac-8ca2b6560ad0" providerId="ADAL" clId="{E98B568D-11B1-47B0-93A8-869740506C63}" dt="2023-10-09T03:10:26.121" v="615" actId="6264"/>
          <ac:spMkLst>
            <pc:docMk/>
            <pc:sldMk cId="3843208451" sldId="333"/>
            <ac:spMk id="10" creationId="{48C65D65-6363-A809-295F-056288DAB2C1}"/>
          </ac:spMkLst>
        </pc:spChg>
        <pc:spChg chg="add del mod">
          <ac:chgData name="Alfred Asterjadhi" userId="39de57b9-85c0-4fd1-aaac-8ca2b6560ad0" providerId="ADAL" clId="{E98B568D-11B1-47B0-93A8-869740506C63}" dt="2023-10-09T03:10:26.121" v="615" actId="6264"/>
          <ac:spMkLst>
            <pc:docMk/>
            <pc:sldMk cId="3843208451" sldId="333"/>
            <ac:spMk id="11" creationId="{EE7FFD0A-82EF-AAF9-6618-E5970F81798F}"/>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9T03:13:04.730" v="631" actId="403"/>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9T03:13:04.730" v="631" actId="403"/>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9T03:12:16.328" v="626" actId="207"/>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9T03:12:16.328" v="626" actId="207"/>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9T03:13:11.313" v="635" actId="403"/>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9T03:13:11.313" v="635" actId="403"/>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9T03:13:14.561" v="637" actId="403"/>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9T03:13:14.561" v="637" actId="403"/>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9T03:13:08.246" v="633" actId="403"/>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9T03:13:08.246" v="633" actId="403"/>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9T03:11:55.631" v="622" actId="403"/>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9T03:11:55.631" v="622" actId="403"/>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9T03:12:32.624" v="628" actId="403"/>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9T03:12:32.624" v="628" actId="403"/>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9T03:11:52.254" v="621" actId="403"/>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9T03:11:52.254" v="621" actId="403"/>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9T03:12:29.036" v="627" actId="403"/>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9T03:12:29.036" v="627" actId="403"/>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9T03:12:43.282" v="629" actId="403"/>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9T03:12:43.282" v="629" actId="403"/>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681-00-00be-lb-275-cr-for-cid-19888.docx" TargetMode="External"/><Relationship Id="rId7" Type="http://schemas.openxmlformats.org/officeDocument/2006/relationships/hyperlink" Target="https://mentor.ieee.org/802.11/dcn/23/11-23-1793-00-00be-lb275-cr-for-cid-20088.docx" TargetMode="External"/><Relationship Id="rId2" Type="http://schemas.openxmlformats.org/officeDocument/2006/relationships/hyperlink" Target="https://mentor.ieee.org/802.11/dcn/23/11-23-1560-01-00be-lb275-cr-for-cids-in-35-3-16-8-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786-00-00be-lb275-cr-for-35-2-1-1.docx" TargetMode="External"/><Relationship Id="rId5" Type="http://schemas.openxmlformats.org/officeDocument/2006/relationships/hyperlink" Target="https://mentor.ieee.org/802.11/dcn/23/11-23-1785-00-00be-lb275-cr-for-35-3-19-part2.docx" TargetMode="External"/><Relationship Id="rId4" Type="http://schemas.openxmlformats.org/officeDocument/2006/relationships/hyperlink" Target="https://mentor.ieee.org/802.11/dcn/23/11-23-1781-00-00be-lb275-cr-on-broadcast-twt.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849-00-00be-cids-related-to-rtwt.docx" TargetMode="External"/><Relationship Id="rId3" Type="http://schemas.openxmlformats.org/officeDocument/2006/relationships/hyperlink" Target="https://mentor.ieee.org/802.11/dcn/23/11-23-1802-01-00be-lb275-9-4-2-316-qos-char-element.docx" TargetMode="External"/><Relationship Id="rId7" Type="http://schemas.openxmlformats.org/officeDocument/2006/relationships/hyperlink" Target="https://mentor.ieee.org/802.11/dcn/23/11-23-1811-00-00be-lb275-cr-for-misc-clause-6-and-7.docx" TargetMode="External"/><Relationship Id="rId2" Type="http://schemas.openxmlformats.org/officeDocument/2006/relationships/hyperlink" Target="https://mentor.ieee.org/802.11/dcn/23/11-23-1801-02-00be-cr-for-misc-cids-part-6.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10-00-00be-lb275-cr-for-subclause-6-5-24.docx" TargetMode="Externa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804-01-00be-lb275-cr-35-3-18-part-2.docx" TargetMode="External"/><Relationship Id="rId9" Type="http://schemas.openxmlformats.org/officeDocument/2006/relationships/hyperlink" Target="https://mentor.ieee.org/802.11/dcn/23/11-23-1882-00-00be-proposed-resolution-to-11be-lb275-cid-19523.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94-00-00be-lb275-cr-for-bug-fix.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1542-04-00be-lb275-cr-for-ml-reconfiguration-part-4.docx" TargetMode="External"/><Relationship Id="rId7" Type="http://schemas.openxmlformats.org/officeDocument/2006/relationships/hyperlink" Target="https://mentor.ieee.org/802.11/dcn/23/11-23-1547-08-00be-lb275-cr-for-misc-cids.docx" TargetMode="External"/><Relationship Id="rId2" Type="http://schemas.openxmlformats.org/officeDocument/2006/relationships/hyperlink" Target="https://mentor.ieee.org/802.11/dcn/23/11-23-1769-05-00be-lb275-cr-for-ml-reconfiguration-part-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1-00-00be-lb275-cr-for-subclause-35-3-7-5-3.docx" TargetMode="External"/><Relationship Id="rId5" Type="http://schemas.openxmlformats.org/officeDocument/2006/relationships/hyperlink" Target="https://mentor.ieee.org/802.11/dcn/23/11-23-1400-02-00be-lb275-cr-for-subclause-35-3-7-5-2-part-2.docx" TargetMode="External"/><Relationship Id="rId4" Type="http://schemas.openxmlformats.org/officeDocument/2006/relationships/hyperlink" Target="https://mentor.ieee.org/802.11/dcn/23/11-23-1760-01-00be-proposed-resolutions-to-lb275-a-few-cids-on-emlsr.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1804-01-00be-lb275-cr-35-3-18-part-2.docx" TargetMode="External"/><Relationship Id="rId7" Type="http://schemas.openxmlformats.org/officeDocument/2006/relationships/hyperlink" Target="https://mentor.ieee.org/802.11/dcn/23/11-23-1882-00-00be-proposed-resolution-to-11be-lb275-cid-19523.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49-00-00be-cids-related-to-rtwt.docx" TargetMode="External"/><Relationship Id="rId5" Type="http://schemas.openxmlformats.org/officeDocument/2006/relationships/hyperlink" Target="https://mentor.ieee.org/802.11/dcn/23/11-23-1793-00-00be-lb275-cr-for-cid-20088.docx" TargetMode="External"/><Relationship Id="rId4" Type="http://schemas.openxmlformats.org/officeDocument/2006/relationships/hyperlink" Target="https://mentor.ieee.org/802.11/dcn/23/11-23-1560-01-00be-lb275-cr-for-cids-in-35-3-16-8-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763-00-00be-lb275-cr-ppdu-end-time-alignment.docx" TargetMode="External"/><Relationship Id="rId3" Type="http://schemas.openxmlformats.org/officeDocument/2006/relationships/hyperlink" Target="https://mentor.ieee.org/802.11/dcn/23/11-23-1811-00-00be-lb275-cr-for-misc-clause-6-and-7.docx" TargetMode="External"/><Relationship Id="rId7" Type="http://schemas.openxmlformats.org/officeDocument/2006/relationships/hyperlink" Target="https://mentor.ieee.org/802.11/dcn/23/11-23-1630-01-00be-unsupported-opclasses-in-rnr-and-filsdf.docx" TargetMode="External"/><Relationship Id="rId2" Type="http://schemas.openxmlformats.org/officeDocument/2006/relationships/hyperlink" Target="https://mentor.ieee.org/802.11/dcn/23/11-23-1810-00-00be-lb275-cr-for-subclause-6-5-2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4-00-00be-lb275-cr-for-bug-fix.docx" TargetMode="External"/><Relationship Id="rId5" Type="http://schemas.openxmlformats.org/officeDocument/2006/relationships/hyperlink" Target="https://mentor.ieee.org/802.11/dcn/23/11-23-1600-02-00be-lb275-cr-ap-backoff-procedure-for-nstr-operation.docx" TargetMode="External"/><Relationship Id="rId4" Type="http://schemas.openxmlformats.org/officeDocument/2006/relationships/hyperlink" Target="https://mentor.ieee.org/802.11/dcn/23/11-23-1545-00-00be-lb275-cr-for-r-twt-part-2.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3/11-23-1863-10-00be-november-mac-adhoc-agenda.docx" TargetMode="External"/><Relationship Id="rId2" Type="http://schemas.openxmlformats.org/officeDocument/2006/relationships/hyperlink" Target="https://mentor.ieee.org/802.11/dcn/23/11-23-1656-14-00be-sep-nov-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1785-00-00be-lb275-cr-for-35-3-19-part2.docx" TargetMode="External"/><Relationship Id="rId2" Type="http://schemas.openxmlformats.org/officeDocument/2006/relationships/hyperlink" Target="https://mentor.ieee.org/802.11/dcn/23/11-23-1781-00-00be-lb275-cr-on-broadcast-tw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06-00-00be-lb275-cr-for-misc-cids.docx" TargetMode="External"/><Relationship Id="rId4" Type="http://schemas.openxmlformats.org/officeDocument/2006/relationships/hyperlink" Target="https://mentor.ieee.org/802.11/dcn/23/11-23-1786-00-00be-lb275-cr-for-35-2-1-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1401-00-00be-lb275-cr-for-subclause-35-3-7-5-3.docx" TargetMode="External"/><Relationship Id="rId3" Type="http://schemas.openxmlformats.org/officeDocument/2006/relationships/hyperlink" Target="https://mentor.ieee.org/802.11/dcn/23/11-23-1771-00-00be-lb275-cr-for-ml-reconfiguration-part-7.docx" TargetMode="External"/><Relationship Id="rId7" Type="http://schemas.openxmlformats.org/officeDocument/2006/relationships/hyperlink" Target="https://mentor.ieee.org/802.11/dcn/23/11-23-1400-02-00be-lb275-cr-for-subclause-35-3-7-5-2-part-2.docx" TargetMode="External"/><Relationship Id="rId2" Type="http://schemas.openxmlformats.org/officeDocument/2006/relationships/hyperlink" Target="https://mentor.ieee.org/802.11/dcn/23/11-23-1808-00-00be-lb275-cr-emlsr-aar-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60-02-00be-proposed-resolutions-to-lb275-a-few-cids-on-emlsr.docx" TargetMode="External"/><Relationship Id="rId5" Type="http://schemas.openxmlformats.org/officeDocument/2006/relationships/hyperlink" Target="https://mentor.ieee.org/802.11/dcn/23/11-23-1542-04-00be-lb275-cr-for-ml-reconfiguration-part-4.docx" TargetMode="External"/><Relationship Id="rId10" Type="http://schemas.openxmlformats.org/officeDocument/2006/relationships/hyperlink" Target="https://mentor.ieee.org/802.11/dcn/23/11-23-1547-08-00be-lb275-cr-for-misc-cids.docx" TargetMode="External"/><Relationship Id="rId4" Type="http://schemas.openxmlformats.org/officeDocument/2006/relationships/hyperlink" Target="https://mentor.ieee.org/802.11/dcn/23/11-23-1769-05-00be-lb275-cr-for-ml-reconfiguration-part-5.docx" TargetMode="External"/><Relationship Id="rId9" Type="http://schemas.openxmlformats.org/officeDocument/2006/relationships/hyperlink" Target="https://mentor.ieee.org/802.11/dcn/23/11-23-1849-00-00be-cids-related-to-rtwt.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2011-00-00be-cr-for-misc-cids-part-8.docx" TargetMode="External"/><Relationship Id="rId3" Type="http://schemas.openxmlformats.org/officeDocument/2006/relationships/hyperlink" Target="https://mentor.ieee.org/802.11/dcn/23/11-23-1600-03-00be-lb275-cr-ap-backoff-procedure-for-nstr-operation.docx" TargetMode="External"/><Relationship Id="rId7" Type="http://schemas.openxmlformats.org/officeDocument/2006/relationships/hyperlink" Target="https://mentor.ieee.org/802.11/dcn/23/11-23-0442-30-00be-tgbe-motions-list-part-4.pptx" TargetMode="External"/><Relationship Id="rId2" Type="http://schemas.openxmlformats.org/officeDocument/2006/relationships/hyperlink" Target="https://mentor.ieee.org/802.11/dcn/23/11-23-1545-00-00be-lb275-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81-00-00be-lb275-cr-on-broadcast-twt.docx" TargetMode="External"/><Relationship Id="rId5" Type="http://schemas.openxmlformats.org/officeDocument/2006/relationships/hyperlink" Target="https://mentor.ieee.org/802.11/dcn/23/11-23-1763-01-00be-lb275-cr-ppdu-end-time-alignment.docx" TargetMode="External"/><Relationship Id="rId4" Type="http://schemas.openxmlformats.org/officeDocument/2006/relationships/hyperlink" Target="https://mentor.ieee.org/802.11/dcn/23/11-23-1630-02-00be-unsupported-opclasses-in-rnr-and-filsdf.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 MAC ad-hoc, and conf calls</a:t>
            </a:r>
          </a:p>
          <a:p>
            <a:pPr>
              <a:buFont typeface="Arial" panose="020B0604020202020204" pitchFamily="34" charset="0"/>
              <a:buChar char="•"/>
            </a:pPr>
            <a:r>
              <a:rPr lang="en-US" sz="1800" dirty="0"/>
              <a:t>Approve minutes from Sept. 2023 meeting, MAC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Sept. 2023 F2F, MAC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Liwen)</a:t>
            </a: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Jan.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652250495"/>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0671862"/>
              </p:ext>
            </p:extLst>
          </p:nvPr>
        </p:nvGraphicFramePr>
        <p:xfrm>
          <a:off x="851217" y="1582301"/>
          <a:ext cx="7736268" cy="42073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1545r0</a:t>
                      </a:r>
                    </a:p>
                  </a:txBody>
                  <a:tcPr marL="9525" marR="9525" marT="9525" marB="0"/>
                </a:tc>
                <a:tc>
                  <a:txBody>
                    <a:bodyPr/>
                    <a:lstStyle/>
                    <a:p>
                      <a:pPr algn="l"/>
                      <a:r>
                        <a:rPr lang="en-US" sz="1000" b="0" dirty="0">
                          <a:effectLst/>
                          <a:latin typeface="+mn-lt"/>
                        </a:rPr>
                        <a:t>CR for R-TWT - Part 2</a:t>
                      </a:r>
                    </a:p>
                  </a:txBody>
                  <a:tcPr anchor="ctr"/>
                </a:tc>
                <a:tc>
                  <a:txBody>
                    <a:bodyPr/>
                    <a:lstStyle/>
                    <a:p>
                      <a:pPr marL="0" marR="0">
                        <a:spcBef>
                          <a:spcPts val="0"/>
                        </a:spcBef>
                        <a:spcAft>
                          <a:spcPts val="0"/>
                        </a:spcAft>
                      </a:pPr>
                      <a:r>
                        <a:rPr lang="en-US" sz="1000" b="0" i="0" kern="1200" dirty="0">
                          <a:solidFill>
                            <a:schemeClr val="tx1"/>
                          </a:solidFill>
                          <a:effectLst/>
                          <a:latin typeface="+mn-lt"/>
                          <a:ea typeface="+mn-ea"/>
                          <a:cs typeface="+mn-cs"/>
                        </a:rPr>
                        <a:t>Kumail Haider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 7C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7030A0"/>
                          </a:solidFill>
                          <a:effectLst/>
                          <a:latin typeface="+mn-lt"/>
                          <a:hlinkClick r:id="rId2">
                            <a:extLst>
                              <a:ext uri="{A12FA001-AC4F-418D-AE19-62706E023703}">
                                <ahyp:hlinkClr xmlns:ahyp="http://schemas.microsoft.com/office/drawing/2018/hyperlinkcolor" val="tx"/>
                              </a:ext>
                            </a:extLst>
                          </a:hlinkClick>
                        </a:rPr>
                        <a:t>1560r0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CIDs in 35.3.16.8.3</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Ming Gan</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B050"/>
                          </a:solidFill>
                          <a:effectLst/>
                          <a:latin typeface="+mn-lt"/>
                        </a:rPr>
                        <a:t>1600r1</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AP Backoff Procedure for NSTR Operation</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000000"/>
                          </a:solidFill>
                          <a:effectLst/>
                          <a:latin typeface="+mn-lt"/>
                          <a:hlinkClick r:id="rId3"/>
                        </a:rPr>
                        <a:t>1681r0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CID 19888</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Rui Yang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B050"/>
                          </a:solidFill>
                          <a:effectLst/>
                          <a:latin typeface="+mn-lt"/>
                        </a:rPr>
                        <a:t>1763r0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PPDU End Time Alignment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00B050"/>
                          </a:solidFill>
                          <a:effectLst/>
                          <a:latin typeface="+mn-lt"/>
                          <a:ea typeface="+mn-ea"/>
                          <a:cs typeface="+mn-cs"/>
                        </a:rPr>
                        <a:t>Juseong Moon</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FF0000"/>
                          </a:solidFill>
                          <a:effectLst/>
                          <a:latin typeface="+mn-lt"/>
                        </a:rPr>
                        <a:t>1771r0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ML Reconfiguration part 7</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Binita Gupta</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Tue AM2</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00B050"/>
                          </a:solidFill>
                          <a:effectLst/>
                          <a:latin typeface="+mn-lt"/>
                        </a:rPr>
                        <a:t>1778r0</a:t>
                      </a: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Resolution for comments assigned to Abhi-Part 11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Abhishek Patil</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4">
                            <a:extLst>
                              <a:ext uri="{A12FA001-AC4F-418D-AE19-62706E023703}">
                                <ahyp:hlinkClr xmlns:ahyp="http://schemas.microsoft.com/office/drawing/2018/hyperlinkcolor" val="tx"/>
                              </a:ext>
                            </a:extLst>
                          </a:hlinkClick>
                        </a:rPr>
                        <a:t>1781r0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00B050"/>
                          </a:solidFill>
                          <a:effectLst/>
                          <a:latin typeface="+mn-lt"/>
                          <a:ea typeface="+mn-ea"/>
                          <a:cs typeface="+mn-cs"/>
                        </a:rPr>
                        <a:t>CR on Broadcast 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00B050"/>
                          </a:solidFill>
                          <a:effectLst/>
                          <a:latin typeface="+mn-lt"/>
                          <a:ea typeface="+mn-ea"/>
                          <a:cs typeface="+mn-cs"/>
                        </a:rPr>
                        <a:t>Rubayet Shafin </a:t>
                      </a:r>
                      <a:endParaRPr lang="en-US" sz="1000" i="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algn="ctr" fontAlgn="t"/>
                      <a:r>
                        <a:rPr lang="en-US" sz="1000" b="0" i="0" u="none" strike="noStrike" dirty="0">
                          <a:solidFill>
                            <a:srgbClr val="000000"/>
                          </a:solidFill>
                          <a:effectLst/>
                          <a:latin typeface="+mn-lt"/>
                          <a:hlinkClick r:id="rId5"/>
                        </a:rPr>
                        <a:t>1785r0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35.3.19 part2</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algn="ctr" fontAlgn="t"/>
                      <a:r>
                        <a:rPr lang="en-US" sz="1000" b="0" i="0" u="none" strike="noStrike" dirty="0">
                          <a:solidFill>
                            <a:srgbClr val="000000"/>
                          </a:solidFill>
                          <a:effectLst/>
                          <a:latin typeface="+mn-lt"/>
                          <a:hlinkClick r:id="rId6"/>
                        </a:rPr>
                        <a:t>1786r0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CR-for-35-2-1-1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Kaiying Lu</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1793r0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20088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Liuming Lu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196700631"/>
              </p:ext>
            </p:extLst>
          </p:nvPr>
        </p:nvGraphicFramePr>
        <p:xfrm>
          <a:off x="851217" y="1582301"/>
          <a:ext cx="7736268" cy="4252807"/>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algn="ctr" fontAlgn="t"/>
                      <a:r>
                        <a:rPr lang="en-US" sz="1000" b="0" i="0" u="none" strike="noStrike" dirty="0">
                          <a:solidFill>
                            <a:srgbClr val="FF0000"/>
                          </a:solidFill>
                          <a:effectLst/>
                          <a:latin typeface="+mn-lt"/>
                        </a:rPr>
                        <a:t>1800r0</a:t>
                      </a: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Gaurang Naik</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algn="ctr" fontAlgn="t"/>
                      <a:r>
                        <a:rPr lang="en-US" sz="1000" b="0" i="0" u="none" strike="noStrike" dirty="0">
                          <a:solidFill>
                            <a:srgbClr val="000000"/>
                          </a:solidFill>
                          <a:effectLst/>
                          <a:latin typeface="+mn-lt"/>
                          <a:hlinkClick r:id="rId2"/>
                        </a:rPr>
                        <a:t>1801r0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CR for </a:t>
                      </a:r>
                      <a:r>
                        <a:rPr lang="en-US" sz="1000" b="0" i="0" kern="1200" dirty="0" err="1">
                          <a:solidFill>
                            <a:schemeClr val="tx1"/>
                          </a:solidFill>
                          <a:effectLst/>
                          <a:latin typeface="+mn-lt"/>
                          <a:ea typeface="+mn-ea"/>
                          <a:cs typeface="+mn-cs"/>
                        </a:rPr>
                        <a:t>misc</a:t>
                      </a:r>
                      <a:r>
                        <a:rPr lang="en-US" sz="1000" b="0" i="0" kern="1200" dirty="0">
                          <a:solidFill>
                            <a:schemeClr val="tx1"/>
                          </a:solidFill>
                          <a:effectLst/>
                          <a:latin typeface="+mn-lt"/>
                          <a:ea typeface="+mn-ea"/>
                          <a:cs typeface="+mn-cs"/>
                        </a:rPr>
                        <a:t> CIDs - part 6</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effectLst/>
                          <a:latin typeface="+mn-lt"/>
                        </a:rPr>
                        <a:t>Gaurang Naik </a:t>
                      </a:r>
                    </a:p>
                  </a:txBody>
                  <a:tcPr anchor="ct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7030A0"/>
                          </a:solidFill>
                          <a:effectLst/>
                          <a:latin typeface="+mn-lt"/>
                          <a:hlinkClick r:id="rId3">
                            <a:extLst>
                              <a:ext uri="{A12FA001-AC4F-418D-AE19-62706E023703}">
                                <ahyp:hlinkClr xmlns:ahyp="http://schemas.microsoft.com/office/drawing/2018/hyperlinkcolor" val="tx"/>
                              </a:ext>
                            </a:extLst>
                          </a:hlinkClick>
                        </a:rPr>
                        <a:t>1802r0</a:t>
                      </a:r>
                      <a:endParaRPr lang="en-US" sz="1000" b="0" i="0" u="none" strike="noStrike" dirty="0">
                        <a:solidFill>
                          <a:srgbClr val="7030A0"/>
                        </a:solidFill>
                        <a:effectLst/>
                        <a:latin typeface="+mn-lt"/>
                      </a:endParaRPr>
                    </a:p>
                  </a:txBody>
                  <a:tcPr marL="9525" marR="9525" marT="9525" marB="0"/>
                </a:tc>
                <a:tc>
                  <a:txBody>
                    <a:bodyPr/>
                    <a:lstStyle/>
                    <a:p>
                      <a:pPr algn="l"/>
                      <a:r>
                        <a:rPr lang="en-US" sz="1000" b="0" dirty="0">
                          <a:solidFill>
                            <a:srgbClr val="7030A0"/>
                          </a:solidFill>
                          <a:effectLst/>
                          <a:latin typeface="+mn-lt"/>
                        </a:rPr>
                        <a:t>LB275-9.4.2.316 (QoS char element)</a:t>
                      </a: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Duncan Ho </a:t>
                      </a:r>
                      <a:endParaRPr lang="en-US" sz="1000" i="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2C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4</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algn="ctr" fontAlgn="t"/>
                      <a:r>
                        <a:rPr lang="en-US" sz="1000" b="0" i="0" u="none" strike="noStrike" dirty="0">
                          <a:solidFill>
                            <a:srgbClr val="7030A0"/>
                          </a:solidFill>
                          <a:effectLst/>
                          <a:latin typeface="+mn-lt"/>
                          <a:hlinkClick r:id="rId4">
                            <a:extLst>
                              <a:ext uri="{A12FA001-AC4F-418D-AE19-62706E023703}">
                                <ahyp:hlinkClr xmlns:ahyp="http://schemas.microsoft.com/office/drawing/2018/hyperlinkcolor" val="tx"/>
                              </a:ext>
                            </a:extLst>
                          </a:hlinkClick>
                        </a:rPr>
                        <a:t>1804r0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35.3.18 part 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Liwen Chu</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5C</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algn="ctr" fontAlgn="t"/>
                      <a:r>
                        <a:rPr lang="en-US" sz="1000" b="0" i="0" u="none" strike="noStrike" dirty="0">
                          <a:solidFill>
                            <a:srgbClr val="000000"/>
                          </a:solidFill>
                          <a:effectLst/>
                          <a:latin typeface="+mn-lt"/>
                          <a:hlinkClick r:id="rId5"/>
                        </a:rPr>
                        <a:t>1806r0</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Guogang Huang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Doc Unfinished</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algn="ctr" fontAlgn="t"/>
                      <a:r>
                        <a:rPr lang="en-US" sz="1000" b="0" i="0" u="none" strike="noStrike" dirty="0">
                          <a:solidFill>
                            <a:srgbClr val="FF0000"/>
                          </a:solidFill>
                          <a:effectLst/>
                          <a:latin typeface="+mn-lt"/>
                        </a:rPr>
                        <a:t>1808r0</a:t>
                      </a:r>
                    </a:p>
                  </a:txBody>
                  <a:tcPr marL="9525" marR="9525" marT="9525" marB="0"/>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EMLSR AAR Operation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Juseong Moon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algn="ctr" fontAlgn="t"/>
                      <a:r>
                        <a:rPr lang="en-US" sz="1000" b="0" i="0" u="none" strike="noStrike" dirty="0">
                          <a:solidFill>
                            <a:srgbClr val="7030A0"/>
                          </a:solidFill>
                          <a:effectLst/>
                          <a:latin typeface="+mn-lt"/>
                          <a:hlinkClick r:id="rId6">
                            <a:extLst>
                              <a:ext uri="{A12FA001-AC4F-418D-AE19-62706E023703}">
                                <ahyp:hlinkClr xmlns:ahyp="http://schemas.microsoft.com/office/drawing/2018/hyperlinkcolor" val="tx"/>
                              </a:ext>
                            </a:extLst>
                          </a:hlinkClick>
                        </a:rPr>
                        <a:t>1810r0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CR-for-Subclause-6-5-24</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12C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algn="ctr" fontAlgn="t"/>
                      <a:r>
                        <a:rPr lang="en-US" sz="1000" b="0" i="0" u="none" strike="noStrike" dirty="0">
                          <a:solidFill>
                            <a:srgbClr val="7030A0"/>
                          </a:solidFill>
                          <a:effectLst/>
                          <a:latin typeface="+mn-lt"/>
                          <a:hlinkClick r:id="rId7">
                            <a:extLst>
                              <a:ext uri="{A12FA001-AC4F-418D-AE19-62706E023703}">
                                <ahyp:hlinkClr xmlns:ahyp="http://schemas.microsoft.com/office/drawing/2018/hyperlinkcolor" val="tx"/>
                              </a:ext>
                            </a:extLst>
                          </a:hlinkClick>
                        </a:rPr>
                        <a:t>1811r0</a:t>
                      </a:r>
                      <a:endParaRPr lang="en-US" sz="1000" b="0" i="0" u="none" strike="noStrike" dirty="0">
                        <a:solidFill>
                          <a:srgbClr val="7030A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CR-for-misc-clause-6-and-7</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R4M 6C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FF0000"/>
                          </a:solidFill>
                          <a:effectLst/>
                          <a:latin typeface="+mn-lt"/>
                          <a:ea typeface="Times New Roman" panose="02020603050405020304" pitchFamily="18" charset="0"/>
                        </a:rPr>
                        <a:t>Def-2C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algn="ctr" fontAlgn="t"/>
                      <a:r>
                        <a:rPr lang="en-US" sz="1000" b="0" i="0" u="none" strike="noStrike" dirty="0">
                          <a:solidFill>
                            <a:srgbClr val="00B050"/>
                          </a:solidFill>
                          <a:effectLst/>
                          <a:latin typeface="+mn-lt"/>
                          <a:hlinkClick r:id="rId8">
                            <a:extLst>
                              <a:ext uri="{A12FA001-AC4F-418D-AE19-62706E023703}">
                                <ahyp:hlinkClr xmlns:ahyp="http://schemas.microsoft.com/office/drawing/2018/hyperlinkcolor" val="tx"/>
                              </a:ext>
                            </a:extLst>
                          </a:hlinkClick>
                        </a:rPr>
                        <a:t>1849r0</a:t>
                      </a:r>
                      <a:endParaRPr lang="en-US" sz="1000" b="0" i="0" u="none" strike="noStrike" dirty="0">
                        <a:solidFill>
                          <a:srgbClr val="00B050"/>
                        </a:solidFill>
                        <a:effectLst/>
                        <a:latin typeface="+mn-lt"/>
                      </a:endParaRPr>
                    </a:p>
                  </a:txBody>
                  <a:tcPr marL="9525" marR="9525" marT="9525" marB="0"/>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CIDs related to </a:t>
                      </a:r>
                      <a:r>
                        <a:rPr lang="en-US" sz="1000" i="0" dirty="0" err="1">
                          <a:solidFill>
                            <a:srgbClr val="00B050"/>
                          </a:solidFill>
                          <a:effectLst/>
                          <a:latin typeface="+mn-lt"/>
                          <a:ea typeface="Times New Roman" panose="02020603050405020304" pitchFamily="18" charset="0"/>
                        </a:rPr>
                        <a:t>rTWT</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George Cherian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7</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2010r0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7</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Gaurang Naik </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Presented</a:t>
                      </a:r>
                    </a:p>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Pending SP on PM1 Tue</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2011r0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 - part 8</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effectLst/>
                          <a:latin typeface="+mn-lt"/>
                        </a:rPr>
                        <a:t>Gaurang Naik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Tue AM1</a:t>
                      </a: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1882r0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Proposed resolution to 11be LB275 CID-19523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Qi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Mon AM1</a:t>
                      </a: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008076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776171247"/>
              </p:ext>
            </p:extLst>
          </p:nvPr>
        </p:nvGraphicFramePr>
        <p:xfrm>
          <a:off x="851217" y="1582301"/>
          <a:ext cx="7736268" cy="395522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1894r0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Bug Fix</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1630r1</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Unsupported </a:t>
                      </a:r>
                      <a:r>
                        <a:rPr lang="en-US" sz="1000" i="0" dirty="0" err="1">
                          <a:solidFill>
                            <a:srgbClr val="00B050"/>
                          </a:solidFill>
                          <a:effectLst/>
                          <a:latin typeface="+mn-lt"/>
                          <a:ea typeface="Times New Roman" panose="02020603050405020304" pitchFamily="18" charset="0"/>
                        </a:rPr>
                        <a:t>Opclasses</a:t>
                      </a:r>
                      <a:r>
                        <a:rPr lang="en-US" sz="1000" i="0" dirty="0">
                          <a:solidFill>
                            <a:srgbClr val="00B050"/>
                          </a:solidFill>
                          <a:effectLst/>
                          <a:latin typeface="+mn-lt"/>
                          <a:ea typeface="Times New Roman" panose="02020603050405020304" pitchFamily="18" charset="0"/>
                        </a:rPr>
                        <a:t> in RNR and FILSDF</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Thomas Derham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Presented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00B050"/>
                          </a:solidFill>
                          <a:effectLst/>
                          <a:latin typeface="+mn-lt"/>
                          <a:ea typeface="Times New Roman" panose="02020603050405020304" pitchFamily="18" charset="0"/>
                        </a:rPr>
                        <a:t>Pending SP PM1 Tue</a:t>
                      </a: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0</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1814107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777955314"/>
              </p:ext>
            </p:extLst>
          </p:nvPr>
        </p:nvGraphicFramePr>
        <p:xfrm>
          <a:off x="851217" y="1582301"/>
          <a:ext cx="7736268" cy="415308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1769r5</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ML Reconfiguration part 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Binita Gupta</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1542r4</a:t>
                      </a:r>
                      <a:r>
                        <a:rPr lang="en-US" sz="1000" i="0" dirty="0">
                          <a:solidFill>
                            <a:schemeClr val="tx1"/>
                          </a:solidFill>
                          <a:effectLst/>
                          <a:latin typeface="+mn-lt"/>
                          <a:ea typeface="Times New Roman" panose="02020603050405020304" pitchFamily="18" charset="0"/>
                        </a:rPr>
                        <a:t> </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CR for ML Reconfiguration part 4</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algn="ctr" fontAlgn="t"/>
                      <a:r>
                        <a:rPr lang="en-US" sz="1000" b="0" i="0" u="none" strike="noStrike" dirty="0">
                          <a:solidFill>
                            <a:srgbClr val="000000"/>
                          </a:solidFill>
                          <a:effectLst/>
                          <a:latin typeface="+mn-lt"/>
                          <a:hlinkClick r:id="rId4"/>
                        </a:rPr>
                        <a:t>1760r2</a:t>
                      </a:r>
                      <a:endParaRPr lang="en-US" sz="1000" b="0" i="0" u="none" strike="noStrike" dirty="0">
                        <a:solidFill>
                          <a:srgbClr val="000000"/>
                        </a:solidFill>
                        <a:effectLst/>
                        <a:latin typeface="+mn-lt"/>
                      </a:endParaRPr>
                    </a:p>
                  </a:txBody>
                  <a:tcPr marL="9525" marR="9525" marT="9525" marB="0"/>
                </a:tc>
                <a:tc>
                  <a:txBody>
                    <a:bodyPr/>
                    <a:lstStyle/>
                    <a:p>
                      <a:pPr marL="0" marR="0">
                        <a:spcBef>
                          <a:spcPts val="0"/>
                        </a:spcBef>
                        <a:spcAft>
                          <a:spcPts val="0"/>
                        </a:spcAft>
                      </a:pPr>
                      <a:r>
                        <a:rPr lang="en-US" sz="1000" b="0" i="0" kern="1200" dirty="0">
                          <a:solidFill>
                            <a:schemeClr val="tx1"/>
                          </a:solidFill>
                          <a:effectLst/>
                          <a:latin typeface="+mn-lt"/>
                          <a:ea typeface="+mn-ea"/>
                          <a:cs typeface="+mn-cs"/>
                        </a:rPr>
                        <a:t>Prop. resolutions to LB275 a few CIDs on EMLSR</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Qi Wang</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1400r3</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CR-for-Subclause-35.3.7.5.2 - Part 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6"/>
                        </a:rPr>
                        <a:t>1401r1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CR-for-Subclause-35.3.7.5.3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rPr>
                        <a:t>Arik Klein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7"/>
                        </a:rPr>
                        <a:t>1547r1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 SP</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r h="297047">
                <a:tc gridSpan="6">
                  <a:txBody>
                    <a:bodyPr/>
                    <a:lstStyle/>
                    <a:p>
                      <a:pPr marL="0" marR="0" algn="l">
                        <a:spcBef>
                          <a:spcPts val="0"/>
                        </a:spcBef>
                        <a:spcAft>
                          <a:spcPts val="0"/>
                        </a:spcAft>
                      </a:pPr>
                      <a:r>
                        <a:rPr lang="en-US" sz="1000" i="0" dirty="0">
                          <a:solidFill>
                            <a:schemeClr val="tx1"/>
                          </a:solidFill>
                          <a:effectLst/>
                          <a:latin typeface="+mn-lt"/>
                          <a:ea typeface="Times New Roman" panose="02020603050405020304" pitchFamily="18" charset="0"/>
                        </a:rPr>
                        <a:t>* These are submissions that were already presented or are in quarantine.</a:t>
                      </a:r>
                    </a:p>
                  </a:txBody>
                  <a:tcPr anchor="b"/>
                </a:tc>
                <a:tc hMerge="1">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hMerge="1">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endParaRPr>
                    </a:p>
                  </a:txBody>
                  <a:tcPr marL="0" marR="0" marT="0" marB="0" anchor="b"/>
                </a:tc>
                <a:extLst>
                  <a:ext uri="{0D108BD9-81ED-4DB2-BD59-A6C34878D82A}">
                    <a16:rowId xmlns:a16="http://schemas.microsoft.com/office/drawing/2014/main" val="853371875"/>
                  </a:ext>
                </a:extLst>
              </a:tr>
            </a:tbl>
          </a:graphicData>
        </a:graphic>
      </p:graphicFrame>
    </p:spTree>
    <p:extLst>
      <p:ext uri="{BB962C8B-B14F-4D97-AF65-F5344CB8AC3E}">
        <p14:creationId xmlns:p14="http://schemas.microsoft.com/office/powerpoint/2010/main" val="1157018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rgbClr val="00B050"/>
                </a:solidFill>
                <a:hlinkClick r:id="rId2">
                  <a:extLst>
                    <a:ext uri="{A12FA001-AC4F-418D-AE19-62706E023703}">
                      <ahyp:hlinkClr xmlns:ahyp="http://schemas.microsoft.com/office/drawing/2018/hyperlinkcolor" val="tx"/>
                    </a:ext>
                  </a:extLst>
                </a:hlinkClick>
              </a:rPr>
              <a:t>1802r1</a:t>
            </a:r>
            <a:r>
              <a:rPr lang="en-US" sz="1400" dirty="0">
                <a:solidFill>
                  <a:srgbClr val="00B050"/>
                </a:solidFill>
              </a:rPr>
              <a:t> LB275-9.4.2.316 (QoS char element)			Duncan Ho		[4C]</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1804r1</a:t>
            </a:r>
            <a:r>
              <a:rPr lang="en-US" sz="1400" dirty="0">
                <a:solidFill>
                  <a:srgbClr val="00B050"/>
                </a:solidFill>
              </a:rPr>
              <a:t> CR 35.3.18 part 2						Liwen Chu		[7C]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1560r1</a:t>
            </a:r>
            <a:r>
              <a:rPr lang="en-US" sz="1400" dirty="0">
                <a:solidFill>
                  <a:srgbClr val="00B050"/>
                </a:solidFill>
              </a:rPr>
              <a:t> CR for CIDs in 35.3.16.8.3				Ming Gan		[5C]</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1793r0</a:t>
            </a:r>
            <a:r>
              <a:rPr lang="en-US" sz="1400" dirty="0">
                <a:solidFill>
                  <a:srgbClr val="00B050"/>
                </a:solidFill>
              </a:rPr>
              <a:t> CR for CID 20088						Liuming Lu		[1C]</a:t>
            </a:r>
          </a:p>
          <a:p>
            <a:pPr lvl="1">
              <a:buFont typeface="Arial" panose="020B0604020202020204" pitchFamily="34" charset="0"/>
              <a:buChar char="•"/>
            </a:pPr>
            <a:r>
              <a:rPr lang="en-US" sz="1400" dirty="0">
                <a:solidFill>
                  <a:srgbClr val="00B050"/>
                </a:solidFill>
                <a:hlinkClick r:id="rId6">
                  <a:extLst>
                    <a:ext uri="{A12FA001-AC4F-418D-AE19-62706E023703}">
                      <ahyp:hlinkClr xmlns:ahyp="http://schemas.microsoft.com/office/drawing/2018/hyperlinkcolor" val="tx"/>
                    </a:ext>
                  </a:extLst>
                </a:hlinkClick>
              </a:rPr>
              <a:t>1849r0</a:t>
            </a:r>
            <a:r>
              <a:rPr lang="en-US" sz="1400" dirty="0">
                <a:solidFill>
                  <a:srgbClr val="00B050"/>
                </a:solidFill>
              </a:rPr>
              <a:t> CIDs related to </a:t>
            </a:r>
            <a:r>
              <a:rPr lang="en-US" sz="1400" dirty="0" err="1">
                <a:solidFill>
                  <a:srgbClr val="00B050"/>
                </a:solidFill>
              </a:rPr>
              <a:t>rTWT</a:t>
            </a:r>
            <a:r>
              <a:rPr lang="en-US" sz="1400" dirty="0">
                <a:solidFill>
                  <a:srgbClr val="00B050"/>
                </a:solidFill>
              </a:rPr>
              <a:t>					George Cherian	[8C]</a:t>
            </a:r>
          </a:p>
          <a:p>
            <a:pPr lvl="1">
              <a:buFont typeface="Arial" panose="020B0604020202020204" pitchFamily="34" charset="0"/>
              <a:buChar char="•"/>
            </a:pPr>
            <a:r>
              <a:rPr lang="en-US" sz="1400" dirty="0">
                <a:solidFill>
                  <a:srgbClr val="00B050"/>
                </a:solidFill>
                <a:hlinkClick r:id="rId7">
                  <a:extLst>
                    <a:ext uri="{A12FA001-AC4F-418D-AE19-62706E023703}">
                      <ahyp:hlinkClr xmlns:ahyp="http://schemas.microsoft.com/office/drawing/2018/hyperlinkcolor" val="tx"/>
                    </a:ext>
                  </a:extLst>
                </a:hlinkClick>
              </a:rPr>
              <a:t>1882r0</a:t>
            </a:r>
            <a:r>
              <a:rPr lang="en-US" sz="1400" dirty="0">
                <a:solidFill>
                  <a:srgbClr val="00B050"/>
                </a:solidFill>
              </a:rPr>
              <a:t> Proposed resolution to 11be LB275 CID-19523 	Qi Wang		[1C]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60609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September meeting, MAC ad-hoc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 </a:t>
            </a:r>
          </a:p>
          <a:p>
            <a:pPr lvl="1">
              <a:buFont typeface="Arial" panose="020B0604020202020204" pitchFamily="34" charset="0"/>
              <a:buChar char="•"/>
            </a:pPr>
            <a:r>
              <a:rPr lang="en-US" sz="1100" dirty="0">
                <a:solidFill>
                  <a:srgbClr val="00B050"/>
                </a:solidFill>
                <a:hlinkClick r:id="rId2">
                  <a:extLst>
                    <a:ext uri="{A12FA001-AC4F-418D-AE19-62706E023703}">
                      <ahyp:hlinkClr xmlns:ahyp="http://schemas.microsoft.com/office/drawing/2018/hyperlinkcolor" val="tx"/>
                    </a:ext>
                  </a:extLst>
                </a:hlinkClick>
              </a:rPr>
              <a:t>1810r0</a:t>
            </a:r>
            <a:r>
              <a:rPr lang="en-US" sz="1100" dirty="0">
                <a:solidFill>
                  <a:srgbClr val="00B050"/>
                </a:solidFill>
              </a:rPr>
              <a:t> CR-for-Subclause-6-5-24					Mark Hamilton			[12C] </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1811r0</a:t>
            </a:r>
            <a:r>
              <a:rPr lang="en-US" sz="1100" dirty="0">
                <a:solidFill>
                  <a:srgbClr val="00B050"/>
                </a:solidFill>
              </a:rPr>
              <a:t> CR-for-misc-clause-6-and-7				Mark Hamilton			[9C]</a:t>
            </a:r>
            <a:endParaRPr lang="en-GB" sz="1100" dirty="0">
              <a:solidFill>
                <a:srgbClr val="00B050"/>
              </a:solidFill>
            </a:endParaRPr>
          </a:p>
          <a:p>
            <a:pPr lvl="1">
              <a:buFont typeface="Arial" panose="020B0604020202020204" pitchFamily="34" charset="0"/>
              <a:buChar char="•"/>
            </a:pPr>
            <a:r>
              <a:rPr lang="en-US" sz="1100" dirty="0">
                <a:solidFill>
                  <a:srgbClr val="00B050"/>
                </a:solidFill>
                <a:hlinkClick r:id="rId4">
                  <a:extLst>
                    <a:ext uri="{A12FA001-AC4F-418D-AE19-62706E023703}">
                      <ahyp:hlinkClr xmlns:ahyp="http://schemas.microsoft.com/office/drawing/2018/hyperlinkcolor" val="tx"/>
                    </a:ext>
                  </a:extLst>
                </a:hlinkClick>
              </a:rPr>
              <a:t>1545r0</a:t>
            </a:r>
            <a:r>
              <a:rPr lang="en-US" sz="1100" dirty="0">
                <a:solidFill>
                  <a:srgbClr val="00B050"/>
                </a:solidFill>
              </a:rPr>
              <a:t> CR for R-TWT - Part 2 					Kumail Haider 			[12C]</a:t>
            </a:r>
          </a:p>
          <a:p>
            <a:pPr lvl="1">
              <a:buFont typeface="Arial" panose="020B0604020202020204" pitchFamily="34" charset="0"/>
              <a:buChar char="•"/>
            </a:pPr>
            <a:r>
              <a:rPr lang="en-US" sz="1100" dirty="0">
                <a:solidFill>
                  <a:srgbClr val="B26B02"/>
                </a:solidFill>
                <a:hlinkClick r:id="rId5">
                  <a:extLst>
                    <a:ext uri="{A12FA001-AC4F-418D-AE19-62706E023703}">
                      <ahyp:hlinkClr xmlns:ahyp="http://schemas.microsoft.com/office/drawing/2018/hyperlinkcolor" val="tx"/>
                    </a:ext>
                  </a:extLst>
                </a:hlinkClick>
              </a:rPr>
              <a:t>1600r</a:t>
            </a:r>
            <a:r>
              <a:rPr lang="en-US" sz="1100" dirty="0">
                <a:solidFill>
                  <a:srgbClr val="00B050"/>
                </a:solidFill>
                <a:hlinkClick r:id="rId5">
                  <a:extLst>
                    <a:ext uri="{A12FA001-AC4F-418D-AE19-62706E023703}">
                      <ahyp:hlinkClr xmlns:ahyp="http://schemas.microsoft.com/office/drawing/2018/hyperlinkcolor" val="tx"/>
                    </a:ext>
                  </a:extLst>
                </a:hlinkClick>
              </a:rPr>
              <a:t>2</a:t>
            </a:r>
            <a:r>
              <a:rPr lang="en-US" sz="1100" dirty="0">
                <a:solidFill>
                  <a:srgbClr val="00B050"/>
                </a:solidFill>
              </a:rPr>
              <a:t> CR: AP Backoff Procedure for NSTR Operation 		Juseong Moon			[1C]</a:t>
            </a:r>
          </a:p>
          <a:p>
            <a:pPr lvl="1">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1894r0</a:t>
            </a:r>
            <a:r>
              <a:rPr lang="en-US" sz="1100" dirty="0">
                <a:solidFill>
                  <a:srgbClr val="00B050"/>
                </a:solidFill>
              </a:rPr>
              <a:t> CR for Bug Fix						Ming Gan			[0C*]</a:t>
            </a:r>
            <a:endParaRPr lang="en-US" sz="1100" b="1" dirty="0">
              <a:solidFill>
                <a:srgbClr val="00B050"/>
              </a:solidFill>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1630r1</a:t>
            </a:r>
            <a:r>
              <a:rPr lang="en-US" sz="1100" i="0" u="none" strike="noStrike" kern="1200" dirty="0">
                <a:solidFill>
                  <a:srgbClr val="00B050"/>
                </a:solidFill>
                <a:effectLst/>
                <a:ea typeface="Times New Roman" panose="02020603050405020304" pitchFamily="18" charset="0"/>
              </a:rPr>
              <a:t> Unsupported </a:t>
            </a:r>
            <a:r>
              <a:rPr lang="en-US" sz="1100" i="0" u="none" strike="noStrike" kern="1200" dirty="0" err="1">
                <a:solidFill>
                  <a:srgbClr val="00B050"/>
                </a:solidFill>
                <a:effectLst/>
                <a:ea typeface="Times New Roman" panose="02020603050405020304" pitchFamily="18" charset="0"/>
              </a:rPr>
              <a:t>Opclasses</a:t>
            </a:r>
            <a:r>
              <a:rPr lang="en-US" sz="1100" i="0" u="none" strike="noStrike" kern="1200" dirty="0">
                <a:solidFill>
                  <a:srgbClr val="00B050"/>
                </a:solidFill>
                <a:effectLst/>
                <a:ea typeface="Times New Roman" panose="02020603050405020304" pitchFamily="18" charset="0"/>
              </a:rPr>
              <a:t> in RNR and FILSDF 		Thomas Derham		[0C*</a:t>
            </a:r>
            <a:r>
              <a:rPr lang="en-US" sz="1100" kern="1200" dirty="0">
                <a:solidFill>
                  <a:srgbClr val="00B050"/>
                </a:solidFill>
                <a:ea typeface="Times New Roman" panose="02020603050405020304" pitchFamily="18" charset="0"/>
              </a:rPr>
              <a:t>]</a:t>
            </a:r>
          </a:p>
          <a:p>
            <a:pPr lvl="1">
              <a:buFont typeface="Arial" panose="020B0604020202020204" pitchFamily="34" charset="0"/>
              <a:buChar char="•"/>
            </a:pPr>
            <a:r>
              <a:rPr lang="en-US" sz="1100" dirty="0">
                <a:solidFill>
                  <a:srgbClr val="00B050"/>
                </a:solidFill>
                <a:hlinkClick r:id="rId8">
                  <a:extLst>
                    <a:ext uri="{A12FA001-AC4F-418D-AE19-62706E023703}">
                      <ahyp:hlinkClr xmlns:ahyp="http://schemas.microsoft.com/office/drawing/2018/hyperlinkcolor" val="tx"/>
                    </a:ext>
                  </a:extLst>
                </a:hlinkClick>
              </a:rPr>
              <a:t>1763r0</a:t>
            </a:r>
            <a:r>
              <a:rPr lang="en-US" sz="1100" dirty="0">
                <a:solidFill>
                  <a:srgbClr val="00B050"/>
                </a:solidFill>
              </a:rPr>
              <a:t> CR: PPDU End Time Alignment 				Juseong Moon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r>
              <a:rPr lang="en-GB" sz="1400" dirty="0">
                <a:solidFill>
                  <a:srgbClr val="FF0000"/>
                </a:solidFill>
              </a:rPr>
              <a:t>*if time permits</a:t>
            </a:r>
            <a:endParaRPr lang="en-US" sz="1400" dirty="0">
              <a:solidFill>
                <a:srgbClr val="FF0000"/>
              </a:solidFill>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Sept.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a:xfrm>
            <a:off x="685800" y="1981200"/>
            <a:ext cx="5091201" cy="4113213"/>
          </a:xfrm>
        </p:spPr>
        <p:txBody>
          <a:bodyPr/>
          <a:lstStyle/>
          <a:p>
            <a:pPr>
              <a:buFont typeface="Arial" panose="020B0604020202020204" pitchFamily="34" charset="0"/>
              <a:buChar char="•"/>
            </a:pPr>
            <a:r>
              <a:rPr lang="en-US" sz="1600" dirty="0"/>
              <a:t>Since the September interim</a:t>
            </a:r>
          </a:p>
          <a:p>
            <a:pPr lvl="1">
              <a:buFont typeface="Arial" panose="020B0604020202020204" pitchFamily="34" charset="0"/>
              <a:buChar char="•"/>
            </a:pPr>
            <a:r>
              <a:rPr lang="en-US" sz="1400" dirty="0"/>
              <a:t>Delivered IEEE802.11be D4.1, </a:t>
            </a:r>
          </a:p>
          <a:p>
            <a:pPr marL="1200150" lvl="2" indent="-285750">
              <a:buFont typeface="Arial" panose="020B0604020202020204" pitchFamily="34" charset="0"/>
              <a:buChar char="•"/>
            </a:pPr>
            <a:r>
              <a:rPr lang="en-US" sz="1200" dirty="0"/>
              <a:t>Draft is available in the members area</a:t>
            </a:r>
          </a:p>
          <a:p>
            <a:pPr lvl="1">
              <a:buFont typeface="Arial" panose="020B0604020202020204" pitchFamily="34" charset="0"/>
              <a:buChar char="•"/>
            </a:pPr>
            <a:r>
              <a:rPr lang="en-US" sz="1400" dirty="0"/>
              <a:t>Held 10 telcos - </a:t>
            </a:r>
            <a:r>
              <a:rPr lang="en-US" sz="1400" dirty="0">
                <a:solidFill>
                  <a:schemeClr val="tx1"/>
                </a:solidFill>
              </a:rPr>
              <a:t>Sept. to Nov. (</a:t>
            </a:r>
            <a:r>
              <a:rPr lang="en-US" sz="1400" dirty="0">
                <a:solidFill>
                  <a:schemeClr val="tx1"/>
                </a:solidFill>
                <a:hlinkClick r:id="rId2"/>
              </a:rPr>
              <a:t>11-23/1656r14</a:t>
            </a:r>
            <a:r>
              <a:rPr lang="en-US" sz="1400" dirty="0">
                <a:solidFill>
                  <a:schemeClr val="tx1"/>
                </a:solidFill>
              </a:rPr>
              <a:t>)</a:t>
            </a:r>
          </a:p>
          <a:p>
            <a:pPr marL="1200150" lvl="2" indent="-285750">
              <a:buFont typeface="Arial" panose="020B0604020202020204" pitchFamily="34" charset="0"/>
              <a:buChar char="•"/>
            </a:pPr>
            <a:r>
              <a:rPr lang="en-US" sz="1200" dirty="0"/>
              <a:t>2 Joint, and 3 MAC/PHY, and 5 MAC telcos</a:t>
            </a:r>
          </a:p>
          <a:p>
            <a:pPr marL="1657350" lvl="3" indent="-285750">
              <a:buFont typeface="Arial" panose="020B0604020202020204" pitchFamily="34" charset="0"/>
              <a:buChar char="•"/>
            </a:pPr>
            <a:r>
              <a:rPr lang="en-US" sz="1000" dirty="0"/>
              <a:t>~</a:t>
            </a:r>
            <a:r>
              <a:rPr lang="en-US" sz="1000" dirty="0">
                <a:solidFill>
                  <a:srgbClr val="FF0000"/>
                </a:solidFill>
              </a:rPr>
              <a:t>165</a:t>
            </a:r>
            <a:r>
              <a:rPr lang="en-US" sz="1000" dirty="0"/>
              <a:t> MAC, ~</a:t>
            </a:r>
            <a:r>
              <a:rPr lang="en-US" sz="1000" dirty="0">
                <a:solidFill>
                  <a:srgbClr val="FF0000"/>
                </a:solidFill>
              </a:rPr>
              <a:t>10</a:t>
            </a:r>
            <a:r>
              <a:rPr lang="en-US" sz="1000" dirty="0"/>
              <a:t> Joint, ~</a:t>
            </a:r>
            <a:r>
              <a:rPr lang="en-US" sz="1000" dirty="0">
                <a:solidFill>
                  <a:srgbClr val="FF0000"/>
                </a:solidFill>
              </a:rPr>
              <a:t>45</a:t>
            </a:r>
            <a:r>
              <a:rPr lang="en-US" sz="1000" dirty="0"/>
              <a:t> PHY comments (see graphs)</a:t>
            </a:r>
          </a:p>
          <a:p>
            <a:pPr marL="800100" lvl="1">
              <a:buFont typeface="Arial" panose="020B0604020202020204" pitchFamily="34" charset="0"/>
              <a:buChar char="•"/>
            </a:pPr>
            <a:r>
              <a:rPr lang="en-US" sz="1400" dirty="0"/>
              <a:t>Held a 2-day MAC ad-hoc meeting (</a:t>
            </a:r>
            <a:r>
              <a:rPr lang="en-US" sz="1400" dirty="0">
                <a:hlinkClick r:id="rId3"/>
              </a:rPr>
              <a:t>11-23/1863r10</a:t>
            </a:r>
            <a:r>
              <a:rPr lang="en-US" sz="1400" dirty="0"/>
              <a:t>)</a:t>
            </a:r>
          </a:p>
          <a:p>
            <a:pPr marL="1200150" lvl="2">
              <a:buFont typeface="Arial" panose="020B0604020202020204" pitchFamily="34" charset="0"/>
              <a:buChar char="•"/>
            </a:pPr>
            <a:r>
              <a:rPr lang="en-US" sz="1200" dirty="0"/>
              <a:t>During which the group resolved ~</a:t>
            </a:r>
            <a:r>
              <a:rPr lang="en-US" sz="1200" dirty="0">
                <a:solidFill>
                  <a:srgbClr val="FF0000"/>
                </a:solidFill>
              </a:rPr>
              <a:t>125</a:t>
            </a:r>
            <a:r>
              <a:rPr lang="en-US" sz="1200" dirty="0"/>
              <a:t> comments</a:t>
            </a:r>
          </a:p>
          <a:p>
            <a:pPr>
              <a:buFont typeface="Arial" panose="020B0604020202020204" pitchFamily="34" charset="0"/>
              <a:buChar char="•"/>
            </a:pPr>
            <a:r>
              <a:rPr lang="en-US" sz="1600" dirty="0"/>
              <a:t>Targets for November plenary</a:t>
            </a:r>
          </a:p>
          <a:p>
            <a:pPr lvl="1">
              <a:buFont typeface="Arial" panose="020B0604020202020204" pitchFamily="34" charset="0"/>
              <a:buChar char="•"/>
            </a:pPr>
            <a:r>
              <a:rPr lang="en-US" sz="1400" dirty="0"/>
              <a:t>Complete LB275 comment resolutions </a:t>
            </a:r>
          </a:p>
          <a:p>
            <a:pPr lvl="2">
              <a:buFont typeface="Arial" panose="020B0604020202020204" pitchFamily="34" charset="0"/>
              <a:buChar char="•"/>
            </a:pPr>
            <a:r>
              <a:rPr lang="en-US" sz="1200" dirty="0"/>
              <a:t>Total of ~220 comments left (~105 already presented)</a:t>
            </a:r>
          </a:p>
          <a:p>
            <a:pPr lvl="1">
              <a:buFont typeface="Arial" panose="020B0604020202020204" pitchFamily="34" charset="0"/>
              <a:buChar char="•"/>
            </a:pPr>
            <a:r>
              <a:rPr lang="en-US" sz="1400" dirty="0"/>
              <a:t>Request conditional approval to go to IEEE SA ballot</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pic>
        <p:nvPicPr>
          <p:cNvPr id="3" name="Picture 2">
            <a:extLst>
              <a:ext uri="{FF2B5EF4-FFF2-40B4-BE49-F238E27FC236}">
                <a16:creationId xmlns:a16="http://schemas.microsoft.com/office/drawing/2014/main" id="{5EA24460-99FA-87B5-A148-8A435D93EF55}"/>
              </a:ext>
            </a:extLst>
          </p:cNvPr>
          <p:cNvPicPr>
            <a:picLocks noChangeAspect="1"/>
          </p:cNvPicPr>
          <p:nvPr/>
        </p:nvPicPr>
        <p:blipFill>
          <a:blip r:embed="rId4"/>
          <a:stretch>
            <a:fillRect/>
          </a:stretch>
        </p:blipFill>
        <p:spPr>
          <a:xfrm>
            <a:off x="5181600" y="1877447"/>
            <a:ext cx="4246027" cy="3184520"/>
          </a:xfrm>
          <a:prstGeom prst="rect">
            <a:avLst/>
          </a:prstGeom>
        </p:spPr>
      </p:pic>
      <p:grpSp>
        <p:nvGrpSpPr>
          <p:cNvPr id="7" name="Group 6">
            <a:extLst>
              <a:ext uri="{FF2B5EF4-FFF2-40B4-BE49-F238E27FC236}">
                <a16:creationId xmlns:a16="http://schemas.microsoft.com/office/drawing/2014/main" id="{2BF4EB53-4081-CE93-68DD-C4EB6D608FF9}"/>
              </a:ext>
            </a:extLst>
          </p:cNvPr>
          <p:cNvGrpSpPr/>
          <p:nvPr/>
        </p:nvGrpSpPr>
        <p:grpSpPr>
          <a:xfrm>
            <a:off x="5817842" y="2290934"/>
            <a:ext cx="3146843" cy="2428682"/>
            <a:chOff x="8534400" y="2133600"/>
            <a:chExt cx="3146843" cy="2428682"/>
          </a:xfrm>
        </p:grpSpPr>
        <p:sp>
          <p:nvSpPr>
            <p:cNvPr id="8" name="Rectangle 7">
              <a:extLst>
                <a:ext uri="{FF2B5EF4-FFF2-40B4-BE49-F238E27FC236}">
                  <a16:creationId xmlns:a16="http://schemas.microsoft.com/office/drawing/2014/main" id="{97FD2E5A-BF26-AC9C-5774-8F1EB5870D09}"/>
                </a:ext>
              </a:extLst>
            </p:cNvPr>
            <p:cNvSpPr/>
            <p:nvPr/>
          </p:nvSpPr>
          <p:spPr bwMode="auto">
            <a:xfrm>
              <a:off x="9368444" y="2463060"/>
              <a:ext cx="650133" cy="2079728"/>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E7C0E040-DC4D-2812-C098-61C99AFD144E}"/>
                </a:ext>
              </a:extLst>
            </p:cNvPr>
            <p:cNvSpPr/>
            <p:nvPr/>
          </p:nvSpPr>
          <p:spPr bwMode="auto">
            <a:xfrm>
              <a:off x="8534400" y="2133600"/>
              <a:ext cx="657234" cy="240918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7D05A16B-F69A-1E3B-EEE8-C8429780125E}"/>
                </a:ext>
              </a:extLst>
            </p:cNvPr>
            <p:cNvSpPr/>
            <p:nvPr/>
          </p:nvSpPr>
          <p:spPr bwMode="auto">
            <a:xfrm>
              <a:off x="10187104" y="2981169"/>
              <a:ext cx="650133" cy="1561618"/>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id="{BE962A7D-AB5B-2A5F-B891-76E3A180A3D4}"/>
                </a:ext>
              </a:extLst>
            </p:cNvPr>
            <p:cNvSpPr/>
            <p:nvPr/>
          </p:nvSpPr>
          <p:spPr bwMode="auto">
            <a:xfrm>
              <a:off x="11010633" y="2463060"/>
              <a:ext cx="670610" cy="2099222"/>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14" name="Picture 13">
            <a:extLst>
              <a:ext uri="{FF2B5EF4-FFF2-40B4-BE49-F238E27FC236}">
                <a16:creationId xmlns:a16="http://schemas.microsoft.com/office/drawing/2014/main" id="{109421E7-CC5C-AE8F-E694-57DD0CEA0404}"/>
              </a:ext>
            </a:extLst>
          </p:cNvPr>
          <p:cNvPicPr>
            <a:picLocks noChangeAspect="1"/>
          </p:cNvPicPr>
          <p:nvPr/>
        </p:nvPicPr>
        <p:blipFill>
          <a:blip r:embed="rId2"/>
          <a:stretch>
            <a:fillRect/>
          </a:stretch>
        </p:blipFill>
        <p:spPr>
          <a:xfrm>
            <a:off x="4408488" y="1637506"/>
            <a:ext cx="4777317" cy="3582988"/>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strike="sngStrike" dirty="0">
                <a:solidFill>
                  <a:srgbClr val="FF0000"/>
                </a:solidFill>
              </a:rPr>
              <a:t>1763r0 CR: PPDU End Time Alignment 			Juseong Moon</a:t>
            </a:r>
          </a:p>
          <a:p>
            <a:pPr lvl="1">
              <a:buFont typeface="Arial" panose="020B0604020202020204" pitchFamily="34" charset="0"/>
              <a:buChar char="•"/>
            </a:pPr>
            <a:r>
              <a:rPr lang="en-US" sz="1400" dirty="0">
                <a:solidFill>
                  <a:srgbClr val="00B050"/>
                </a:solidFill>
              </a:rPr>
              <a:t>1778r0 Resolution for comments assigned to Abhi-Part 11 Abhishek Patil</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1781r0</a:t>
            </a:r>
            <a:r>
              <a:rPr lang="en-GB" sz="1400" dirty="0">
                <a:solidFill>
                  <a:srgbClr val="00B050"/>
                </a:solidFill>
              </a:rPr>
              <a:t> CR on Broadcast TWT 					Rubayet Shafin </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1785r0</a:t>
            </a:r>
            <a:r>
              <a:rPr lang="en-GB" sz="1400" dirty="0">
                <a:solidFill>
                  <a:srgbClr val="00B050"/>
                </a:solidFill>
              </a:rPr>
              <a:t> CR for 35.3.19 part2 					Kaiying Lu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1786r0</a:t>
            </a:r>
            <a:r>
              <a:rPr lang="en-GB" sz="1400" dirty="0">
                <a:solidFill>
                  <a:srgbClr val="00B050"/>
                </a:solidFill>
              </a:rPr>
              <a:t> CR-for-35-2-1-1 						Kaiying Lu</a:t>
            </a:r>
            <a:endParaRPr lang="en-US" sz="1400" dirty="0">
              <a:solidFill>
                <a:srgbClr val="00B050"/>
              </a:solidFill>
            </a:endParaRPr>
          </a:p>
          <a:p>
            <a:pPr lvl="1">
              <a:buFont typeface="Arial" panose="020B0604020202020204" pitchFamily="34" charset="0"/>
              <a:buChar char="•"/>
            </a:pPr>
            <a:r>
              <a:rPr lang="en-GB" sz="1400" dirty="0">
                <a:solidFill>
                  <a:srgbClr val="00B050"/>
                </a:solidFill>
              </a:rPr>
              <a:t>2010r0 </a:t>
            </a:r>
            <a:r>
              <a:rPr lang="en-US" sz="1400" dirty="0">
                <a:solidFill>
                  <a:srgbClr val="00B050"/>
                </a:solidFill>
              </a:rPr>
              <a:t>CR for </a:t>
            </a:r>
            <a:r>
              <a:rPr lang="en-US" sz="1400" dirty="0" err="1">
                <a:solidFill>
                  <a:srgbClr val="00B050"/>
                </a:solidFill>
              </a:rPr>
              <a:t>misc</a:t>
            </a:r>
            <a:r>
              <a:rPr lang="en-US" sz="1400" dirty="0">
                <a:solidFill>
                  <a:srgbClr val="00B050"/>
                </a:solidFill>
              </a:rPr>
              <a:t> CIDs - part 7					Gaurang Naik</a:t>
            </a:r>
            <a:endParaRPr lang="en-GB" sz="1400" dirty="0">
              <a:solidFill>
                <a:srgbClr val="00B050"/>
              </a:solidFill>
            </a:endParaRP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1806r0</a:t>
            </a:r>
            <a:r>
              <a:rPr lang="en-GB" sz="1400" dirty="0">
                <a:solidFill>
                  <a:srgbClr val="00B050"/>
                </a:solidFill>
              </a:rPr>
              <a:t> CR for </a:t>
            </a:r>
            <a:r>
              <a:rPr lang="en-GB" sz="1400" dirty="0" err="1">
                <a:solidFill>
                  <a:srgbClr val="00B050"/>
                </a:solidFill>
              </a:rPr>
              <a:t>misc</a:t>
            </a:r>
            <a:r>
              <a:rPr lang="en-GB" sz="1400" dirty="0">
                <a:solidFill>
                  <a:srgbClr val="00B050"/>
                </a:solidFill>
              </a:rPr>
              <a:t> CIDs 						Guogang Huang</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6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1681r0</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CR for CID 19888</a:t>
            </a:r>
            <a:r>
              <a:rPr lang="en-US" sz="1600" dirty="0">
                <a:solidFill>
                  <a:srgbClr val="00B050"/>
                </a:solidFill>
              </a:rPr>
              <a:t> 				</a:t>
            </a:r>
            <a:r>
              <a:rPr lang="en-US" sz="1600" b="0" i="0" u="none" strike="noStrike" kern="1200" dirty="0">
                <a:solidFill>
                  <a:srgbClr val="00B050"/>
                </a:solidFill>
                <a:effectLst/>
                <a:ea typeface="MS Gothic" panose="020B0609070205080204" pitchFamily="49" charset="-128"/>
              </a:rPr>
              <a:t>Rui Yang 	[1C]</a:t>
            </a:r>
          </a:p>
          <a:p>
            <a:pPr lvl="1">
              <a:buFont typeface="Arial" panose="020B0604020202020204" pitchFamily="34" charset="0"/>
              <a:buChar char="•"/>
            </a:pPr>
            <a:r>
              <a:rPr lang="en-US" sz="1600" kern="1200" dirty="0">
                <a:solidFill>
                  <a:srgbClr val="00B050"/>
                </a:solidFill>
                <a:ea typeface="MS Gothic" panose="020B0609070205080204" pitchFamily="49" charset="-128"/>
              </a:rPr>
              <a:t>1582r0	 CR for CIDs in 36.2.6			Bo Gong 	[7C SP]</a:t>
            </a:r>
            <a:endParaRPr lang="en-US" sz="1600" b="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Adjourned</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endParaRPr lang="en-US" sz="2000" dirty="0"/>
          </a:p>
          <a:p>
            <a:pPr>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1808r0</a:t>
            </a:r>
            <a:r>
              <a:rPr lang="en-GB" sz="1200" dirty="0">
                <a:solidFill>
                  <a:srgbClr val="00B050"/>
                </a:solidFill>
              </a:rPr>
              <a:t> EMLSR AAR Operation 				Juseong Moon		[1C]</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1771r0</a:t>
            </a:r>
            <a:r>
              <a:rPr lang="en-GB" sz="1200" dirty="0">
                <a:solidFill>
                  <a:srgbClr val="00B050"/>
                </a:solidFill>
              </a:rPr>
              <a:t> CR for ML Reconfiguration part 7		 	Binita Gupta		[4C]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1769r5</a:t>
            </a:r>
            <a:r>
              <a:rPr lang="en-GB" sz="1200" dirty="0">
                <a:solidFill>
                  <a:srgbClr val="00B050"/>
                </a:solidFill>
              </a:rPr>
              <a:t> CR for ML Reconfiguration part 5			Binita Gupta		[2C SP]</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1542r4</a:t>
            </a:r>
            <a:r>
              <a:rPr lang="en-GB" sz="1200" dirty="0">
                <a:solidFill>
                  <a:srgbClr val="00B050"/>
                </a:solidFill>
              </a:rPr>
              <a:t> CR for ML Reconfiguration part 4		 	Binita Gupta		[1C SP]</a:t>
            </a:r>
          </a:p>
          <a:p>
            <a:pPr lvl="1">
              <a:buFont typeface="Arial" panose="020B0604020202020204" pitchFamily="34" charset="0"/>
              <a:buChar char="•"/>
            </a:pPr>
            <a:r>
              <a:rPr lang="en-US" sz="1200" strike="sngStrike" dirty="0">
                <a:solidFill>
                  <a:srgbClr val="FF0000"/>
                </a:solidFill>
                <a:hlinkClick r:id="rId6">
                  <a:extLst>
                    <a:ext uri="{A12FA001-AC4F-418D-AE19-62706E023703}">
                      <ahyp:hlinkClr xmlns:ahyp="http://schemas.microsoft.com/office/drawing/2018/hyperlinkcolor" val="tx"/>
                    </a:ext>
                  </a:extLst>
                </a:hlinkClick>
              </a:rPr>
              <a:t>1760r2</a:t>
            </a:r>
            <a:r>
              <a:rPr lang="en-US" sz="1200" strike="sngStrike" dirty="0">
                <a:solidFill>
                  <a:srgbClr val="FF0000"/>
                </a:solidFill>
              </a:rPr>
              <a:t> Prop. Res. to LB275 a few CIDs on EMLSR		Qi Wang		[1C SP]</a:t>
            </a:r>
            <a:endParaRPr lang="en-US" sz="1200" b="1" strike="sngStrike" dirty="0">
              <a:solidFill>
                <a:srgbClr val="FF0000"/>
              </a:solidFill>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1400r3</a:t>
            </a:r>
            <a:r>
              <a:rPr lang="en-US" sz="1200" i="0" u="none" strike="noStrike" kern="1200" dirty="0">
                <a:solidFill>
                  <a:srgbClr val="00B050"/>
                </a:solidFill>
                <a:effectLst/>
                <a:ea typeface="Times New Roman" panose="02020603050405020304" pitchFamily="18" charset="0"/>
              </a:rPr>
              <a:t> CR-for-Subclause-35.3.7.5.2 - Part 2 			Arik Klein 		[1C SP]</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1401r1</a:t>
            </a:r>
            <a:r>
              <a:rPr lang="en-US" sz="1200" i="0" u="none" strike="noStrike" kern="1200" dirty="0">
                <a:solidFill>
                  <a:srgbClr val="00B050"/>
                </a:solidFill>
                <a:effectLst/>
                <a:ea typeface="Times New Roman" panose="02020603050405020304" pitchFamily="18" charset="0"/>
              </a:rPr>
              <a:t> CR-for-Subclause-35.3.7.5.3 				Arik Klein		[1C SP]</a:t>
            </a:r>
          </a:p>
          <a:p>
            <a:pPr lvl="1">
              <a:buFont typeface="Arial" panose="020B0604020202020204" pitchFamily="34" charset="0"/>
              <a:buChar char="•"/>
            </a:pPr>
            <a:r>
              <a:rPr lang="en-US" sz="1200" kern="1200" dirty="0">
                <a:hlinkClick r:id="rId9"/>
              </a:rPr>
              <a:t>1849r1</a:t>
            </a:r>
            <a:r>
              <a:rPr lang="en-US" sz="1200" kern="1200" dirty="0"/>
              <a:t> CIDs related to </a:t>
            </a:r>
            <a:r>
              <a:rPr lang="en-US" sz="1200" kern="1200" dirty="0" err="1"/>
              <a:t>rTWT</a:t>
            </a:r>
            <a:r>
              <a:rPr lang="en-US" sz="1200" kern="1200" dirty="0"/>
              <a:t>					George Cherian	[7C SP]</a:t>
            </a:r>
          </a:p>
          <a:p>
            <a:pPr lvl="1">
              <a:buFont typeface="Arial" panose="020B0604020202020204" pitchFamily="34" charset="0"/>
              <a:buChar char="•"/>
            </a:pPr>
            <a:r>
              <a:rPr lang="en-US" sz="1200" kern="1200" dirty="0">
                <a:hlinkClick r:id="rId10"/>
              </a:rPr>
              <a:t>1547r1</a:t>
            </a:r>
            <a:r>
              <a:rPr lang="en-US" sz="1200" kern="1200" dirty="0"/>
              <a:t> CR for </a:t>
            </a:r>
            <a:r>
              <a:rPr lang="en-US" sz="1200" kern="1200" dirty="0" err="1"/>
              <a:t>misc</a:t>
            </a:r>
            <a:r>
              <a:rPr lang="en-US" sz="1200" kern="1200" dirty="0"/>
              <a:t> CIDs					Laurent Cariou	[1C SP]</a:t>
            </a:r>
            <a:endParaRPr lang="en-US" sz="1200" dirty="0"/>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TGbe Editor’s Report and MDR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dirty="0">
                <a:hlinkClick r:id="rId2"/>
              </a:rPr>
              <a:t>1545r0</a:t>
            </a:r>
            <a:r>
              <a:rPr lang="en-GB" sz="1100" dirty="0"/>
              <a:t> CR for R-TWT - Part 2 					Kumail Haider 		[5C SP]</a:t>
            </a:r>
          </a:p>
          <a:p>
            <a:pPr lvl="1">
              <a:buFont typeface="Arial" panose="020B0604020202020204" pitchFamily="34" charset="0"/>
              <a:buChar char="•"/>
            </a:pPr>
            <a:r>
              <a:rPr lang="en-GB" sz="1100" dirty="0">
                <a:hlinkClick r:id="rId3"/>
              </a:rPr>
              <a:t>1600r2</a:t>
            </a:r>
            <a:r>
              <a:rPr lang="en-GB" sz="1100" dirty="0"/>
              <a:t> CR: AP Backoff Procedure for NSTR Operation 		Juseong Moon		[1C SP]</a:t>
            </a:r>
          </a:p>
          <a:p>
            <a:pPr lvl="1">
              <a:buFont typeface="Arial" panose="020B0604020202020204" pitchFamily="34" charset="0"/>
              <a:buChar char="•"/>
            </a:pPr>
            <a:r>
              <a:rPr lang="en-GB" sz="1100" dirty="0">
                <a:hlinkClick r:id="rId4"/>
              </a:rPr>
              <a:t>1630r1</a:t>
            </a:r>
            <a:r>
              <a:rPr lang="en-GB" sz="1100" dirty="0"/>
              <a:t> Unsupported </a:t>
            </a:r>
            <a:r>
              <a:rPr lang="en-GB" sz="1100" dirty="0" err="1"/>
              <a:t>Opclasses</a:t>
            </a:r>
            <a:r>
              <a:rPr lang="en-GB" sz="1100" dirty="0"/>
              <a:t> in RNR and FILSDF 		Thomas Derham	[0C SP]</a:t>
            </a:r>
          </a:p>
          <a:p>
            <a:pPr lvl="1">
              <a:buFont typeface="Arial" panose="020B0604020202020204" pitchFamily="34" charset="0"/>
              <a:buChar char="•"/>
            </a:pPr>
            <a:r>
              <a:rPr lang="en-GB" sz="1100" dirty="0">
                <a:hlinkClick r:id="rId5"/>
              </a:rPr>
              <a:t>1763r0</a:t>
            </a:r>
            <a:r>
              <a:rPr lang="en-GB" sz="1100" dirty="0"/>
              <a:t> CR: PPDU End Time Alignment 				Juseong Moon		[1C SP]</a:t>
            </a:r>
          </a:p>
          <a:p>
            <a:pPr lvl="1">
              <a:buFont typeface="Arial" panose="020B0604020202020204" pitchFamily="34" charset="0"/>
              <a:buChar char="•"/>
            </a:pPr>
            <a:r>
              <a:rPr lang="en-GB" sz="1100" dirty="0">
                <a:hlinkClick r:id="rId6"/>
              </a:rPr>
              <a:t>1781r0</a:t>
            </a:r>
            <a:r>
              <a:rPr lang="en-GB" sz="1100" dirty="0"/>
              <a:t> CR on Broadcast TWT 					Rubayet Shafin 		[7C SP]</a:t>
            </a:r>
          </a:p>
          <a:p>
            <a:pPr lvl="0">
              <a:buFont typeface="Arial" panose="020B0604020202020204" pitchFamily="34" charset="0"/>
              <a:buChar char="•"/>
            </a:pPr>
            <a:r>
              <a:rPr lang="en-GB" sz="1400" dirty="0"/>
              <a:t>Motions: </a:t>
            </a:r>
            <a:r>
              <a:rPr lang="en-GB" sz="1400" dirty="0">
                <a:hlinkClick r:id="rId7"/>
              </a:rPr>
              <a:t>442r30</a:t>
            </a:r>
            <a:endParaRPr lang="en-GB" sz="1400" dirty="0"/>
          </a:p>
          <a:p>
            <a:pPr>
              <a:buFont typeface="Arial" panose="020B0604020202020204" pitchFamily="34" charset="0"/>
              <a:buChar char="•"/>
            </a:pPr>
            <a:r>
              <a:rPr lang="en-GB" sz="1400" dirty="0"/>
              <a:t>Submissions:</a:t>
            </a:r>
          </a:p>
          <a:p>
            <a:pPr lvl="1">
              <a:buFont typeface="Arial" panose="020B0604020202020204" pitchFamily="34" charset="0"/>
              <a:buChar char="•"/>
            </a:pPr>
            <a:r>
              <a:rPr lang="en-US" sz="1100" dirty="0">
                <a:solidFill>
                  <a:srgbClr val="FF0000"/>
                </a:solidFill>
              </a:rPr>
              <a:t>1800r0 </a:t>
            </a:r>
            <a:r>
              <a:rPr lang="en-US" sz="1100" dirty="0">
                <a:solidFill>
                  <a:schemeClr val="tx1"/>
                </a:solidFill>
              </a:rPr>
              <a:t>CR for </a:t>
            </a:r>
            <a:r>
              <a:rPr lang="en-US" sz="1100" dirty="0" err="1">
                <a:solidFill>
                  <a:schemeClr val="tx1"/>
                </a:solidFill>
              </a:rPr>
              <a:t>misc</a:t>
            </a:r>
            <a:r>
              <a:rPr lang="en-US" sz="1100" dirty="0">
                <a:solidFill>
                  <a:schemeClr val="tx1"/>
                </a:solidFill>
              </a:rPr>
              <a:t> CIDs - part 5				Gaurang Naik 		[5 C]</a:t>
            </a:r>
          </a:p>
          <a:p>
            <a:pPr lvl="1">
              <a:buFont typeface="Arial" panose="020B0604020202020204" pitchFamily="34" charset="0"/>
              <a:buChar char="•"/>
            </a:pPr>
            <a:r>
              <a:rPr lang="en-US" sz="1100" dirty="0">
                <a:solidFill>
                  <a:srgbClr val="FF0000"/>
                </a:solidFill>
                <a:hlinkClick r:id="rId8"/>
              </a:rPr>
              <a:t>2011r0</a:t>
            </a:r>
            <a:r>
              <a:rPr lang="en-US" sz="1100" dirty="0"/>
              <a:t> CR for </a:t>
            </a:r>
            <a:r>
              <a:rPr lang="en-US" sz="1100" dirty="0" err="1"/>
              <a:t>misc</a:t>
            </a:r>
            <a:r>
              <a:rPr lang="en-US" sz="1100" dirty="0"/>
              <a:t> CIDs-part 8				Gaurang Naik		[4C]</a:t>
            </a:r>
          </a:p>
          <a:p>
            <a:pPr lvl="1">
              <a:buFont typeface="Arial" panose="020B0604020202020204" pitchFamily="34" charset="0"/>
              <a:buChar char="•"/>
            </a:pPr>
            <a:r>
              <a:rPr lang="en-US" sz="1100" dirty="0">
                <a:solidFill>
                  <a:srgbClr val="FF0000"/>
                </a:solidFill>
              </a:rPr>
              <a:t>Any submissions with CIDs that have not been discussed yet</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3539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93235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highlight>
                  <a:srgbClr val="FF0000"/>
                </a:highlight>
              </a:rPr>
              <a:t>CANCELLED</a:t>
            </a:r>
            <a:endParaRPr lang="en-US" sz="1600" dirty="0">
              <a:highlight>
                <a:srgbClr val="FF0000"/>
              </a:highlight>
            </a:endParaRP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40601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 </a:t>
            </a:r>
          </a:p>
          <a:p>
            <a:pPr lvl="0">
              <a:buFont typeface="Arial" panose="020B0604020202020204" pitchFamily="34" charset="0"/>
              <a:buChar char="•"/>
            </a:pPr>
            <a:r>
              <a:rPr lang="en-US" sz="1600" dirty="0"/>
              <a:t>CR Status, Goals for Jan. 2024, Telcos, Ad-Hoc, 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953</a:t>
            </a:r>
          </a:p>
          <a:p>
            <a:pPr>
              <a:buFont typeface="Arial" panose="020B0604020202020204" pitchFamily="34" charset="0"/>
              <a:buChar char="•"/>
            </a:pPr>
            <a:r>
              <a:rPr lang="en-US" sz="1600" dirty="0"/>
              <a:t>PHY: ~ out of 113</a:t>
            </a:r>
          </a:p>
          <a:p>
            <a:pPr>
              <a:buFont typeface="Arial" panose="020B0604020202020204" pitchFamily="34" charset="0"/>
              <a:buChar char="•"/>
            </a:pPr>
            <a:r>
              <a:rPr lang="en-US" sz="1600" dirty="0"/>
              <a:t>Joint: ~ out of 62</a:t>
            </a:r>
          </a:p>
          <a:p>
            <a:pPr>
              <a:buFont typeface="Arial" panose="020B0604020202020204" pitchFamily="34" charset="0"/>
              <a:buChar char="•"/>
            </a:pPr>
            <a:r>
              <a:rPr lang="en-US" sz="1600" dirty="0"/>
              <a:t>Total: ~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1800" dirty="0">
                <a:solidFill>
                  <a:srgbClr val="FF0000"/>
                </a:solidFill>
              </a:rPr>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FF0000"/>
                </a:solidFill>
              </a:rPr>
              <a:t>TBD</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a:t>
            </a:r>
            <a:r>
              <a:rPr lang="en-GB" sz="1200">
                <a:hlinkClick r:id="rId9"/>
              </a:rPr>
              <a:t>com</a:t>
            </a:r>
            <a:r>
              <a:rPr lang="en-GB" sz="120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160617</TotalTime>
  <Words>4248</Words>
  <Application>Microsoft Office PowerPoint</Application>
  <PresentationFormat>On-screen Show (4:3)</PresentationFormat>
  <Paragraphs>776</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November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 1</vt:lpstr>
      <vt:lpstr>Submission’s List 2</vt:lpstr>
      <vt:lpstr>Submission’s List 3</vt:lpstr>
      <vt:lpstr>Submission’s List 4*</vt:lpstr>
      <vt:lpstr>Monday MAC Agenda–AM1</vt:lpstr>
      <vt:lpstr>Monday Joint Agenda-PM1</vt:lpstr>
      <vt:lpstr>Summary from Sept. meeting &amp; conf calls</vt:lpstr>
      <vt:lpstr>Progress Report</vt:lpstr>
      <vt:lpstr>Tuesday MAC Agenda–AM1</vt:lpstr>
      <vt:lpstr>Tuesday PHY Agenda–AM2</vt:lpstr>
      <vt:lpstr>Tuesday MAC Agenda–AM2</vt:lpstr>
      <vt:lpstr>Tuesday Joint Agenda–PM1</vt:lpstr>
      <vt:lpstr>Tuesday MAC Agenda–PM2</vt:lpstr>
      <vt:lpstr>Wednesday PHY Agenda–PM2</vt:lpstr>
      <vt:lpstr>Wednesday MAC Agenda–PM2</vt:lpstr>
      <vt:lpstr>Thursday Joint Agenda-AM1</vt:lpstr>
      <vt:lpstr>Thursday Joint Agenda-PM1</vt:lpstr>
      <vt:lpstr>LB275 CR Status</vt:lpstr>
      <vt:lpstr>Goals for January 2024</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2023-11-14T23:05:09Z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