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4"/>
  </p:notesMasterIdLst>
  <p:handoutMasterIdLst>
    <p:handoutMasterId r:id="rId45"/>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002" r:id="rId21"/>
    <p:sldId id="1015" r:id="rId22"/>
    <p:sldId id="1023" r:id="rId23"/>
    <p:sldId id="1022" r:id="rId24"/>
    <p:sldId id="1016" r:id="rId25"/>
    <p:sldId id="1006" r:id="rId26"/>
    <p:sldId id="365" r:id="rId27"/>
    <p:sldId id="1014" r:id="rId28"/>
    <p:sldId id="1017" r:id="rId29"/>
    <p:sldId id="1010" r:id="rId30"/>
    <p:sldId id="989" r:id="rId31"/>
    <p:sldId id="1018" r:id="rId32"/>
    <p:sldId id="1019" r:id="rId33"/>
    <p:sldId id="1020" r:id="rId34"/>
    <p:sldId id="1021" r:id="rId35"/>
    <p:sldId id="994" r:id="rId36"/>
    <p:sldId id="356" r:id="rId37"/>
    <p:sldId id="368" r:id="rId38"/>
    <p:sldId id="362" r:id="rId39"/>
    <p:sldId id="997" r:id="rId40"/>
    <p:sldId id="375" r:id="rId41"/>
    <p:sldId id="981" r:id="rId42"/>
    <p:sldId id="323" r:id="rId4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AB2F203-9BD7-4FC9-9BF7-CDF0D7DC4969}" v="185" dt="2023-11-13T04:43:13.75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14" d="100"/>
          <a:sy n="114" d="100"/>
        </p:scale>
        <p:origin x="1698"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50" Type="http://schemas.microsoft.com/office/2016/11/relationships/changesInfo" Target="changesInfos/changesInfo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51" Type="http://schemas.microsoft.com/office/2015/10/relationships/revisionInfo" Target="revisionInfo.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CAB2F203-9BD7-4FC9-9BF7-CDF0D7DC4969}"/>
    <pc:docChg chg="undo custSel addSld delSld modSld modMainMaster">
      <pc:chgData name="Alfred Asterjadhi" userId="39de57b9-85c0-4fd1-aaac-8ca2b6560ad0" providerId="ADAL" clId="{CAB2F203-9BD7-4FC9-9BF7-CDF0D7DC4969}" dt="2023-11-13T04:43:52.211" v="1090" actId="20577"/>
      <pc:docMkLst>
        <pc:docMk/>
      </pc:docMkLst>
      <pc:sldChg chg="modSp mod">
        <pc:chgData name="Alfred Asterjadhi" userId="39de57b9-85c0-4fd1-aaac-8ca2b6560ad0" providerId="ADAL" clId="{CAB2F203-9BD7-4FC9-9BF7-CDF0D7DC4969}" dt="2023-11-13T04:20:20.168" v="795" actId="20577"/>
        <pc:sldMkLst>
          <pc:docMk/>
          <pc:sldMk cId="3976818858" sldId="269"/>
        </pc:sldMkLst>
        <pc:graphicFrameChg chg="modGraphic">
          <ac:chgData name="Alfred Asterjadhi" userId="39de57b9-85c0-4fd1-aaac-8ca2b6560ad0" providerId="ADAL" clId="{CAB2F203-9BD7-4FC9-9BF7-CDF0D7DC4969}" dt="2023-11-13T04:20:20.168" v="795"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B2F203-9BD7-4FC9-9BF7-CDF0D7DC4969}" dt="2023-11-11T01:47:15.560" v="13"/>
        <pc:sldMkLst>
          <pc:docMk/>
          <pc:sldMk cId="2243228416" sldId="299"/>
        </pc:sldMkLst>
        <pc:spChg chg="mod">
          <ac:chgData name="Alfred Asterjadhi" userId="39de57b9-85c0-4fd1-aaac-8ca2b6560ad0" providerId="ADAL" clId="{CAB2F203-9BD7-4FC9-9BF7-CDF0D7DC4969}" dt="2023-11-11T01:47:10.680" v="12"/>
          <ac:spMkLst>
            <pc:docMk/>
            <pc:sldMk cId="2243228416" sldId="299"/>
            <ac:spMk id="3" creationId="{3857177C-4F12-41D1-AB93-6925069E5DB9}"/>
          </ac:spMkLst>
        </pc:spChg>
        <pc:spChg chg="mod">
          <ac:chgData name="Alfred Asterjadhi" userId="39de57b9-85c0-4fd1-aaac-8ca2b6560ad0" providerId="ADAL" clId="{CAB2F203-9BD7-4FC9-9BF7-CDF0D7DC4969}" dt="2023-11-11T01:47:15.560" v="13"/>
          <ac:spMkLst>
            <pc:docMk/>
            <pc:sldMk cId="2243228416" sldId="299"/>
            <ac:spMk id="17" creationId="{442A1050-6527-4B2E-A943-E125D6B48B52}"/>
          </ac:spMkLst>
        </pc:spChg>
      </pc:sldChg>
      <pc:sldChg chg="modSp mod">
        <pc:chgData name="Alfred Asterjadhi" userId="39de57b9-85c0-4fd1-aaac-8ca2b6560ad0" providerId="ADAL" clId="{CAB2F203-9BD7-4FC9-9BF7-CDF0D7DC4969}" dt="2023-11-11T01:47:45.517" v="25" actId="20577"/>
        <pc:sldMkLst>
          <pc:docMk/>
          <pc:sldMk cId="1908471061" sldId="328"/>
        </pc:sldMkLst>
        <pc:spChg chg="mod">
          <ac:chgData name="Alfred Asterjadhi" userId="39de57b9-85c0-4fd1-aaac-8ca2b6560ad0" providerId="ADAL" clId="{CAB2F203-9BD7-4FC9-9BF7-CDF0D7DC4969}" dt="2023-11-11T01:47:45.517" v="25" actId="20577"/>
          <ac:spMkLst>
            <pc:docMk/>
            <pc:sldMk cId="1908471061" sldId="328"/>
            <ac:spMk id="3" creationId="{3EF9BE80-D462-4B64-8448-3B553445EDCF}"/>
          </ac:spMkLst>
        </pc:spChg>
      </pc:sldChg>
      <pc:sldChg chg="del">
        <pc:chgData name="Alfred Asterjadhi" userId="39de57b9-85c0-4fd1-aaac-8ca2b6560ad0" providerId="ADAL" clId="{CAB2F203-9BD7-4FC9-9BF7-CDF0D7DC4969}" dt="2023-11-13T03:08:17.600" v="331" actId="47"/>
        <pc:sldMkLst>
          <pc:docMk/>
          <pc:sldMk cId="2875004496" sldId="364"/>
        </pc:sldMkLst>
      </pc:sldChg>
      <pc:sldChg chg="addSp modSp mod">
        <pc:chgData name="Alfred Asterjadhi" userId="39de57b9-85c0-4fd1-aaac-8ca2b6560ad0" providerId="ADAL" clId="{CAB2F203-9BD7-4FC9-9BF7-CDF0D7DC4969}" dt="2023-11-13T04:21:39.206" v="841" actId="20577"/>
        <pc:sldMkLst>
          <pc:docMk/>
          <pc:sldMk cId="1843331871" sldId="365"/>
        </pc:sldMkLst>
        <pc:spChg chg="mod">
          <ac:chgData name="Alfred Asterjadhi" userId="39de57b9-85c0-4fd1-aaac-8ca2b6560ad0" providerId="ADAL" clId="{CAB2F203-9BD7-4FC9-9BF7-CDF0D7DC4969}" dt="2023-11-13T03:19:47.257" v="476"/>
          <ac:spMkLst>
            <pc:docMk/>
            <pc:sldMk cId="1843331871" sldId="365"/>
            <ac:spMk id="8" creationId="{97FD2E5A-BF26-AC9C-5774-8F1EB5870D09}"/>
          </ac:spMkLst>
        </pc:spChg>
        <pc:spChg chg="mod">
          <ac:chgData name="Alfred Asterjadhi" userId="39de57b9-85c0-4fd1-aaac-8ca2b6560ad0" providerId="ADAL" clId="{CAB2F203-9BD7-4FC9-9BF7-CDF0D7DC4969}" dt="2023-11-13T03:19:47.257" v="476"/>
          <ac:spMkLst>
            <pc:docMk/>
            <pc:sldMk cId="1843331871" sldId="365"/>
            <ac:spMk id="9" creationId="{E7C0E040-DC4D-2812-C098-61C99AFD144E}"/>
          </ac:spMkLst>
        </pc:spChg>
        <pc:spChg chg="mod">
          <ac:chgData name="Alfred Asterjadhi" userId="39de57b9-85c0-4fd1-aaac-8ca2b6560ad0" providerId="ADAL" clId="{CAB2F203-9BD7-4FC9-9BF7-CDF0D7DC4969}" dt="2023-11-13T04:21:39.206" v="841" actId="20577"/>
          <ac:spMkLst>
            <pc:docMk/>
            <pc:sldMk cId="1843331871" sldId="365"/>
            <ac:spMk id="10" creationId="{C94BFE34-E164-362E-520A-13529A3EC875}"/>
          </ac:spMkLst>
        </pc:spChg>
        <pc:spChg chg="mod">
          <ac:chgData name="Alfred Asterjadhi" userId="39de57b9-85c0-4fd1-aaac-8ca2b6560ad0" providerId="ADAL" clId="{CAB2F203-9BD7-4FC9-9BF7-CDF0D7DC4969}" dt="2023-11-13T03:19:47.257" v="476"/>
          <ac:spMkLst>
            <pc:docMk/>
            <pc:sldMk cId="1843331871" sldId="365"/>
            <ac:spMk id="11" creationId="{7D05A16B-F69A-1E3B-EEE8-C8429780125E}"/>
          </ac:spMkLst>
        </pc:spChg>
        <pc:spChg chg="mod">
          <ac:chgData name="Alfred Asterjadhi" userId="39de57b9-85c0-4fd1-aaac-8ca2b6560ad0" providerId="ADAL" clId="{CAB2F203-9BD7-4FC9-9BF7-CDF0D7DC4969}" dt="2023-11-13T03:19:47.257" v="476"/>
          <ac:spMkLst>
            <pc:docMk/>
            <pc:sldMk cId="1843331871" sldId="365"/>
            <ac:spMk id="12" creationId="{BE962A7D-AB5B-2A5F-B891-76E3A180A3D4}"/>
          </ac:spMkLst>
        </pc:spChg>
        <pc:grpChg chg="add mod">
          <ac:chgData name="Alfred Asterjadhi" userId="39de57b9-85c0-4fd1-aaac-8ca2b6560ad0" providerId="ADAL" clId="{CAB2F203-9BD7-4FC9-9BF7-CDF0D7DC4969}" dt="2023-11-13T03:19:51.840" v="477" actId="1076"/>
          <ac:grpSpMkLst>
            <pc:docMk/>
            <pc:sldMk cId="1843331871" sldId="365"/>
            <ac:grpSpMk id="7" creationId="{2BF4EB53-4081-CE93-68DD-C4EB6D608FF9}"/>
          </ac:grpSpMkLst>
        </pc:grpChg>
        <pc:picChg chg="add mod">
          <ac:chgData name="Alfred Asterjadhi" userId="39de57b9-85c0-4fd1-aaac-8ca2b6560ad0" providerId="ADAL" clId="{CAB2F203-9BD7-4FC9-9BF7-CDF0D7DC4969}" dt="2023-11-13T03:19:51.840" v="477" actId="1076"/>
          <ac:picMkLst>
            <pc:docMk/>
            <pc:sldMk cId="1843331871" sldId="365"/>
            <ac:picMk id="3" creationId="{5EA24460-99FA-87B5-A148-8A435D93EF55}"/>
          </ac:picMkLst>
        </pc:picChg>
      </pc:sldChg>
      <pc:sldChg chg="del">
        <pc:chgData name="Alfred Asterjadhi" userId="39de57b9-85c0-4fd1-aaac-8ca2b6560ad0" providerId="ADAL" clId="{CAB2F203-9BD7-4FC9-9BF7-CDF0D7DC4969}" dt="2023-11-13T03:08:16.235" v="330" actId="47"/>
        <pc:sldMkLst>
          <pc:docMk/>
          <pc:sldMk cId="2696761607" sldId="393"/>
        </pc:sldMkLst>
      </pc:sldChg>
      <pc:sldChg chg="modSp mod">
        <pc:chgData name="Alfred Asterjadhi" userId="39de57b9-85c0-4fd1-aaac-8ca2b6560ad0" providerId="ADAL" clId="{CAB2F203-9BD7-4FC9-9BF7-CDF0D7DC4969}" dt="2023-11-13T04:39:12.340" v="1008" actId="20577"/>
        <pc:sldMkLst>
          <pc:docMk/>
          <pc:sldMk cId="3577588007" sldId="989"/>
        </pc:sldMkLst>
        <pc:spChg chg="mod">
          <ac:chgData name="Alfred Asterjadhi" userId="39de57b9-85c0-4fd1-aaac-8ca2b6560ad0" providerId="ADAL" clId="{CAB2F203-9BD7-4FC9-9BF7-CDF0D7DC4969}" dt="2023-11-13T04:39:12.340" v="1008" actId="20577"/>
          <ac:spMkLst>
            <pc:docMk/>
            <pc:sldMk cId="3577588007" sldId="989"/>
            <ac:spMk id="3" creationId="{DFB0BA47-D7B6-4F95-932E-A7AA615BC440}"/>
          </ac:spMkLst>
        </pc:spChg>
      </pc:sldChg>
      <pc:sldChg chg="modSp mod">
        <pc:chgData name="Alfred Asterjadhi" userId="39de57b9-85c0-4fd1-aaac-8ca2b6560ad0" providerId="ADAL" clId="{CAB2F203-9BD7-4FC9-9BF7-CDF0D7DC4969}" dt="2023-11-13T04:37:41.450" v="950" actId="21"/>
        <pc:sldMkLst>
          <pc:docMk/>
          <pc:sldMk cId="3395387797" sldId="1002"/>
        </pc:sldMkLst>
        <pc:spChg chg="mod">
          <ac:chgData name="Alfred Asterjadhi" userId="39de57b9-85c0-4fd1-aaac-8ca2b6560ad0" providerId="ADAL" clId="{CAB2F203-9BD7-4FC9-9BF7-CDF0D7DC4969}" dt="2023-11-13T03:08:21.429" v="335" actId="20577"/>
          <ac:spMkLst>
            <pc:docMk/>
            <pc:sldMk cId="3395387797" sldId="1002"/>
            <ac:spMk id="2" creationId="{F2762690-C15C-4839-B40F-0AF3A4D89457}"/>
          </ac:spMkLst>
        </pc:spChg>
        <pc:graphicFrameChg chg="mod modGraphic">
          <ac:chgData name="Alfred Asterjadhi" userId="39de57b9-85c0-4fd1-aaac-8ca2b6560ad0" providerId="ADAL" clId="{CAB2F203-9BD7-4FC9-9BF7-CDF0D7DC4969}" dt="2023-11-13T04:37:41.450" v="950" actId="21"/>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CAB2F203-9BD7-4FC9-9BF7-CDF0D7DC4969}" dt="2023-11-13T04:43:52.211" v="1090" actId="20577"/>
        <pc:sldMkLst>
          <pc:docMk/>
          <pc:sldMk cId="3233208257" sldId="1006"/>
        </pc:sldMkLst>
        <pc:spChg chg="mod">
          <ac:chgData name="Alfred Asterjadhi" userId="39de57b9-85c0-4fd1-aaac-8ca2b6560ad0" providerId="ADAL" clId="{CAB2F203-9BD7-4FC9-9BF7-CDF0D7DC4969}" dt="2023-11-13T04:02:53.958" v="502" actId="13926"/>
          <ac:spMkLst>
            <pc:docMk/>
            <pc:sldMk cId="3233208257" sldId="1006"/>
            <ac:spMk id="2" creationId="{4B5F0D0E-8BB7-48AB-9160-728B8B3399A2}"/>
          </ac:spMkLst>
        </pc:spChg>
        <pc:spChg chg="mod">
          <ac:chgData name="Alfred Asterjadhi" userId="39de57b9-85c0-4fd1-aaac-8ca2b6560ad0" providerId="ADAL" clId="{CAB2F203-9BD7-4FC9-9BF7-CDF0D7DC4969}" dt="2023-11-13T04:43:52.211" v="1090" actId="20577"/>
          <ac:spMkLst>
            <pc:docMk/>
            <pc:sldMk cId="3233208257" sldId="1006"/>
            <ac:spMk id="3" creationId="{DFB0BA47-D7B6-4F95-932E-A7AA615BC440}"/>
          </ac:spMkLst>
        </pc:spChg>
      </pc:sldChg>
      <pc:sldChg chg="modSp mod">
        <pc:chgData name="Alfred Asterjadhi" userId="39de57b9-85c0-4fd1-aaac-8ca2b6560ad0" providerId="ADAL" clId="{CAB2F203-9BD7-4FC9-9BF7-CDF0D7DC4969}" dt="2023-11-13T04:26:40.026" v="871" actId="6549"/>
        <pc:sldMkLst>
          <pc:docMk/>
          <pc:sldMk cId="2757311451" sldId="1010"/>
        </pc:sldMkLst>
        <pc:spChg chg="mod">
          <ac:chgData name="Alfred Asterjadhi" userId="39de57b9-85c0-4fd1-aaac-8ca2b6560ad0" providerId="ADAL" clId="{CAB2F203-9BD7-4FC9-9BF7-CDF0D7DC4969}" dt="2023-11-13T04:26:40.026" v="871" actId="6549"/>
          <ac:spMkLst>
            <pc:docMk/>
            <pc:sldMk cId="2757311451" sldId="1010"/>
            <ac:spMk id="3" creationId="{DFB0BA47-D7B6-4F95-932E-A7AA615BC440}"/>
          </ac:spMkLst>
        </pc:spChg>
      </pc:sldChg>
      <pc:sldChg chg="addSp delSp modSp mod">
        <pc:chgData name="Alfred Asterjadhi" userId="39de57b9-85c0-4fd1-aaac-8ca2b6560ad0" providerId="ADAL" clId="{CAB2F203-9BD7-4FC9-9BF7-CDF0D7DC4969}" dt="2023-11-13T03:20:34.197" v="487" actId="1076"/>
        <pc:sldMkLst>
          <pc:docMk/>
          <pc:sldMk cId="3502069675" sldId="1014"/>
        </pc:sldMkLst>
        <pc:spChg chg="mod">
          <ac:chgData name="Alfred Asterjadhi" userId="39de57b9-85c0-4fd1-aaac-8ca2b6560ad0" providerId="ADAL" clId="{CAB2F203-9BD7-4FC9-9BF7-CDF0D7DC4969}" dt="2023-11-13T03:20:12.544" v="478"/>
          <ac:spMkLst>
            <pc:docMk/>
            <pc:sldMk cId="3502069675" sldId="1014"/>
            <ac:spMk id="9" creationId="{A98AD3DB-9D5C-CA21-8500-D4E5E432E4D6}"/>
          </ac:spMkLst>
        </pc:spChg>
        <pc:spChg chg="mod">
          <ac:chgData name="Alfred Asterjadhi" userId="39de57b9-85c0-4fd1-aaac-8ca2b6560ad0" providerId="ADAL" clId="{CAB2F203-9BD7-4FC9-9BF7-CDF0D7DC4969}" dt="2023-11-13T03:20:12.544" v="478"/>
          <ac:spMkLst>
            <pc:docMk/>
            <pc:sldMk cId="3502069675" sldId="1014"/>
            <ac:spMk id="10" creationId="{E8804E85-D339-2BB7-872D-C988B4D342E2}"/>
          </ac:spMkLst>
        </pc:spChg>
        <pc:spChg chg="mod">
          <ac:chgData name="Alfred Asterjadhi" userId="39de57b9-85c0-4fd1-aaac-8ca2b6560ad0" providerId="ADAL" clId="{CAB2F203-9BD7-4FC9-9BF7-CDF0D7DC4969}" dt="2023-11-13T03:20:12.544" v="478"/>
          <ac:spMkLst>
            <pc:docMk/>
            <pc:sldMk cId="3502069675" sldId="1014"/>
            <ac:spMk id="11" creationId="{DEFF5AD7-2CCF-5589-7E13-6F3EBC1D7A8A}"/>
          </ac:spMkLst>
        </pc:spChg>
        <pc:spChg chg="mod">
          <ac:chgData name="Alfred Asterjadhi" userId="39de57b9-85c0-4fd1-aaac-8ca2b6560ad0" providerId="ADAL" clId="{CAB2F203-9BD7-4FC9-9BF7-CDF0D7DC4969}" dt="2023-11-13T03:20:12.544" v="478"/>
          <ac:spMkLst>
            <pc:docMk/>
            <pc:sldMk cId="3502069675" sldId="1014"/>
            <ac:spMk id="12" creationId="{E7DD6D86-CFFB-0C8D-77D4-B3FEE1604C47}"/>
          </ac:spMkLst>
        </pc:spChg>
        <pc:grpChg chg="add del mod">
          <ac:chgData name="Alfred Asterjadhi" userId="39de57b9-85c0-4fd1-aaac-8ca2b6560ad0" providerId="ADAL" clId="{CAB2F203-9BD7-4FC9-9BF7-CDF0D7DC4969}" dt="2023-11-13T03:20:17.395" v="481"/>
          <ac:grpSpMkLst>
            <pc:docMk/>
            <pc:sldMk cId="3502069675" sldId="1014"/>
            <ac:grpSpMk id="8" creationId="{95C8F40E-794E-5A8E-E127-2B446545237D}"/>
          </ac:grpSpMkLst>
        </pc:grpChg>
        <pc:picChg chg="add del mod">
          <ac:chgData name="Alfred Asterjadhi" userId="39de57b9-85c0-4fd1-aaac-8ca2b6560ad0" providerId="ADAL" clId="{CAB2F203-9BD7-4FC9-9BF7-CDF0D7DC4969}" dt="2023-11-13T03:20:17.395" v="481"/>
          <ac:picMkLst>
            <pc:docMk/>
            <pc:sldMk cId="3502069675" sldId="1014"/>
            <ac:picMk id="3" creationId="{4855CFFD-2E8F-0528-E96F-8F1EEBF39C10}"/>
          </ac:picMkLst>
        </pc:picChg>
        <pc:picChg chg="add mod">
          <ac:chgData name="Alfred Asterjadhi" userId="39de57b9-85c0-4fd1-aaac-8ca2b6560ad0" providerId="ADAL" clId="{CAB2F203-9BD7-4FC9-9BF7-CDF0D7DC4969}" dt="2023-11-13T03:20:34.197" v="487" actId="1076"/>
          <ac:picMkLst>
            <pc:docMk/>
            <pc:sldMk cId="3502069675" sldId="1014"/>
            <ac:picMk id="14" creationId="{109421E7-CC5C-AE8F-E694-57DD0CEA0404}"/>
          </ac:picMkLst>
        </pc:picChg>
      </pc:sldChg>
      <pc:sldChg chg="modSp mod">
        <pc:chgData name="Alfred Asterjadhi" userId="39de57b9-85c0-4fd1-aaac-8ca2b6560ad0" providerId="ADAL" clId="{CAB2F203-9BD7-4FC9-9BF7-CDF0D7DC4969}" dt="2023-11-13T04:42:39.320" v="1054" actId="207"/>
        <pc:sldMkLst>
          <pc:docMk/>
          <pc:sldMk cId="3008076400" sldId="1015"/>
        </pc:sldMkLst>
        <pc:spChg chg="mod">
          <ac:chgData name="Alfred Asterjadhi" userId="39de57b9-85c0-4fd1-aaac-8ca2b6560ad0" providerId="ADAL" clId="{CAB2F203-9BD7-4FC9-9BF7-CDF0D7DC4969}" dt="2023-11-13T04:01:53.353" v="493" actId="6549"/>
          <ac:spMkLst>
            <pc:docMk/>
            <pc:sldMk cId="3008076400" sldId="1015"/>
            <ac:spMk id="2" creationId="{F2762690-C15C-4839-B40F-0AF3A4D89457}"/>
          </ac:spMkLst>
        </pc:spChg>
        <pc:graphicFrameChg chg="mod modGraphic">
          <ac:chgData name="Alfred Asterjadhi" userId="39de57b9-85c0-4fd1-aaac-8ca2b6560ad0" providerId="ADAL" clId="{CAB2F203-9BD7-4FC9-9BF7-CDF0D7DC4969}" dt="2023-11-13T04:42:39.320" v="1054" actId="207"/>
          <ac:graphicFrameMkLst>
            <pc:docMk/>
            <pc:sldMk cId="3008076400" sldId="1015"/>
            <ac:graphicFrameMk id="6" creationId="{F4A90C7D-18B6-9189-6321-A3F7979F9A3B}"/>
          </ac:graphicFrameMkLst>
        </pc:graphicFrameChg>
      </pc:sldChg>
      <pc:sldChg chg="addSp delSp modSp mod">
        <pc:chgData name="Alfred Asterjadhi" userId="39de57b9-85c0-4fd1-aaac-8ca2b6560ad0" providerId="ADAL" clId="{CAB2F203-9BD7-4FC9-9BF7-CDF0D7DC4969}" dt="2023-11-13T04:41:03.510" v="1025" actId="20577"/>
        <pc:sldMkLst>
          <pc:docMk/>
          <pc:sldMk cId="2760609468" sldId="1016"/>
        </pc:sldMkLst>
        <pc:spChg chg="mod">
          <ac:chgData name="Alfred Asterjadhi" userId="39de57b9-85c0-4fd1-aaac-8ca2b6560ad0" providerId="ADAL" clId="{CAB2F203-9BD7-4FC9-9BF7-CDF0D7DC4969}" dt="2023-11-13T01:49:33.979" v="324" actId="13926"/>
          <ac:spMkLst>
            <pc:docMk/>
            <pc:sldMk cId="2760609468" sldId="1016"/>
            <ac:spMk id="2" creationId="{4B5F0D0E-8BB7-48AB-9160-728B8B3399A2}"/>
          </ac:spMkLst>
        </pc:spChg>
        <pc:spChg chg="mod">
          <ac:chgData name="Alfred Asterjadhi" userId="39de57b9-85c0-4fd1-aaac-8ca2b6560ad0" providerId="ADAL" clId="{CAB2F203-9BD7-4FC9-9BF7-CDF0D7DC4969}" dt="2023-11-13T04:41:03.510" v="1025" actId="20577"/>
          <ac:spMkLst>
            <pc:docMk/>
            <pc:sldMk cId="2760609468" sldId="1016"/>
            <ac:spMk id="3" creationId="{DFB0BA47-D7B6-4F95-932E-A7AA615BC440}"/>
          </ac:spMkLst>
        </pc:spChg>
        <pc:graphicFrameChg chg="add del mod">
          <ac:chgData name="Alfred Asterjadhi" userId="39de57b9-85c0-4fd1-aaac-8ca2b6560ad0" providerId="ADAL" clId="{CAB2F203-9BD7-4FC9-9BF7-CDF0D7DC4969}" dt="2023-11-13T01:27:41.429" v="82"/>
          <ac:graphicFrameMkLst>
            <pc:docMk/>
            <pc:sldMk cId="2760609468" sldId="1016"/>
            <ac:graphicFrameMk id="7" creationId="{C0EE0608-9B1C-8AF9-D9BE-38ED6BC93D76}"/>
          </ac:graphicFrameMkLst>
        </pc:graphicFrameChg>
        <pc:graphicFrameChg chg="add del mod">
          <ac:chgData name="Alfred Asterjadhi" userId="39de57b9-85c0-4fd1-aaac-8ca2b6560ad0" providerId="ADAL" clId="{CAB2F203-9BD7-4FC9-9BF7-CDF0D7DC4969}" dt="2023-11-13T01:27:44.665" v="84"/>
          <ac:graphicFrameMkLst>
            <pc:docMk/>
            <pc:sldMk cId="2760609468" sldId="1016"/>
            <ac:graphicFrameMk id="8" creationId="{E708EACE-CE74-F623-3798-363EAEBF0430}"/>
          </ac:graphicFrameMkLst>
        </pc:graphicFrameChg>
      </pc:sldChg>
      <pc:sldChg chg="modSp mod">
        <pc:chgData name="Alfred Asterjadhi" userId="39de57b9-85c0-4fd1-aaac-8ca2b6560ad0" providerId="ADAL" clId="{CAB2F203-9BD7-4FC9-9BF7-CDF0D7DC4969}" dt="2023-11-13T04:40:09.853" v="1011" actId="207"/>
        <pc:sldMkLst>
          <pc:docMk/>
          <pc:sldMk cId="492738087" sldId="1017"/>
        </pc:sldMkLst>
        <pc:spChg chg="mod">
          <ac:chgData name="Alfred Asterjadhi" userId="39de57b9-85c0-4fd1-aaac-8ca2b6560ad0" providerId="ADAL" clId="{CAB2F203-9BD7-4FC9-9BF7-CDF0D7DC4969}" dt="2023-11-13T04:40:09.853" v="1011" actId="207"/>
          <ac:spMkLst>
            <pc:docMk/>
            <pc:sldMk cId="492738087" sldId="1017"/>
            <ac:spMk id="3" creationId="{DFB0BA47-D7B6-4F95-932E-A7AA615BC440}"/>
          </ac:spMkLst>
        </pc:spChg>
      </pc:sldChg>
      <pc:sldChg chg="modSp mod">
        <pc:chgData name="Alfred Asterjadhi" userId="39de57b9-85c0-4fd1-aaac-8ca2b6560ad0" providerId="ADAL" clId="{CAB2F203-9BD7-4FC9-9BF7-CDF0D7DC4969}" dt="2023-11-13T04:40:35.533" v="1022" actId="20577"/>
        <pc:sldMkLst>
          <pc:docMk/>
          <pc:sldMk cId="535399661" sldId="1018"/>
        </pc:sldMkLst>
        <pc:spChg chg="mod">
          <ac:chgData name="Alfred Asterjadhi" userId="39de57b9-85c0-4fd1-aaac-8ca2b6560ad0" providerId="ADAL" clId="{CAB2F203-9BD7-4FC9-9BF7-CDF0D7DC4969}" dt="2023-11-13T04:20:32.310" v="800" actId="20577"/>
          <ac:spMkLst>
            <pc:docMk/>
            <pc:sldMk cId="535399661" sldId="1018"/>
            <ac:spMk id="2" creationId="{4B5F0D0E-8BB7-48AB-9160-728B8B3399A2}"/>
          </ac:spMkLst>
        </pc:spChg>
        <pc:spChg chg="mod">
          <ac:chgData name="Alfred Asterjadhi" userId="39de57b9-85c0-4fd1-aaac-8ca2b6560ad0" providerId="ADAL" clId="{CAB2F203-9BD7-4FC9-9BF7-CDF0D7DC4969}" dt="2023-11-13T04:40:35.533" v="1022" actId="20577"/>
          <ac:spMkLst>
            <pc:docMk/>
            <pc:sldMk cId="535399661" sldId="1018"/>
            <ac:spMk id="3" creationId="{DFB0BA47-D7B6-4F95-932E-A7AA615BC440}"/>
          </ac:spMkLst>
        </pc:spChg>
      </pc:sldChg>
      <pc:sldChg chg="modSp mod">
        <pc:chgData name="Alfred Asterjadhi" userId="39de57b9-85c0-4fd1-aaac-8ca2b6560ad0" providerId="ADAL" clId="{CAB2F203-9BD7-4FC9-9BF7-CDF0D7DC4969}" dt="2023-11-13T04:37:11.149" v="926" actId="20577"/>
        <pc:sldMkLst>
          <pc:docMk/>
          <pc:sldMk cId="593235180" sldId="1019"/>
        </pc:sldMkLst>
        <pc:spChg chg="mod">
          <ac:chgData name="Alfred Asterjadhi" userId="39de57b9-85c0-4fd1-aaac-8ca2b6560ad0" providerId="ADAL" clId="{CAB2F203-9BD7-4FC9-9BF7-CDF0D7DC4969}" dt="2023-11-13T04:37:11.149" v="926" actId="20577"/>
          <ac:spMkLst>
            <pc:docMk/>
            <pc:sldMk cId="593235180" sldId="1019"/>
            <ac:spMk id="3" creationId="{DFB0BA47-D7B6-4F95-932E-A7AA615BC440}"/>
          </ac:spMkLst>
        </pc:spChg>
      </pc:sldChg>
      <pc:sldChg chg="modSp add mod">
        <pc:chgData name="Alfred Asterjadhi" userId="39de57b9-85c0-4fd1-aaac-8ca2b6560ad0" providerId="ADAL" clId="{CAB2F203-9BD7-4FC9-9BF7-CDF0D7DC4969}" dt="2023-11-13T04:37:54.369" v="955" actId="20577"/>
        <pc:sldMkLst>
          <pc:docMk/>
          <pc:sldMk cId="1157018905" sldId="1022"/>
        </pc:sldMkLst>
        <pc:spChg chg="mod">
          <ac:chgData name="Alfred Asterjadhi" userId="39de57b9-85c0-4fd1-aaac-8ca2b6560ad0" providerId="ADAL" clId="{CAB2F203-9BD7-4FC9-9BF7-CDF0D7DC4969}" dt="2023-11-13T04:18:54.843" v="706" actId="20577"/>
          <ac:spMkLst>
            <pc:docMk/>
            <pc:sldMk cId="1157018905" sldId="1022"/>
            <ac:spMk id="2" creationId="{F2762690-C15C-4839-B40F-0AF3A4D89457}"/>
          </ac:spMkLst>
        </pc:spChg>
        <pc:graphicFrameChg chg="mod modGraphic">
          <ac:chgData name="Alfred Asterjadhi" userId="39de57b9-85c0-4fd1-aaac-8ca2b6560ad0" providerId="ADAL" clId="{CAB2F203-9BD7-4FC9-9BF7-CDF0D7DC4969}" dt="2023-11-13T04:37:54.369" v="955" actId="20577"/>
          <ac:graphicFrameMkLst>
            <pc:docMk/>
            <pc:sldMk cId="1157018905" sldId="1022"/>
            <ac:graphicFrameMk id="6" creationId="{F4A90C7D-18B6-9189-6321-A3F7979F9A3B}"/>
          </ac:graphicFrameMkLst>
        </pc:graphicFrameChg>
      </pc:sldChg>
      <pc:sldChg chg="modSp add mod">
        <pc:chgData name="Alfred Asterjadhi" userId="39de57b9-85c0-4fd1-aaac-8ca2b6560ad0" providerId="ADAL" clId="{CAB2F203-9BD7-4FC9-9BF7-CDF0D7DC4969}" dt="2023-11-13T04:43:23.616" v="1083" actId="20577"/>
        <pc:sldMkLst>
          <pc:docMk/>
          <pc:sldMk cId="1814107876" sldId="1023"/>
        </pc:sldMkLst>
        <pc:spChg chg="mod">
          <ac:chgData name="Alfred Asterjadhi" userId="39de57b9-85c0-4fd1-aaac-8ca2b6560ad0" providerId="ADAL" clId="{CAB2F203-9BD7-4FC9-9BF7-CDF0D7DC4969}" dt="2023-11-13T04:14:27.874" v="618" actId="20577"/>
          <ac:spMkLst>
            <pc:docMk/>
            <pc:sldMk cId="1814107876" sldId="1023"/>
            <ac:spMk id="2" creationId="{F2762690-C15C-4839-B40F-0AF3A4D89457}"/>
          </ac:spMkLst>
        </pc:spChg>
        <pc:graphicFrameChg chg="mod modGraphic">
          <ac:chgData name="Alfred Asterjadhi" userId="39de57b9-85c0-4fd1-aaac-8ca2b6560ad0" providerId="ADAL" clId="{CAB2F203-9BD7-4FC9-9BF7-CDF0D7DC4969}" dt="2023-11-13T04:43:23.616" v="1083" actId="20577"/>
          <ac:graphicFrameMkLst>
            <pc:docMk/>
            <pc:sldMk cId="1814107876" sldId="1023"/>
            <ac:graphicFrameMk id="6" creationId="{F4A90C7D-18B6-9189-6321-A3F7979F9A3B}"/>
          </ac:graphicFrameMkLst>
        </pc:graphicFrameChg>
      </pc:sldChg>
      <pc:sldMasterChg chg="modSp mod">
        <pc:chgData name="Alfred Asterjadhi" userId="39de57b9-85c0-4fd1-aaac-8ca2b6560ad0" providerId="ADAL" clId="{CAB2F203-9BD7-4FC9-9BF7-CDF0D7DC4969}" dt="2023-11-13T03:59:22.743" v="489" actId="6549"/>
        <pc:sldMasterMkLst>
          <pc:docMk/>
          <pc:sldMasterMk cId="0" sldId="2147483648"/>
        </pc:sldMasterMkLst>
        <pc:spChg chg="mod">
          <ac:chgData name="Alfred Asterjadhi" userId="39de57b9-85c0-4fd1-aaac-8ca2b6560ad0" providerId="ADAL" clId="{CAB2F203-9BD7-4FC9-9BF7-CDF0D7DC4969}" dt="2023-11-13T03:59:22.743" v="489" actId="6549"/>
          <ac:spMkLst>
            <pc:docMk/>
            <pc:sldMasterMk cId="0" sldId="2147483648"/>
            <ac:spMk id="10" creationId="{00000000-0000-0000-0000-000000000000}"/>
          </ac:spMkLst>
        </pc:sp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15T00:42:58.750" v="5842" actId="20577"/>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15T00:42:58.750" v="5842"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9-14T18:35:45.796" v="5751" actId="20577"/>
        <pc:sldMkLst>
          <pc:docMk/>
          <pc:sldMk cId="3930036297" sldId="356"/>
        </pc:sldMkLst>
        <pc:spChg chg="mod">
          <ac:chgData name="Alfred Asterjadhi" userId="39de57b9-85c0-4fd1-aaac-8ca2b6560ad0" providerId="ADAL" clId="{CA824CB9-4AE0-466A-AE2E-7FF6F0AF6FC8}" dt="2023-09-14T17:38:23.670" v="5667" actId="13926"/>
          <ac:spMkLst>
            <pc:docMk/>
            <pc:sldMk cId="3930036297" sldId="356"/>
            <ac:spMk id="2" creationId="{4B5F0D0E-8BB7-48AB-9160-728B8B3399A2}"/>
          </ac:spMkLst>
        </pc:spChg>
        <pc:spChg chg="mod">
          <ac:chgData name="Alfred Asterjadhi" userId="39de57b9-85c0-4fd1-aaac-8ca2b6560ad0" providerId="ADAL" clId="{CA824CB9-4AE0-466A-AE2E-7FF6F0AF6FC8}" dt="2023-09-14T18:35:45.796" v="5751"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9-14T14:31:12.606" v="5520" actId="20577"/>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9-14T14:31:12.606" v="5520" actId="20577"/>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4T11:35:46.597" v="5000" actId="207"/>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4T11:35:46.597" v="5000" actId="207"/>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addSp delSp modSp mod">
        <pc:chgData name="Alfred Asterjadhi" userId="39de57b9-85c0-4fd1-aaac-8ca2b6560ad0" providerId="ADAL" clId="{CA824CB9-4AE0-466A-AE2E-7FF6F0AF6FC8}" dt="2023-09-14T18:29:17.206" v="5685"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9-14T18:29:17.206" v="5685" actId="20577"/>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add del">
          <ac:chgData name="Alfred Asterjadhi" userId="39de57b9-85c0-4fd1-aaac-8ca2b6560ad0" providerId="ADAL" clId="{CA824CB9-4AE0-466A-AE2E-7FF6F0AF6FC8}" dt="2023-09-14T14:29:06.686" v="5427" actId="22"/>
          <ac:spMkLst>
            <pc:docMk/>
            <pc:sldMk cId="3759718192" sldId="368"/>
            <ac:spMk id="8" creationId="{95F0B2C5-70F1-19F8-EF3A-263E5F8E8E13}"/>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spChg chg="mod">
          <ac:chgData name="Alfred Asterjadhi" userId="39de57b9-85c0-4fd1-aaac-8ca2b6560ad0" providerId="ADAL" clId="{CA824CB9-4AE0-466A-AE2E-7FF6F0AF6FC8}" dt="2023-09-14T14:29:33.447" v="5435"/>
          <ac:spMkLst>
            <pc:docMk/>
            <pc:sldMk cId="3759718192" sldId="368"/>
            <ac:spMk id="23" creationId="{5661D9BB-0AD4-9788-7043-F5D067B665F2}"/>
          </ac:spMkLst>
        </pc:spChg>
        <pc:spChg chg="mod">
          <ac:chgData name="Alfred Asterjadhi" userId="39de57b9-85c0-4fd1-aaac-8ca2b6560ad0" providerId="ADAL" clId="{CA824CB9-4AE0-466A-AE2E-7FF6F0AF6FC8}" dt="2023-09-14T14:29:33.447" v="5435"/>
          <ac:spMkLst>
            <pc:docMk/>
            <pc:sldMk cId="3759718192" sldId="368"/>
            <ac:spMk id="24" creationId="{0A6BF369-78AF-440D-964B-54E169927850}"/>
          </ac:spMkLst>
        </pc:spChg>
        <pc:spChg chg="mod">
          <ac:chgData name="Alfred Asterjadhi" userId="39de57b9-85c0-4fd1-aaac-8ca2b6560ad0" providerId="ADAL" clId="{CA824CB9-4AE0-466A-AE2E-7FF6F0AF6FC8}" dt="2023-09-14T14:29:33.447" v="5435"/>
          <ac:spMkLst>
            <pc:docMk/>
            <pc:sldMk cId="3759718192" sldId="368"/>
            <ac:spMk id="25" creationId="{20FAFBFC-C11D-8582-E89D-158EFBC60EDA}"/>
          </ac:spMkLst>
        </pc:spChg>
        <pc:spChg chg="mod">
          <ac:chgData name="Alfred Asterjadhi" userId="39de57b9-85c0-4fd1-aaac-8ca2b6560ad0" providerId="ADAL" clId="{CA824CB9-4AE0-466A-AE2E-7FF6F0AF6FC8}" dt="2023-09-14T14:29:33.447" v="5435"/>
          <ac:spMkLst>
            <pc:docMk/>
            <pc:sldMk cId="3759718192" sldId="368"/>
            <ac:spMk id="26" creationId="{738B145D-2997-0D7F-2897-FC6E62EEDB9B}"/>
          </ac:spMkLst>
        </pc:spChg>
        <pc:spChg chg="mod">
          <ac:chgData name="Alfred Asterjadhi" userId="39de57b9-85c0-4fd1-aaac-8ca2b6560ad0" providerId="ADAL" clId="{CA824CB9-4AE0-466A-AE2E-7FF6F0AF6FC8}" dt="2023-09-14T14:29:33.447" v="5435"/>
          <ac:spMkLst>
            <pc:docMk/>
            <pc:sldMk cId="3759718192" sldId="368"/>
            <ac:spMk id="27" creationId="{1992DE1A-6E78-3E4C-3499-40B7B98C78EC}"/>
          </ac:spMkLst>
        </pc:spChg>
        <pc:spChg chg="mod">
          <ac:chgData name="Alfred Asterjadhi" userId="39de57b9-85c0-4fd1-aaac-8ca2b6560ad0" providerId="ADAL" clId="{CA824CB9-4AE0-466A-AE2E-7FF6F0AF6FC8}" dt="2023-09-14T14:29:33.447" v="5435"/>
          <ac:spMkLst>
            <pc:docMk/>
            <pc:sldMk cId="3759718192" sldId="368"/>
            <ac:spMk id="28" creationId="{CCB8810A-A8C7-CC9B-605D-700BE8525839}"/>
          </ac:spMkLst>
        </pc:spChg>
        <pc:spChg chg="mod">
          <ac:chgData name="Alfred Asterjadhi" userId="39de57b9-85c0-4fd1-aaac-8ca2b6560ad0" providerId="ADAL" clId="{CA824CB9-4AE0-466A-AE2E-7FF6F0AF6FC8}" dt="2023-09-14T14:29:33.447" v="5435"/>
          <ac:spMkLst>
            <pc:docMk/>
            <pc:sldMk cId="3759718192" sldId="368"/>
            <ac:spMk id="29" creationId="{997AEF05-F83A-1878-DA3C-6AFAC7330F93}"/>
          </ac:spMkLst>
        </pc:spChg>
        <pc:spChg chg="mod">
          <ac:chgData name="Alfred Asterjadhi" userId="39de57b9-85c0-4fd1-aaac-8ca2b6560ad0" providerId="ADAL" clId="{CA824CB9-4AE0-466A-AE2E-7FF6F0AF6FC8}" dt="2023-09-14T14:29:33.447" v="5435"/>
          <ac:spMkLst>
            <pc:docMk/>
            <pc:sldMk cId="3759718192" sldId="368"/>
            <ac:spMk id="30" creationId="{BE741498-0FB5-A6DD-DBF4-1F0BF7BB1861}"/>
          </ac:spMkLst>
        </pc:spChg>
        <pc:spChg chg="mod">
          <ac:chgData name="Alfred Asterjadhi" userId="39de57b9-85c0-4fd1-aaac-8ca2b6560ad0" providerId="ADAL" clId="{CA824CB9-4AE0-466A-AE2E-7FF6F0AF6FC8}" dt="2023-09-14T14:29:33.447" v="5435"/>
          <ac:spMkLst>
            <pc:docMk/>
            <pc:sldMk cId="3759718192" sldId="368"/>
            <ac:spMk id="31" creationId="{C2F3661F-8897-7F1B-103C-A6C4065E143D}"/>
          </ac:spMkLst>
        </pc:spChg>
        <pc:spChg chg="mod">
          <ac:chgData name="Alfred Asterjadhi" userId="39de57b9-85c0-4fd1-aaac-8ca2b6560ad0" providerId="ADAL" clId="{CA824CB9-4AE0-466A-AE2E-7FF6F0AF6FC8}" dt="2023-09-14T14:29:33.447" v="5435"/>
          <ac:spMkLst>
            <pc:docMk/>
            <pc:sldMk cId="3759718192" sldId="368"/>
            <ac:spMk id="32" creationId="{25CB38D5-D14B-185C-5CD0-BCC818BD9A34}"/>
          </ac:spMkLst>
        </pc:spChg>
        <pc:spChg chg="mod">
          <ac:chgData name="Alfred Asterjadhi" userId="39de57b9-85c0-4fd1-aaac-8ca2b6560ad0" providerId="ADAL" clId="{CA824CB9-4AE0-466A-AE2E-7FF6F0AF6FC8}" dt="2023-09-14T14:29:33.447" v="5435"/>
          <ac:spMkLst>
            <pc:docMk/>
            <pc:sldMk cId="3759718192" sldId="368"/>
            <ac:spMk id="33" creationId="{6F62B98D-B2A5-B66F-96C9-84A2186E59EC}"/>
          </ac:spMkLst>
        </pc:spChg>
        <pc:spChg chg="add mod">
          <ac:chgData name="Alfred Asterjadhi" userId="39de57b9-85c0-4fd1-aaac-8ca2b6560ad0" providerId="ADAL" clId="{CA824CB9-4AE0-466A-AE2E-7FF6F0AF6FC8}" dt="2023-09-14T14:30:44.713" v="5456" actId="164"/>
          <ac:spMkLst>
            <pc:docMk/>
            <pc:sldMk cId="3759718192" sldId="368"/>
            <ac:spMk id="34" creationId="{29E96206-7F47-0C01-8F7B-FFD3DAE5B79C}"/>
          </ac:spMkLst>
        </pc:spChg>
        <pc:spChg chg="add mod">
          <ac:chgData name="Alfred Asterjadhi" userId="39de57b9-85c0-4fd1-aaac-8ca2b6560ad0" providerId="ADAL" clId="{CA824CB9-4AE0-466A-AE2E-7FF6F0AF6FC8}" dt="2023-09-14T14:30:44.713" v="5456" actId="164"/>
          <ac:spMkLst>
            <pc:docMk/>
            <pc:sldMk cId="3759718192" sldId="368"/>
            <ac:spMk id="35" creationId="{BAB737A3-5584-0951-6B85-49F99EF2A68C}"/>
          </ac:spMkLst>
        </pc:spChg>
        <pc:spChg chg="add mod">
          <ac:chgData name="Alfred Asterjadhi" userId="39de57b9-85c0-4fd1-aaac-8ca2b6560ad0" providerId="ADAL" clId="{CA824CB9-4AE0-466A-AE2E-7FF6F0AF6FC8}" dt="2023-09-14T14:30:44.713" v="5456" actId="164"/>
          <ac:spMkLst>
            <pc:docMk/>
            <pc:sldMk cId="3759718192" sldId="368"/>
            <ac:spMk id="36" creationId="{54A3E4A8-3C56-1F4C-081A-15243D639E77}"/>
          </ac:spMkLst>
        </pc:spChg>
        <pc:spChg chg="add mod">
          <ac:chgData name="Alfred Asterjadhi" userId="39de57b9-85c0-4fd1-aaac-8ca2b6560ad0" providerId="ADAL" clId="{CA824CB9-4AE0-466A-AE2E-7FF6F0AF6FC8}" dt="2023-09-14T14:30:44.713" v="5456" actId="164"/>
          <ac:spMkLst>
            <pc:docMk/>
            <pc:sldMk cId="3759718192" sldId="368"/>
            <ac:spMk id="37" creationId="{1D361119-824A-6921-AD7F-050157138E4C}"/>
          </ac:spMkLst>
        </pc:spChg>
        <pc:grpChg chg="add mod">
          <ac:chgData name="Alfred Asterjadhi" userId="39de57b9-85c0-4fd1-aaac-8ca2b6560ad0" providerId="ADAL" clId="{CA824CB9-4AE0-466A-AE2E-7FF6F0AF6FC8}" dt="2023-09-14T14:29:36.370" v="5436" actId="1076"/>
          <ac:grpSpMkLst>
            <pc:docMk/>
            <pc:sldMk cId="3759718192" sldId="368"/>
            <ac:grpSpMk id="12" creationId="{67AD9B57-F6B1-0BD6-9134-9EA1C2C99836}"/>
          </ac:grpSpMkLst>
        </pc:grpChg>
        <pc:grpChg chg="del">
          <ac:chgData name="Alfred Asterjadhi" userId="39de57b9-85c0-4fd1-aaac-8ca2b6560ad0" providerId="ADAL" clId="{CA824CB9-4AE0-466A-AE2E-7FF6F0AF6FC8}" dt="2023-09-14T14:29:33.136" v="5434" actId="478"/>
          <ac:grpSpMkLst>
            <pc:docMk/>
            <pc:sldMk cId="3759718192" sldId="368"/>
            <ac:grpSpMk id="13" creationId="{19E50617-82D7-279F-AB9E-98E17EB31544}"/>
          </ac:grpSpMkLst>
        </pc:grpChg>
        <pc:grpChg chg="mod">
          <ac:chgData name="Alfred Asterjadhi" userId="39de57b9-85c0-4fd1-aaac-8ca2b6560ad0" providerId="ADAL" clId="{CA824CB9-4AE0-466A-AE2E-7FF6F0AF6FC8}" dt="2023-09-14T14:29:33.447" v="5435"/>
          <ac:grpSpMkLst>
            <pc:docMk/>
            <pc:sldMk cId="3759718192" sldId="368"/>
            <ac:grpSpMk id="22" creationId="{F9CFC13E-3543-7846-419D-DE0611CB0349}"/>
          </ac:grpSpMkLst>
        </pc:grpChg>
        <pc:grpChg chg="add mod">
          <ac:chgData name="Alfred Asterjadhi" userId="39de57b9-85c0-4fd1-aaac-8ca2b6560ad0" providerId="ADAL" clId="{CA824CB9-4AE0-466A-AE2E-7FF6F0AF6FC8}" dt="2023-09-14T14:30:44.713" v="5456" actId="164"/>
          <ac:grpSpMkLst>
            <pc:docMk/>
            <pc:sldMk cId="3759718192" sldId="368"/>
            <ac:grpSpMk id="38" creationId="{5321B0E7-85C2-1A34-41E7-07E1ECB00E50}"/>
          </ac:grpSpMkLst>
        </pc:gr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picChg chg="del">
          <ac:chgData name="Alfred Asterjadhi" userId="39de57b9-85c0-4fd1-aaac-8ca2b6560ad0" providerId="ADAL" clId="{CA824CB9-4AE0-466A-AE2E-7FF6F0AF6FC8}" dt="2023-09-14T14:29:04.120" v="5425" actId="478"/>
          <ac:picMkLst>
            <pc:docMk/>
            <pc:sldMk cId="3759718192" sldId="368"/>
            <ac:picMk id="10" creationId="{D54854AB-419B-E2B5-21FB-6BC02F6CAD58}"/>
          </ac:picMkLst>
        </pc:picChg>
        <pc:picChg chg="add mod">
          <ac:chgData name="Alfred Asterjadhi" userId="39de57b9-85c0-4fd1-aaac-8ca2b6560ad0" providerId="ADAL" clId="{CA824CB9-4AE0-466A-AE2E-7FF6F0AF6FC8}" dt="2023-09-14T14:30:44.713" v="5456" actId="164"/>
          <ac:picMkLst>
            <pc:docMk/>
            <pc:sldMk cId="3759718192" sldId="368"/>
            <ac:picMk id="11" creationId="{39D8327C-D24D-2ADB-EE1E-F546BA543433}"/>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4T18:32:25.459" v="5705" actId="2057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4T18:32:25.459" v="5705" actId="2057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3T17:07:55.561" v="4571" actId="20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3T17:07:55.561" v="4571" actId="20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4T19:59:03.351" v="5752" actId="20577"/>
        <pc:sldMkLst>
          <pc:docMk/>
          <pc:sldMk cId="917226829" sldId="396"/>
        </pc:sldMkLst>
        <pc:spChg chg="mod ord">
          <ac:chgData name="Alfred Asterjadhi" userId="39de57b9-85c0-4fd1-aaac-8ca2b6560ad0" providerId="ADAL" clId="{CA824CB9-4AE0-466A-AE2E-7FF6F0AF6FC8}" dt="2023-09-12T17:40:39.718" v="3486"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4T19:59:03.351" v="5752" actId="2057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9-13T16:18:53.898" v="4377" actId="207"/>
        <pc:sldMkLst>
          <pc:docMk/>
          <pc:sldMk cId="3614762288" sldId="400"/>
        </pc:sldMkLst>
        <pc:spChg chg="mod">
          <ac:chgData name="Alfred Asterjadhi" userId="39de57b9-85c0-4fd1-aaac-8ca2b6560ad0" providerId="ADAL" clId="{CA824CB9-4AE0-466A-AE2E-7FF6F0AF6FC8}" dt="2023-09-13T15:34:26.146" v="4364" actId="13926"/>
          <ac:spMkLst>
            <pc:docMk/>
            <pc:sldMk cId="3614762288" sldId="400"/>
            <ac:spMk id="2" creationId="{4B5F0D0E-8BB7-48AB-9160-728B8B3399A2}"/>
          </ac:spMkLst>
        </pc:spChg>
        <pc:spChg chg="mod">
          <ac:chgData name="Alfred Asterjadhi" userId="39de57b9-85c0-4fd1-aaac-8ca2b6560ad0" providerId="ADAL" clId="{CA824CB9-4AE0-466A-AE2E-7FF6F0AF6FC8}" dt="2023-09-13T16:18:53.898" v="4377" actId="20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9-14T14:00:16.182" v="5284" actId="207"/>
        <pc:sldMkLst>
          <pc:docMk/>
          <pc:sldMk cId="2409887836" sldId="994"/>
        </pc:sldMkLst>
        <pc:spChg chg="mod">
          <ac:chgData name="Alfred Asterjadhi" userId="39de57b9-85c0-4fd1-aaac-8ca2b6560ad0" providerId="ADAL" clId="{CA824CB9-4AE0-466A-AE2E-7FF6F0AF6FC8}" dt="2023-09-14T12:08:42.889" v="5274" actId="13926"/>
          <ac:spMkLst>
            <pc:docMk/>
            <pc:sldMk cId="2409887836" sldId="994"/>
            <ac:spMk id="2" creationId="{4B5F0D0E-8BB7-48AB-9160-728B8B3399A2}"/>
          </ac:spMkLst>
        </pc:spChg>
        <pc:spChg chg="mod">
          <ac:chgData name="Alfred Asterjadhi" userId="39de57b9-85c0-4fd1-aaac-8ca2b6560ad0" providerId="ADAL" clId="{CA824CB9-4AE0-466A-AE2E-7FF6F0AF6FC8}" dt="2023-09-14T14:00:16.182" v="5284" actId="20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9-14T11:22:46.385" v="4952" actId="207"/>
        <pc:sldMkLst>
          <pc:docMk/>
          <pc:sldMk cId="3360543781" sldId="995"/>
        </pc:sldMkLst>
        <pc:spChg chg="mod">
          <ac:chgData name="Alfred Asterjadhi" userId="39de57b9-85c0-4fd1-aaac-8ca2b6560ad0" providerId="ADAL" clId="{CA824CB9-4AE0-466A-AE2E-7FF6F0AF6FC8}" dt="2023-09-14T11:22:40.414" v="4951" actId="13926"/>
          <ac:spMkLst>
            <pc:docMk/>
            <pc:sldMk cId="3360543781" sldId="995"/>
            <ac:spMk id="2" creationId="{4B5F0D0E-8BB7-48AB-9160-728B8B3399A2}"/>
          </ac:spMkLst>
        </pc:spChg>
        <pc:spChg chg="mod">
          <ac:chgData name="Alfred Asterjadhi" userId="39de57b9-85c0-4fd1-aaac-8ca2b6560ad0" providerId="ADAL" clId="{CA824CB9-4AE0-466A-AE2E-7FF6F0AF6FC8}" dt="2023-09-14T11:22:46.385" v="4952" actId="20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4T20:04:21.742" v="5761" actId="13926"/>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4T20:04:21.742" v="5761" actId="13926"/>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4T14:22:32.698" v="5296" actId="20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4T14:22:32.698" v="5296" actId="20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3T12:23:57.909" v="3921"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3T12:23:57.909" v="3921"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3T12:07:17.654" v="3734" actId="207"/>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3T12:07:17.654" v="3734" actId="207"/>
          <ac:spMkLst>
            <pc:docMk/>
            <pc:sldMk cId="2757311451" sldId="1010"/>
            <ac:spMk id="3" creationId="{DFB0BA47-D7B6-4F95-932E-A7AA615BC440}"/>
          </ac:spMkLst>
        </pc:spChg>
      </pc:sldChg>
      <pc:sldChg chg="addSp delSp modSp add mod">
        <pc:chgData name="Alfred Asterjadhi" userId="39de57b9-85c0-4fd1-aaac-8ca2b6560ad0" providerId="ADAL" clId="{CA824CB9-4AE0-466A-AE2E-7FF6F0AF6FC8}" dt="2023-09-13T12:08:25.163" v="3759" actId="13926"/>
        <pc:sldMkLst>
          <pc:docMk/>
          <pc:sldMk cId="2064891760" sldId="1011"/>
        </pc:sldMkLst>
        <pc:spChg chg="mod">
          <ac:chgData name="Alfred Asterjadhi" userId="39de57b9-85c0-4fd1-aaac-8ca2b6560ad0" providerId="ADAL" clId="{CA824CB9-4AE0-466A-AE2E-7FF6F0AF6FC8}" dt="2023-09-13T12:08:25.163" v="3759" actId="13926"/>
          <ac:spMkLst>
            <pc:docMk/>
            <pc:sldMk cId="2064891760" sldId="1011"/>
            <ac:spMk id="2" creationId="{4B5F0D0E-8BB7-48AB-9160-728B8B3399A2}"/>
          </ac:spMkLst>
        </pc:spChg>
        <pc:spChg chg="mod">
          <ac:chgData name="Alfred Asterjadhi" userId="39de57b9-85c0-4fd1-aaac-8ca2b6560ad0" providerId="ADAL" clId="{CA824CB9-4AE0-466A-AE2E-7FF6F0AF6FC8}" dt="2023-09-13T12:08:22.073" v="3758" actId="207"/>
          <ac:spMkLst>
            <pc:docMk/>
            <pc:sldMk cId="2064891760" sldId="1011"/>
            <ac:spMk id="3" creationId="{DFB0BA47-D7B6-4F95-932E-A7AA615BC440}"/>
          </ac:spMkLst>
        </pc:spChg>
        <pc:spChg chg="add del">
          <ac:chgData name="Alfred Asterjadhi" userId="39de57b9-85c0-4fd1-aaac-8ca2b6560ad0" providerId="ADAL" clId="{CA824CB9-4AE0-466A-AE2E-7FF6F0AF6FC8}" dt="2023-09-13T12:08:04.247" v="3745"/>
          <ac:spMkLst>
            <pc:docMk/>
            <pc:sldMk cId="2064891760" sldId="1011"/>
            <ac:spMk id="7" creationId="{BA6C0BB7-61F9-D6BF-1CDA-A9D40FE6270A}"/>
          </ac:spMkLst>
        </pc:spChg>
        <pc:spChg chg="add del">
          <ac:chgData name="Alfred Asterjadhi" userId="39de57b9-85c0-4fd1-aaac-8ca2b6560ad0" providerId="ADAL" clId="{CA824CB9-4AE0-466A-AE2E-7FF6F0AF6FC8}" dt="2023-09-13T12:08:05.898" v="3747"/>
          <ac:spMkLst>
            <pc:docMk/>
            <pc:sldMk cId="2064891760" sldId="1011"/>
            <ac:spMk id="8" creationId="{1F5C39EC-C8DB-B510-0211-273AA6A654BE}"/>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3T12:47:04.630" v="4151" actId="207"/>
        <pc:sldMkLst>
          <pc:docMk/>
          <pc:sldMk cId="2270297831" sldId="1012"/>
        </pc:sldMkLst>
        <pc:spChg chg="mod">
          <ac:chgData name="Alfred Asterjadhi" userId="39de57b9-85c0-4fd1-aaac-8ca2b6560ad0" providerId="ADAL" clId="{CA824CB9-4AE0-466A-AE2E-7FF6F0AF6FC8}" dt="2023-09-12T21:13:41.469" v="3503" actId="13926"/>
          <ac:spMkLst>
            <pc:docMk/>
            <pc:sldMk cId="2270297831" sldId="1012"/>
            <ac:spMk id="2" creationId="{4B5F0D0E-8BB7-48AB-9160-728B8B3399A2}"/>
          </ac:spMkLst>
        </pc:spChg>
        <pc:spChg chg="mod">
          <ac:chgData name="Alfred Asterjadhi" userId="39de57b9-85c0-4fd1-aaac-8ca2b6560ad0" providerId="ADAL" clId="{CA824CB9-4AE0-466A-AE2E-7FF6F0AF6FC8}" dt="2023-09-13T12:47:04.630" v="4151" actId="207"/>
          <ac:spMkLst>
            <pc:docMk/>
            <pc:sldMk cId="2270297831" sldId="1012"/>
            <ac:spMk id="3" creationId="{DFB0BA47-D7B6-4F95-932E-A7AA615BC440}"/>
          </ac:spMkLst>
        </pc:spChg>
      </pc:sldChg>
      <pc:sldChg chg="addSp delSp modSp add mod">
        <pc:chgData name="Alfred Asterjadhi" userId="39de57b9-85c0-4fd1-aaac-8ca2b6560ad0" providerId="ADAL" clId="{CA824CB9-4AE0-466A-AE2E-7FF6F0AF6FC8}" dt="2023-09-14T11:39:12.429" v="5086" actId="20577"/>
        <pc:sldMkLst>
          <pc:docMk/>
          <pc:sldMk cId="564270507" sldId="1013"/>
        </pc:sldMkLst>
        <pc:spChg chg="mod">
          <ac:chgData name="Alfred Asterjadhi" userId="39de57b9-85c0-4fd1-aaac-8ca2b6560ad0" providerId="ADAL" clId="{CA824CB9-4AE0-466A-AE2E-7FF6F0AF6FC8}" dt="2023-09-14T11:38:42.813" v="5067" actId="13926"/>
          <ac:spMkLst>
            <pc:docMk/>
            <pc:sldMk cId="564270507" sldId="1013"/>
            <ac:spMk id="2" creationId="{4B5F0D0E-8BB7-48AB-9160-728B8B3399A2}"/>
          </ac:spMkLst>
        </pc:spChg>
        <pc:spChg chg="mod">
          <ac:chgData name="Alfred Asterjadhi" userId="39de57b9-85c0-4fd1-aaac-8ca2b6560ad0" providerId="ADAL" clId="{CA824CB9-4AE0-466A-AE2E-7FF6F0AF6FC8}" dt="2023-09-14T11:39:12.429" v="5086" actId="20577"/>
          <ac:spMkLst>
            <pc:docMk/>
            <pc:sldMk cId="564270507" sldId="1013"/>
            <ac:spMk id="3" creationId="{DFB0BA47-D7B6-4F95-932E-A7AA615BC440}"/>
          </ac:spMkLst>
        </pc:spChg>
        <pc:spChg chg="add del">
          <ac:chgData name="Alfred Asterjadhi" userId="39de57b9-85c0-4fd1-aaac-8ca2b6560ad0" providerId="ADAL" clId="{CA824CB9-4AE0-466A-AE2E-7FF6F0AF6FC8}" dt="2023-09-14T11:38:55.642" v="5070"/>
          <ac:spMkLst>
            <pc:docMk/>
            <pc:sldMk cId="564270507" sldId="1013"/>
            <ac:spMk id="7" creationId="{EBC1A791-BE10-6EF2-5AE5-04BEF6DF5E97}"/>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4T14:24:41.155" v="5328"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4T14:24:41.155" v="5328"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4T14:25:43.914" v="5362"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4T14:25:43.914" v="5362" actId="207"/>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4T11:36:01.443" v="5002" actId="2057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4T11:36:01.443" v="5002" actId="2057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14T14:25:16.552" v="5357" actId="20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graphicFrameChg chg="mod modGraphic">
          <ac:chgData name="Alfred Asterjadhi" userId="39de57b9-85c0-4fd1-aaac-8ca2b6560ad0" providerId="ADAL" clId="{CA824CB9-4AE0-466A-AE2E-7FF6F0AF6FC8}" dt="2023-09-14T14:25:16.552" v="5357" actId="207"/>
          <ac:graphicFrameMkLst>
            <pc:docMk/>
            <pc:sldMk cId="2882076470" sldId="1018"/>
            <ac:graphicFrameMk id="6" creationId="{F4A90C7D-18B6-9189-6321-A3F7979F9A3B}"/>
          </ac:graphicFrameMkLst>
        </pc:graphicFrame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4T14:20:53.702" v="5288" actId="20577"/>
        <pc:sldMasterMkLst>
          <pc:docMk/>
          <pc:sldMasterMk cId="0" sldId="2147483648"/>
        </pc:sldMasterMkLst>
        <pc:spChg chg="mod">
          <ac:chgData name="Alfred Asterjadhi" userId="39de57b9-85c0-4fd1-aaac-8ca2b6560ad0" providerId="ADAL" clId="{CA824CB9-4AE0-466A-AE2E-7FF6F0AF6FC8}" dt="2023-09-14T14:20:53.702" v="5288" actId="20577"/>
          <ac:spMkLst>
            <pc:docMk/>
            <pc:sldMasterMk cId="0" sldId="2147483648"/>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48"/>
            <ac:spMk id="1027" creationId="{00000000-0000-0000-0000-000000000000}"/>
          </ac:spMkLst>
        </pc:spChg>
      </pc:sldMasterChg>
    </pc:docChg>
  </pc:docChgLst>
  <pc:docChgLst>
    <pc:chgData name="Alfred Asterjadhi" userId="39de57b9-85c0-4fd1-aaac-8ca2b6560ad0" providerId="ADAL" clId="{E98B568D-11B1-47B0-93A8-869740506C63}"/>
    <pc:docChg chg="undo custSel addSld delSld modSld modMainMaster">
      <pc:chgData name="Alfred Asterjadhi" userId="39de57b9-85c0-4fd1-aaac-8ca2b6560ad0" providerId="ADAL" clId="{E98B568D-11B1-47B0-93A8-869740506C63}" dt="2023-10-09T03:13:14.561" v="637" actId="403"/>
      <pc:docMkLst>
        <pc:docMk/>
      </pc:docMkLst>
      <pc:sldChg chg="modSp mod">
        <pc:chgData name="Alfred Asterjadhi" userId="39de57b9-85c0-4fd1-aaac-8ca2b6560ad0" providerId="ADAL" clId="{E98B568D-11B1-47B0-93A8-869740506C63}" dt="2023-10-06T23:14:08.832" v="82" actId="20577"/>
        <pc:sldMkLst>
          <pc:docMk/>
          <pc:sldMk cId="0" sldId="256"/>
        </pc:sldMkLst>
        <pc:spChg chg="mod">
          <ac:chgData name="Alfred Asterjadhi" userId="39de57b9-85c0-4fd1-aaac-8ca2b6560ad0" providerId="ADAL" clId="{E98B568D-11B1-47B0-93A8-869740506C63}" dt="2023-10-06T23:11:24.025" v="23" actId="20577"/>
          <ac:spMkLst>
            <pc:docMk/>
            <pc:sldMk cId="0" sldId="256"/>
            <ac:spMk id="6" creationId="{00000000-0000-0000-0000-000000000000}"/>
          </ac:spMkLst>
        </pc:spChg>
        <pc:spChg chg="mod">
          <ac:chgData name="Alfred Asterjadhi" userId="39de57b9-85c0-4fd1-aaac-8ca2b6560ad0" providerId="ADAL" clId="{E98B568D-11B1-47B0-93A8-869740506C63}" dt="2023-10-06T23:14:00.267" v="76" actId="20577"/>
          <ac:spMkLst>
            <pc:docMk/>
            <pc:sldMk cId="0" sldId="256"/>
            <ac:spMk id="3073" creationId="{00000000-0000-0000-0000-000000000000}"/>
          </ac:spMkLst>
        </pc:spChg>
        <pc:spChg chg="mod">
          <ac:chgData name="Alfred Asterjadhi" userId="39de57b9-85c0-4fd1-aaac-8ca2b6560ad0" providerId="ADAL" clId="{E98B568D-11B1-47B0-93A8-869740506C63}" dt="2023-10-06T23:14:08.832" v="82" actId="20577"/>
          <ac:spMkLst>
            <pc:docMk/>
            <pc:sldMk cId="0" sldId="256"/>
            <ac:spMk id="3074" creationId="{00000000-0000-0000-0000-000000000000}"/>
          </ac:spMkLst>
        </pc:spChg>
      </pc:sldChg>
      <pc:sldChg chg="modSp mod">
        <pc:chgData name="Alfred Asterjadhi" userId="39de57b9-85c0-4fd1-aaac-8ca2b6560ad0" providerId="ADAL" clId="{E98B568D-11B1-47B0-93A8-869740506C63}" dt="2023-10-06T23:15:20.208" v="106" actId="20577"/>
        <pc:sldMkLst>
          <pc:docMk/>
          <pc:sldMk cId="0" sldId="257"/>
        </pc:sldMkLst>
        <pc:spChg chg="mod">
          <ac:chgData name="Alfred Asterjadhi" userId="39de57b9-85c0-4fd1-aaac-8ca2b6560ad0" providerId="ADAL" clId="{E98B568D-11B1-47B0-93A8-869740506C63}" dt="2023-10-06T23:11:32.933" v="24"/>
          <ac:spMkLst>
            <pc:docMk/>
            <pc:sldMk cId="0" sldId="257"/>
            <ac:spMk id="7" creationId="{4565958B-DD30-4EE7-AF20-DC550898176B}"/>
          </ac:spMkLst>
        </pc:spChg>
        <pc:spChg chg="mod">
          <ac:chgData name="Alfred Asterjadhi" userId="39de57b9-85c0-4fd1-aaac-8ca2b6560ad0" providerId="ADAL" clId="{E98B568D-11B1-47B0-93A8-869740506C63}" dt="2023-10-06T23:15:20.208" v="106" actId="20577"/>
          <ac:spMkLst>
            <pc:docMk/>
            <pc:sldMk cId="0" sldId="257"/>
            <ac:spMk id="4098" creationId="{00000000-0000-0000-0000-000000000000}"/>
          </ac:spMkLst>
        </pc:spChg>
      </pc:sldChg>
      <pc:sldChg chg="modSp mod">
        <pc:chgData name="Alfred Asterjadhi" userId="39de57b9-85c0-4fd1-aaac-8ca2b6560ad0" providerId="ADAL" clId="{E98B568D-11B1-47B0-93A8-869740506C63}" dt="2023-10-06T23:11:37.812" v="26"/>
        <pc:sldMkLst>
          <pc:docMk/>
          <pc:sldMk cId="3254182675" sldId="258"/>
        </pc:sldMkLst>
        <pc:spChg chg="mod">
          <ac:chgData name="Alfred Asterjadhi" userId="39de57b9-85c0-4fd1-aaac-8ca2b6560ad0" providerId="ADAL" clId="{E98B568D-11B1-47B0-93A8-869740506C63}" dt="2023-10-06T23:11:37.812" v="26"/>
          <ac:spMkLst>
            <pc:docMk/>
            <pc:sldMk cId="3254182675" sldId="258"/>
            <ac:spMk id="7" creationId="{4F62ADF5-BC8B-4EF4-B4E8-C355611EECFF}"/>
          </ac:spMkLst>
        </pc:spChg>
      </pc:sldChg>
      <pc:sldChg chg="modSp mod">
        <pc:chgData name="Alfred Asterjadhi" userId="39de57b9-85c0-4fd1-aaac-8ca2b6560ad0" providerId="ADAL" clId="{E98B568D-11B1-47B0-93A8-869740506C63}" dt="2023-10-06T23:11:40.734" v="28"/>
        <pc:sldMkLst>
          <pc:docMk/>
          <pc:sldMk cId="3136880362" sldId="260"/>
        </pc:sldMkLst>
        <pc:spChg chg="mod">
          <ac:chgData name="Alfred Asterjadhi" userId="39de57b9-85c0-4fd1-aaac-8ca2b6560ad0" providerId="ADAL" clId="{E98B568D-11B1-47B0-93A8-869740506C63}" dt="2023-10-06T23:11:40.734" v="28"/>
          <ac:spMkLst>
            <pc:docMk/>
            <pc:sldMk cId="3136880362" sldId="260"/>
            <ac:spMk id="7" creationId="{733EE7F5-4D25-4915-8021-FD9EE23E2C32}"/>
          </ac:spMkLst>
        </pc:spChg>
      </pc:sldChg>
      <pc:sldChg chg="modSp mod">
        <pc:chgData name="Alfred Asterjadhi" userId="39de57b9-85c0-4fd1-aaac-8ca2b6560ad0" providerId="ADAL" clId="{E98B568D-11B1-47B0-93A8-869740506C63}" dt="2023-10-06T23:11:43.271" v="30"/>
        <pc:sldMkLst>
          <pc:docMk/>
          <pc:sldMk cId="1676196551" sldId="261"/>
        </pc:sldMkLst>
        <pc:spChg chg="mod">
          <ac:chgData name="Alfred Asterjadhi" userId="39de57b9-85c0-4fd1-aaac-8ca2b6560ad0" providerId="ADAL" clId="{E98B568D-11B1-47B0-93A8-869740506C63}" dt="2023-10-06T23:11:43.271" v="30"/>
          <ac:spMkLst>
            <pc:docMk/>
            <pc:sldMk cId="1676196551" sldId="261"/>
            <ac:spMk id="7" creationId="{0A0F1EBF-63A8-4C75-8DB7-0D8CD44D0896}"/>
          </ac:spMkLst>
        </pc:spChg>
      </pc:sldChg>
      <pc:sldChg chg="modSp mod">
        <pc:chgData name="Alfred Asterjadhi" userId="39de57b9-85c0-4fd1-aaac-8ca2b6560ad0" providerId="ADAL" clId="{E98B568D-11B1-47B0-93A8-869740506C63}" dt="2023-10-06T23:11:44.405" v="31"/>
        <pc:sldMkLst>
          <pc:docMk/>
          <pc:sldMk cId="2927177891" sldId="263"/>
        </pc:sldMkLst>
        <pc:spChg chg="mod">
          <ac:chgData name="Alfred Asterjadhi" userId="39de57b9-85c0-4fd1-aaac-8ca2b6560ad0" providerId="ADAL" clId="{E98B568D-11B1-47B0-93A8-869740506C63}" dt="2023-10-06T23:11:44.405" v="31"/>
          <ac:spMkLst>
            <pc:docMk/>
            <pc:sldMk cId="2927177891" sldId="263"/>
            <ac:spMk id="9" creationId="{4BB4CFD1-21C6-467E-AB6E-3577A473F86D}"/>
          </ac:spMkLst>
        </pc:spChg>
      </pc:sldChg>
      <pc:sldChg chg="modSp mod">
        <pc:chgData name="Alfred Asterjadhi" userId="39de57b9-85c0-4fd1-aaac-8ca2b6560ad0" providerId="ADAL" clId="{E98B568D-11B1-47B0-93A8-869740506C63}" dt="2023-10-06T23:11:45.508" v="32"/>
        <pc:sldMkLst>
          <pc:docMk/>
          <pc:sldMk cId="4277600907" sldId="264"/>
        </pc:sldMkLst>
        <pc:spChg chg="mod">
          <ac:chgData name="Alfred Asterjadhi" userId="39de57b9-85c0-4fd1-aaac-8ca2b6560ad0" providerId="ADAL" clId="{E98B568D-11B1-47B0-93A8-869740506C63}" dt="2023-10-06T23:11:45.508" v="32"/>
          <ac:spMkLst>
            <pc:docMk/>
            <pc:sldMk cId="4277600907" sldId="264"/>
            <ac:spMk id="8" creationId="{B2C4C695-AFB3-4956-B721-DB0805BA0685}"/>
          </ac:spMkLst>
        </pc:spChg>
      </pc:sldChg>
      <pc:sldChg chg="modSp mod">
        <pc:chgData name="Alfred Asterjadhi" userId="39de57b9-85c0-4fd1-aaac-8ca2b6560ad0" providerId="ADAL" clId="{E98B568D-11B1-47B0-93A8-869740506C63}" dt="2023-10-06T23:11:46.667" v="33"/>
        <pc:sldMkLst>
          <pc:docMk/>
          <pc:sldMk cId="2436815634" sldId="265"/>
        </pc:sldMkLst>
        <pc:spChg chg="mod">
          <ac:chgData name="Alfred Asterjadhi" userId="39de57b9-85c0-4fd1-aaac-8ca2b6560ad0" providerId="ADAL" clId="{E98B568D-11B1-47B0-93A8-869740506C63}" dt="2023-10-06T23:11:46.667" v="33"/>
          <ac:spMkLst>
            <pc:docMk/>
            <pc:sldMk cId="2436815634" sldId="265"/>
            <ac:spMk id="9" creationId="{535943CE-0A57-43F4-9844-46B4091CBC16}"/>
          </ac:spMkLst>
        </pc:spChg>
      </pc:sldChg>
      <pc:sldChg chg="modSp mod">
        <pc:chgData name="Alfred Asterjadhi" userId="39de57b9-85c0-4fd1-aaac-8ca2b6560ad0" providerId="ADAL" clId="{E98B568D-11B1-47B0-93A8-869740506C63}" dt="2023-10-06T23:11:47.803" v="34"/>
        <pc:sldMkLst>
          <pc:docMk/>
          <pc:sldMk cId="2400177835" sldId="266"/>
        </pc:sldMkLst>
        <pc:spChg chg="mod">
          <ac:chgData name="Alfred Asterjadhi" userId="39de57b9-85c0-4fd1-aaac-8ca2b6560ad0" providerId="ADAL" clId="{E98B568D-11B1-47B0-93A8-869740506C63}" dt="2023-10-06T23:11:47.803" v="34"/>
          <ac:spMkLst>
            <pc:docMk/>
            <pc:sldMk cId="2400177835" sldId="266"/>
            <ac:spMk id="8" creationId="{C5505616-1CE2-43B4-878B-31634EEB6CA7}"/>
          </ac:spMkLst>
        </pc:spChg>
      </pc:sldChg>
      <pc:sldChg chg="modSp mod">
        <pc:chgData name="Alfred Asterjadhi" userId="39de57b9-85c0-4fd1-aaac-8ca2b6560ad0" providerId="ADAL" clId="{E98B568D-11B1-47B0-93A8-869740506C63}" dt="2023-10-06T23:16:45.125" v="204" actId="20577"/>
        <pc:sldMkLst>
          <pc:docMk/>
          <pc:sldMk cId="132832093" sldId="267"/>
        </pc:sldMkLst>
        <pc:spChg chg="mod">
          <ac:chgData name="Alfred Asterjadhi" userId="39de57b9-85c0-4fd1-aaac-8ca2b6560ad0" providerId="ADAL" clId="{E98B568D-11B1-47B0-93A8-869740506C63}" dt="2023-10-06T23:16:45.125" v="204" actId="20577"/>
          <ac:spMkLst>
            <pc:docMk/>
            <pc:sldMk cId="132832093" sldId="267"/>
            <ac:spMk id="3" creationId="{00000000-0000-0000-0000-000000000000}"/>
          </ac:spMkLst>
        </pc:spChg>
        <pc:spChg chg="mod">
          <ac:chgData name="Alfred Asterjadhi" userId="39de57b9-85c0-4fd1-aaac-8ca2b6560ad0" providerId="ADAL" clId="{E98B568D-11B1-47B0-93A8-869740506C63}" dt="2023-10-06T23:11:54.014" v="39"/>
          <ac:spMkLst>
            <pc:docMk/>
            <pc:sldMk cId="132832093" sldId="267"/>
            <ac:spMk id="7" creationId="{C00CAC69-BF6D-4936-9CE0-D96F88ACD748}"/>
          </ac:spMkLst>
        </pc:spChg>
      </pc:sldChg>
      <pc:sldChg chg="modSp mod">
        <pc:chgData name="Alfred Asterjadhi" userId="39de57b9-85c0-4fd1-aaac-8ca2b6560ad0" providerId="ADAL" clId="{E98B568D-11B1-47B0-93A8-869740506C63}" dt="2023-10-06T23:44:00.921" v="607" actId="20577"/>
        <pc:sldMkLst>
          <pc:docMk/>
          <pc:sldMk cId="3976818858" sldId="269"/>
        </pc:sldMkLst>
        <pc:spChg chg="mod">
          <ac:chgData name="Alfred Asterjadhi" userId="39de57b9-85c0-4fd1-aaac-8ca2b6560ad0" providerId="ADAL" clId="{E98B568D-11B1-47B0-93A8-869740506C63}" dt="2023-10-06T23:11:56.338" v="41"/>
          <ac:spMkLst>
            <pc:docMk/>
            <pc:sldMk cId="3976818858" sldId="269"/>
            <ac:spMk id="6" creationId="{00000000-0000-0000-0000-000000000000}"/>
          </ac:spMkLst>
        </pc:spChg>
        <pc:graphicFrameChg chg="mod modGraphic">
          <ac:chgData name="Alfred Asterjadhi" userId="39de57b9-85c0-4fd1-aaac-8ca2b6560ad0" providerId="ADAL" clId="{E98B568D-11B1-47B0-93A8-869740506C63}" dt="2023-10-06T23:44:00.921" v="60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98B568D-11B1-47B0-93A8-869740506C63}" dt="2023-10-06T23:11:49.045" v="35"/>
        <pc:sldMkLst>
          <pc:docMk/>
          <pc:sldMk cId="3387863760" sldId="270"/>
        </pc:sldMkLst>
        <pc:spChg chg="mod">
          <ac:chgData name="Alfred Asterjadhi" userId="39de57b9-85c0-4fd1-aaac-8ca2b6560ad0" providerId="ADAL" clId="{E98B568D-11B1-47B0-93A8-869740506C63}" dt="2023-10-06T23:11:49.045" v="35"/>
          <ac:spMkLst>
            <pc:docMk/>
            <pc:sldMk cId="3387863760" sldId="270"/>
            <ac:spMk id="8" creationId="{B1C9D975-9B89-429E-A2AD-175C2CE0D83A}"/>
          </ac:spMkLst>
        </pc:spChg>
      </pc:sldChg>
      <pc:sldChg chg="modSp mod">
        <pc:chgData name="Alfred Asterjadhi" userId="39de57b9-85c0-4fd1-aaac-8ca2b6560ad0" providerId="ADAL" clId="{E98B568D-11B1-47B0-93A8-869740506C63}" dt="2023-10-06T23:43:41.635" v="591" actId="14100"/>
        <pc:sldMkLst>
          <pc:docMk/>
          <pc:sldMk cId="2243228416" sldId="299"/>
        </pc:sldMkLst>
        <pc:spChg chg="mod">
          <ac:chgData name="Alfred Asterjadhi" userId="39de57b9-85c0-4fd1-aaac-8ca2b6560ad0" providerId="ADAL" clId="{E98B568D-11B1-47B0-93A8-869740506C63}" dt="2023-10-06T23:43:38.993" v="590" actId="14100"/>
          <ac:spMkLst>
            <pc:docMk/>
            <pc:sldMk cId="2243228416" sldId="299"/>
            <ac:spMk id="3" creationId="{3857177C-4F12-41D1-AB93-6925069E5DB9}"/>
          </ac:spMkLst>
        </pc:spChg>
        <pc:spChg chg="mod">
          <ac:chgData name="Alfred Asterjadhi" userId="39de57b9-85c0-4fd1-aaac-8ca2b6560ad0" providerId="ADAL" clId="{E98B568D-11B1-47B0-93A8-869740506C63}" dt="2023-10-06T23:11:55.179" v="40"/>
          <ac:spMkLst>
            <pc:docMk/>
            <pc:sldMk cId="2243228416" sldId="299"/>
            <ac:spMk id="8" creationId="{ADA0A8BA-AA59-4AB6-9BD0-89E3B2E275F5}"/>
          </ac:spMkLst>
        </pc:spChg>
        <pc:spChg chg="mod">
          <ac:chgData name="Alfred Asterjadhi" userId="39de57b9-85c0-4fd1-aaac-8ca2b6560ad0" providerId="ADAL" clId="{E98B568D-11B1-47B0-93A8-869740506C63}" dt="2023-10-06T23:43:41.635" v="591" actId="14100"/>
          <ac:spMkLst>
            <pc:docMk/>
            <pc:sldMk cId="2243228416" sldId="299"/>
            <ac:spMk id="17" creationId="{442A1050-6527-4B2E-A943-E125D6B48B52}"/>
          </ac:spMkLst>
        </pc:spChg>
      </pc:sldChg>
      <pc:sldChg chg="modSp mod">
        <pc:chgData name="Alfred Asterjadhi" userId="39de57b9-85c0-4fd1-aaac-8ca2b6560ad0" providerId="ADAL" clId="{E98B568D-11B1-47B0-93A8-869740506C63}" dt="2023-10-06T23:12:27.468" v="68"/>
        <pc:sldMkLst>
          <pc:docMk/>
          <pc:sldMk cId="1677969607" sldId="323"/>
        </pc:sldMkLst>
        <pc:spChg chg="mod">
          <ac:chgData name="Alfred Asterjadhi" userId="39de57b9-85c0-4fd1-aaac-8ca2b6560ad0" providerId="ADAL" clId="{E98B568D-11B1-47B0-93A8-869740506C63}" dt="2023-10-06T23:12:27.468" v="68"/>
          <ac:spMkLst>
            <pc:docMk/>
            <pc:sldMk cId="1677969607" sldId="323"/>
            <ac:spMk id="7" creationId="{247ADCDE-7164-400D-8B27-4BAED4FE7810}"/>
          </ac:spMkLst>
        </pc:spChg>
      </pc:sldChg>
      <pc:sldChg chg="modSp mod">
        <pc:chgData name="Alfred Asterjadhi" userId="39de57b9-85c0-4fd1-aaac-8ca2b6560ad0" providerId="ADAL" clId="{E98B568D-11B1-47B0-93A8-869740506C63}" dt="2023-10-09T03:11:09.044" v="620" actId="404"/>
        <pc:sldMkLst>
          <pc:docMk/>
          <pc:sldMk cId="1908471061" sldId="328"/>
        </pc:sldMkLst>
        <pc:spChg chg="mod">
          <ac:chgData name="Alfred Asterjadhi" userId="39de57b9-85c0-4fd1-aaac-8ca2b6560ad0" providerId="ADAL" clId="{E98B568D-11B1-47B0-93A8-869740506C63}" dt="2023-10-09T03:11:09.044" v="620" actId="404"/>
          <ac:spMkLst>
            <pc:docMk/>
            <pc:sldMk cId="1908471061" sldId="328"/>
            <ac:spMk id="3" creationId="{3EF9BE80-D462-4B64-8448-3B553445EDCF}"/>
          </ac:spMkLst>
        </pc:spChg>
        <pc:spChg chg="mod">
          <ac:chgData name="Alfred Asterjadhi" userId="39de57b9-85c0-4fd1-aaac-8ca2b6560ad0" providerId="ADAL" clId="{E98B568D-11B1-47B0-93A8-869740506C63}" dt="2023-10-06T23:11:42.120" v="29"/>
          <ac:spMkLst>
            <pc:docMk/>
            <pc:sldMk cId="1908471061" sldId="328"/>
            <ac:spMk id="6" creationId="{FCA6EDD1-4720-45B9-8B18-08C7AF47C492}"/>
          </ac:spMkLst>
        </pc:spChg>
      </pc:sldChg>
      <pc:sldChg chg="modSp mod">
        <pc:chgData name="Alfred Asterjadhi" userId="39de57b9-85c0-4fd1-aaac-8ca2b6560ad0" providerId="ADAL" clId="{E98B568D-11B1-47B0-93A8-869740506C63}" dt="2023-10-06T23:11:50.210" v="36"/>
        <pc:sldMkLst>
          <pc:docMk/>
          <pc:sldMk cId="15571502" sldId="330"/>
        </pc:sldMkLst>
        <pc:spChg chg="mod">
          <ac:chgData name="Alfred Asterjadhi" userId="39de57b9-85c0-4fd1-aaac-8ca2b6560ad0" providerId="ADAL" clId="{E98B568D-11B1-47B0-93A8-869740506C63}" dt="2023-10-06T23:11:50.210" v="36"/>
          <ac:spMkLst>
            <pc:docMk/>
            <pc:sldMk cId="15571502" sldId="330"/>
            <ac:spMk id="6" creationId="{5C48BDE3-7807-417F-A4F1-5356D38590CA}"/>
          </ac:spMkLst>
        </pc:spChg>
      </pc:sldChg>
      <pc:sldChg chg="modSp mod">
        <pc:chgData name="Alfred Asterjadhi" userId="39de57b9-85c0-4fd1-aaac-8ca2b6560ad0" providerId="ADAL" clId="{E98B568D-11B1-47B0-93A8-869740506C63}" dt="2023-10-06T23:11:51.409" v="37"/>
        <pc:sldMkLst>
          <pc:docMk/>
          <pc:sldMk cId="3200711991" sldId="331"/>
        </pc:sldMkLst>
        <pc:spChg chg="mod">
          <ac:chgData name="Alfred Asterjadhi" userId="39de57b9-85c0-4fd1-aaac-8ca2b6560ad0" providerId="ADAL" clId="{E98B568D-11B1-47B0-93A8-869740506C63}" dt="2023-10-06T23:11:51.409" v="37"/>
          <ac:spMkLst>
            <pc:docMk/>
            <pc:sldMk cId="3200711991" sldId="331"/>
            <ac:spMk id="6" creationId="{C3BF5992-FFFD-4B64-900D-0590BA3C03CE}"/>
          </ac:spMkLst>
        </pc:spChg>
      </pc:sldChg>
      <pc:sldChg chg="modSp mod">
        <pc:chgData name="Alfred Asterjadhi" userId="39de57b9-85c0-4fd1-aaac-8ca2b6560ad0" providerId="ADAL" clId="{E98B568D-11B1-47B0-93A8-869740506C63}" dt="2023-10-06T23:11:52.784" v="38"/>
        <pc:sldMkLst>
          <pc:docMk/>
          <pc:sldMk cId="2409609221" sldId="332"/>
        </pc:sldMkLst>
        <pc:spChg chg="mod">
          <ac:chgData name="Alfred Asterjadhi" userId="39de57b9-85c0-4fd1-aaac-8ca2b6560ad0" providerId="ADAL" clId="{E98B568D-11B1-47B0-93A8-869740506C63}" dt="2023-10-06T23:11:52.784" v="38"/>
          <ac:spMkLst>
            <pc:docMk/>
            <pc:sldMk cId="2409609221" sldId="332"/>
            <ac:spMk id="6" creationId="{2B4D6F20-084B-4EE9-AD6D-290838010348}"/>
          </ac:spMkLst>
        </pc:spChg>
      </pc:sldChg>
      <pc:sldChg chg="addSp delSp modSp mod chgLayout">
        <pc:chgData name="Alfred Asterjadhi" userId="39de57b9-85c0-4fd1-aaac-8ca2b6560ad0" providerId="ADAL" clId="{E98B568D-11B1-47B0-93A8-869740506C63}" dt="2023-10-09T03:10:29.791" v="616" actId="207"/>
        <pc:sldMkLst>
          <pc:docMk/>
          <pc:sldMk cId="3843208451" sldId="333"/>
        </pc:sldMkLst>
        <pc:spChg chg="mod ord">
          <ac:chgData name="Alfred Asterjadhi" userId="39de57b9-85c0-4fd1-aaac-8ca2b6560ad0" providerId="ADAL" clId="{E98B568D-11B1-47B0-93A8-869740506C63}" dt="2023-10-09T03:10:29.791" v="616" actId="207"/>
          <ac:spMkLst>
            <pc:docMk/>
            <pc:sldMk cId="3843208451" sldId="333"/>
            <ac:spMk id="2" creationId="{1790C6A9-20C4-440F-BC51-97DC4C9B7E71}"/>
          </ac:spMkLst>
        </pc:spChg>
        <pc:spChg chg="mod ord">
          <ac:chgData name="Alfred Asterjadhi" userId="39de57b9-85c0-4fd1-aaac-8ca2b6560ad0" providerId="ADAL" clId="{E98B568D-11B1-47B0-93A8-869740506C63}" dt="2023-10-09T03:10:26.121" v="615" actId="6264"/>
          <ac:spMkLst>
            <pc:docMk/>
            <pc:sldMk cId="3843208451" sldId="333"/>
            <ac:spMk id="3" creationId="{918D7AE7-F661-4AD4-9210-88B6E5699ED9}"/>
          </ac:spMkLst>
        </pc:spChg>
        <pc:spChg chg="mod ord">
          <ac:chgData name="Alfred Asterjadhi" userId="39de57b9-85c0-4fd1-aaac-8ca2b6560ad0" providerId="ADAL" clId="{E98B568D-11B1-47B0-93A8-869740506C63}" dt="2023-10-09T03:10:26.121" v="615" actId="6264"/>
          <ac:spMkLst>
            <pc:docMk/>
            <pc:sldMk cId="3843208451" sldId="333"/>
            <ac:spMk id="4" creationId="{7ECDDC63-61E8-46BF-8AB2-D49AECFC17F0}"/>
          </ac:spMkLst>
        </pc:spChg>
        <pc:spChg chg="mod ord">
          <ac:chgData name="Alfred Asterjadhi" userId="39de57b9-85c0-4fd1-aaac-8ca2b6560ad0" providerId="ADAL" clId="{E98B568D-11B1-47B0-93A8-869740506C63}" dt="2023-10-09T03:10:26.121" v="615" actId="6264"/>
          <ac:spMkLst>
            <pc:docMk/>
            <pc:sldMk cId="3843208451" sldId="333"/>
            <ac:spMk id="5" creationId="{E787A685-947C-4807-9649-FFA5DB763112}"/>
          </ac:spMkLst>
        </pc:spChg>
        <pc:spChg chg="mod ord">
          <ac:chgData name="Alfred Asterjadhi" userId="39de57b9-85c0-4fd1-aaac-8ca2b6560ad0" providerId="ADAL" clId="{E98B568D-11B1-47B0-93A8-869740506C63}" dt="2023-10-09T03:10:26.121" v="615" actId="6264"/>
          <ac:spMkLst>
            <pc:docMk/>
            <pc:sldMk cId="3843208451" sldId="333"/>
            <ac:spMk id="6" creationId="{A8221584-6364-48AC-B1C3-833137C81726}"/>
          </ac:spMkLst>
        </pc:spChg>
        <pc:spChg chg="add del mod">
          <ac:chgData name="Alfred Asterjadhi" userId="39de57b9-85c0-4fd1-aaac-8ca2b6560ad0" providerId="ADAL" clId="{E98B568D-11B1-47B0-93A8-869740506C63}" dt="2023-10-09T03:10:26.121" v="615" actId="6264"/>
          <ac:spMkLst>
            <pc:docMk/>
            <pc:sldMk cId="3843208451" sldId="333"/>
            <ac:spMk id="7" creationId="{08A26534-B629-33D4-BCAF-64E75F52CEDD}"/>
          </ac:spMkLst>
        </pc:spChg>
        <pc:spChg chg="add del mod">
          <ac:chgData name="Alfred Asterjadhi" userId="39de57b9-85c0-4fd1-aaac-8ca2b6560ad0" providerId="ADAL" clId="{E98B568D-11B1-47B0-93A8-869740506C63}" dt="2023-10-09T03:10:26.121" v="615" actId="6264"/>
          <ac:spMkLst>
            <pc:docMk/>
            <pc:sldMk cId="3843208451" sldId="333"/>
            <ac:spMk id="8" creationId="{8D7D8846-6AB2-2670-384D-8412AC66FC58}"/>
          </ac:spMkLst>
        </pc:spChg>
        <pc:spChg chg="add del mod">
          <ac:chgData name="Alfred Asterjadhi" userId="39de57b9-85c0-4fd1-aaac-8ca2b6560ad0" providerId="ADAL" clId="{E98B568D-11B1-47B0-93A8-869740506C63}" dt="2023-10-09T03:10:26.121" v="615" actId="6264"/>
          <ac:spMkLst>
            <pc:docMk/>
            <pc:sldMk cId="3843208451" sldId="333"/>
            <ac:spMk id="9" creationId="{9C003C70-E9AA-935A-BA8B-47CD0E5893A2}"/>
          </ac:spMkLst>
        </pc:spChg>
        <pc:spChg chg="add del mod">
          <ac:chgData name="Alfred Asterjadhi" userId="39de57b9-85c0-4fd1-aaac-8ca2b6560ad0" providerId="ADAL" clId="{E98B568D-11B1-47B0-93A8-869740506C63}" dt="2023-10-09T03:10:26.121" v="615" actId="6264"/>
          <ac:spMkLst>
            <pc:docMk/>
            <pc:sldMk cId="3843208451" sldId="333"/>
            <ac:spMk id="10" creationId="{48C65D65-6363-A809-295F-056288DAB2C1}"/>
          </ac:spMkLst>
        </pc:spChg>
        <pc:spChg chg="add del mod">
          <ac:chgData name="Alfred Asterjadhi" userId="39de57b9-85c0-4fd1-aaac-8ca2b6560ad0" providerId="ADAL" clId="{E98B568D-11B1-47B0-93A8-869740506C63}" dt="2023-10-09T03:10:26.121" v="615" actId="6264"/>
          <ac:spMkLst>
            <pc:docMk/>
            <pc:sldMk cId="3843208451" sldId="333"/>
            <ac:spMk id="11" creationId="{EE7FFD0A-82EF-AAF9-6618-E5970F81798F}"/>
          </ac:spMkLst>
        </pc:spChg>
      </pc:sldChg>
      <pc:sldChg chg="modSp mod">
        <pc:chgData name="Alfred Asterjadhi" userId="39de57b9-85c0-4fd1-aaac-8ca2b6560ad0" providerId="ADAL" clId="{E98B568D-11B1-47B0-93A8-869740506C63}" dt="2023-10-06T23:11:39.449" v="27"/>
        <pc:sldMkLst>
          <pc:docMk/>
          <pc:sldMk cId="3977221359" sldId="340"/>
        </pc:sldMkLst>
        <pc:spChg chg="mod">
          <ac:chgData name="Alfred Asterjadhi" userId="39de57b9-85c0-4fd1-aaac-8ca2b6560ad0" providerId="ADAL" clId="{E98B568D-11B1-47B0-93A8-869740506C63}" dt="2023-10-06T23:11:39.449" v="27"/>
          <ac:spMkLst>
            <pc:docMk/>
            <pc:sldMk cId="3977221359" sldId="340"/>
            <ac:spMk id="6" creationId="{BC264D22-EE96-4B0F-90AA-B4358FF19246}"/>
          </ac:spMkLst>
        </pc:spChg>
      </pc:sldChg>
      <pc:sldChg chg="addSp delSp modSp mod chgLayout">
        <pc:chgData name="Alfred Asterjadhi" userId="39de57b9-85c0-4fd1-aaac-8ca2b6560ad0" providerId="ADAL" clId="{E98B568D-11B1-47B0-93A8-869740506C63}" dt="2023-10-06T23:40:01.421" v="524" actId="404"/>
        <pc:sldMkLst>
          <pc:docMk/>
          <pc:sldMk cId="3930036297" sldId="356"/>
        </pc:sldMkLst>
        <pc:spChg chg="mod ord">
          <ac:chgData name="Alfred Asterjadhi" userId="39de57b9-85c0-4fd1-aaac-8ca2b6560ad0" providerId="ADAL" clId="{E98B568D-11B1-47B0-93A8-869740506C63}" dt="2023-10-06T23:39:23.947" v="509" actId="6264"/>
          <ac:spMkLst>
            <pc:docMk/>
            <pc:sldMk cId="3930036297" sldId="356"/>
            <ac:spMk id="2" creationId="{4B5F0D0E-8BB7-48AB-9160-728B8B3399A2}"/>
          </ac:spMkLst>
        </pc:spChg>
        <pc:spChg chg="mod ord">
          <ac:chgData name="Alfred Asterjadhi" userId="39de57b9-85c0-4fd1-aaac-8ca2b6560ad0" providerId="ADAL" clId="{E98B568D-11B1-47B0-93A8-869740506C63}" dt="2023-10-06T23:40:01.421" v="524" actId="404"/>
          <ac:spMkLst>
            <pc:docMk/>
            <pc:sldMk cId="3930036297" sldId="356"/>
            <ac:spMk id="3" creationId="{DFB0BA47-D7B6-4F95-932E-A7AA615BC440}"/>
          </ac:spMkLst>
        </pc:spChg>
        <pc:spChg chg="mod ord">
          <ac:chgData name="Alfred Asterjadhi" userId="39de57b9-85c0-4fd1-aaac-8ca2b6560ad0" providerId="ADAL" clId="{E98B568D-11B1-47B0-93A8-869740506C63}" dt="2023-10-06T23:39:23.947" v="509" actId="6264"/>
          <ac:spMkLst>
            <pc:docMk/>
            <pc:sldMk cId="3930036297" sldId="356"/>
            <ac:spMk id="4" creationId="{3462A639-621C-43E6-83A1-F4DCCA0E626D}"/>
          </ac:spMkLst>
        </pc:spChg>
        <pc:spChg chg="mod ord">
          <ac:chgData name="Alfred Asterjadhi" userId="39de57b9-85c0-4fd1-aaac-8ca2b6560ad0" providerId="ADAL" clId="{E98B568D-11B1-47B0-93A8-869740506C63}" dt="2023-10-06T23:39:23.947" v="509" actId="6264"/>
          <ac:spMkLst>
            <pc:docMk/>
            <pc:sldMk cId="3930036297" sldId="356"/>
            <ac:spMk id="5" creationId="{344A3812-25A7-493E-9C1F-5DE586377D4F}"/>
          </ac:spMkLst>
        </pc:spChg>
        <pc:spChg chg="mod ord">
          <ac:chgData name="Alfred Asterjadhi" userId="39de57b9-85c0-4fd1-aaac-8ca2b6560ad0" providerId="ADAL" clId="{E98B568D-11B1-47B0-93A8-869740506C63}" dt="2023-10-06T23:39:23.947" v="509" actId="6264"/>
          <ac:spMkLst>
            <pc:docMk/>
            <pc:sldMk cId="3930036297" sldId="356"/>
            <ac:spMk id="6" creationId="{974B2026-97FB-40D2-8F22-7E6D319B4EA2}"/>
          </ac:spMkLst>
        </pc:spChg>
        <pc:spChg chg="add del mod">
          <ac:chgData name="Alfred Asterjadhi" userId="39de57b9-85c0-4fd1-aaac-8ca2b6560ad0" providerId="ADAL" clId="{E98B568D-11B1-47B0-93A8-869740506C63}" dt="2023-10-06T23:39:23.947" v="509" actId="6264"/>
          <ac:spMkLst>
            <pc:docMk/>
            <pc:sldMk cId="3930036297" sldId="356"/>
            <ac:spMk id="7" creationId="{537B56E0-5CBA-40F2-E4CA-3C99F589291D}"/>
          </ac:spMkLst>
        </pc:spChg>
        <pc:spChg chg="add del mod">
          <ac:chgData name="Alfred Asterjadhi" userId="39de57b9-85c0-4fd1-aaac-8ca2b6560ad0" providerId="ADAL" clId="{E98B568D-11B1-47B0-93A8-869740506C63}" dt="2023-10-06T23:39:23.947" v="509" actId="6264"/>
          <ac:spMkLst>
            <pc:docMk/>
            <pc:sldMk cId="3930036297" sldId="356"/>
            <ac:spMk id="8" creationId="{A7A1E562-26BF-8BDB-753C-8D22B5D8906C}"/>
          </ac:spMkLst>
        </pc:spChg>
        <pc:spChg chg="add del mod">
          <ac:chgData name="Alfred Asterjadhi" userId="39de57b9-85c0-4fd1-aaac-8ca2b6560ad0" providerId="ADAL" clId="{E98B568D-11B1-47B0-93A8-869740506C63}" dt="2023-10-06T23:39:23.947" v="509" actId="6264"/>
          <ac:spMkLst>
            <pc:docMk/>
            <pc:sldMk cId="3930036297" sldId="356"/>
            <ac:spMk id="9" creationId="{62BE94E0-2B04-C1CF-BE7C-ADA29723E9E8}"/>
          </ac:spMkLst>
        </pc:spChg>
        <pc:spChg chg="add del mod">
          <ac:chgData name="Alfred Asterjadhi" userId="39de57b9-85c0-4fd1-aaac-8ca2b6560ad0" providerId="ADAL" clId="{E98B568D-11B1-47B0-93A8-869740506C63}" dt="2023-10-06T23:39:23.947" v="509" actId="6264"/>
          <ac:spMkLst>
            <pc:docMk/>
            <pc:sldMk cId="3930036297" sldId="356"/>
            <ac:spMk id="10" creationId="{06BFD5BF-2C1A-6161-72E5-130C1622887E}"/>
          </ac:spMkLst>
        </pc:spChg>
        <pc:spChg chg="add del mod">
          <ac:chgData name="Alfred Asterjadhi" userId="39de57b9-85c0-4fd1-aaac-8ca2b6560ad0" providerId="ADAL" clId="{E98B568D-11B1-47B0-93A8-869740506C63}" dt="2023-10-06T23:39:23.947" v="509" actId="6264"/>
          <ac:spMkLst>
            <pc:docMk/>
            <pc:sldMk cId="3930036297" sldId="356"/>
            <ac:spMk id="11" creationId="{08D40EB7-125B-FDDD-0599-160A0D52F478}"/>
          </ac:spMkLst>
        </pc:spChg>
      </pc:sldChg>
      <pc:sldChg chg="modSp mod">
        <pc:chgData name="Alfred Asterjadhi" userId="39de57b9-85c0-4fd1-aaac-8ca2b6560ad0" providerId="ADAL" clId="{E98B568D-11B1-47B0-93A8-869740506C63}" dt="2023-10-09T03:13:04.730" v="631" actId="403"/>
        <pc:sldMkLst>
          <pc:docMk/>
          <pc:sldMk cId="3576977642" sldId="362"/>
        </pc:sldMkLst>
        <pc:spChg chg="mod">
          <ac:chgData name="Alfred Asterjadhi" userId="39de57b9-85c0-4fd1-aaac-8ca2b6560ad0" providerId="ADAL" clId="{E98B568D-11B1-47B0-93A8-869740506C63}" dt="2023-10-06T23:40:28.530" v="539" actId="20577"/>
          <ac:spMkLst>
            <pc:docMk/>
            <pc:sldMk cId="3576977642" sldId="362"/>
            <ac:spMk id="2" creationId="{0EAF4D72-7EB5-22A3-403A-E095C87E6E26}"/>
          </ac:spMkLst>
        </pc:spChg>
        <pc:spChg chg="mod">
          <ac:chgData name="Alfred Asterjadhi" userId="39de57b9-85c0-4fd1-aaac-8ca2b6560ad0" providerId="ADAL" clId="{E98B568D-11B1-47B0-93A8-869740506C63}" dt="2023-10-06T23:12:22.977" v="64"/>
          <ac:spMkLst>
            <pc:docMk/>
            <pc:sldMk cId="3576977642" sldId="362"/>
            <ac:spMk id="6" creationId="{3DD21102-AAEB-13F6-15EC-3CBBC04B5637}"/>
          </ac:spMkLst>
        </pc:spChg>
        <pc:spChg chg="mod">
          <ac:chgData name="Alfred Asterjadhi" userId="39de57b9-85c0-4fd1-aaac-8ca2b6560ad0" providerId="ADAL" clId="{E98B568D-11B1-47B0-93A8-869740506C63}" dt="2023-10-09T03:13:04.730" v="631" actId="403"/>
          <ac:spMkLst>
            <pc:docMk/>
            <pc:sldMk cId="3576977642" sldId="362"/>
            <ac:spMk id="16" creationId="{CA1A1623-65F8-E7F3-860B-98677C489FFA}"/>
          </ac:spMkLst>
        </pc:spChg>
      </pc:sldChg>
      <pc:sldChg chg="modSp mod">
        <pc:chgData name="Alfred Asterjadhi" userId="39de57b9-85c0-4fd1-aaac-8ca2b6560ad0" providerId="ADAL" clId="{E98B568D-11B1-47B0-93A8-869740506C63}" dt="2023-10-06T23:26:55.878" v="351"/>
        <pc:sldMkLst>
          <pc:docMk/>
          <pc:sldMk cId="2875004496" sldId="364"/>
        </pc:sldMkLst>
        <pc:spChg chg="mod">
          <ac:chgData name="Alfred Asterjadhi" userId="39de57b9-85c0-4fd1-aaac-8ca2b6560ad0" providerId="ADAL" clId="{E98B568D-11B1-47B0-93A8-869740506C63}" dt="2023-10-06T23:26:35.045" v="348" actId="20577"/>
          <ac:spMkLst>
            <pc:docMk/>
            <pc:sldMk cId="2875004496" sldId="364"/>
            <ac:spMk id="2" creationId="{F2762690-C15C-4839-B40F-0AF3A4D89457}"/>
          </ac:spMkLst>
        </pc:spChg>
        <pc:spChg chg="mod">
          <ac:chgData name="Alfred Asterjadhi" userId="39de57b9-85c0-4fd1-aaac-8ca2b6560ad0" providerId="ADAL" clId="{E98B568D-11B1-47B0-93A8-869740506C63}" dt="2023-10-06T23:12:00.025" v="44"/>
          <ac:spMkLst>
            <pc:docMk/>
            <pc:sldMk cId="2875004496" sldId="364"/>
            <ac:spMk id="3" creationId="{D20906E0-F900-4991-83B1-675F5B67FA2D}"/>
          </ac:spMkLst>
        </pc:spChg>
        <pc:graphicFrameChg chg="mod modGraphic">
          <ac:chgData name="Alfred Asterjadhi" userId="39de57b9-85c0-4fd1-aaac-8ca2b6560ad0" providerId="ADAL" clId="{E98B568D-11B1-47B0-93A8-869740506C63}" dt="2023-10-06T23:26:55.878" v="351"/>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E98B568D-11B1-47B0-93A8-869740506C63}" dt="2023-10-09T03:12:16.328" v="626" actId="207"/>
        <pc:sldMkLst>
          <pc:docMk/>
          <pc:sldMk cId="1843331871" sldId="365"/>
        </pc:sldMkLst>
        <pc:spChg chg="mod ord">
          <ac:chgData name="Alfred Asterjadhi" userId="39de57b9-85c0-4fd1-aaac-8ca2b6560ad0" providerId="ADAL" clId="{E98B568D-11B1-47B0-93A8-869740506C63}" dt="2023-10-06T23:35:40.614" v="430" actId="6264"/>
          <ac:spMkLst>
            <pc:docMk/>
            <pc:sldMk cId="1843331871" sldId="365"/>
            <ac:spMk id="2" creationId="{0753DF19-5604-D757-CF21-A9FC2116E8DC}"/>
          </ac:spMkLst>
        </pc:spChg>
        <pc:spChg chg="add del mod">
          <ac:chgData name="Alfred Asterjadhi" userId="39de57b9-85c0-4fd1-aaac-8ca2b6560ad0" providerId="ADAL" clId="{E98B568D-11B1-47B0-93A8-869740506C63}" dt="2023-10-06T23:35:40.614" v="430" actId="6264"/>
          <ac:spMkLst>
            <pc:docMk/>
            <pc:sldMk cId="1843331871" sldId="365"/>
            <ac:spMk id="3" creationId="{2BAEB6C2-8D27-D530-F57B-4471C4726E12}"/>
          </ac:spMkLst>
        </pc:spChg>
        <pc:spChg chg="mod ord">
          <ac:chgData name="Alfred Asterjadhi" userId="39de57b9-85c0-4fd1-aaac-8ca2b6560ad0" providerId="ADAL" clId="{E98B568D-11B1-47B0-93A8-869740506C63}" dt="2023-10-06T23:35:40.614" v="430" actId="6264"/>
          <ac:spMkLst>
            <pc:docMk/>
            <pc:sldMk cId="1843331871" sldId="365"/>
            <ac:spMk id="4" creationId="{0F594D8D-205A-130F-F44A-33234B5124E9}"/>
          </ac:spMkLst>
        </pc:spChg>
        <pc:spChg chg="mod ord">
          <ac:chgData name="Alfred Asterjadhi" userId="39de57b9-85c0-4fd1-aaac-8ca2b6560ad0" providerId="ADAL" clId="{E98B568D-11B1-47B0-93A8-869740506C63}" dt="2023-10-06T23:35:40.614" v="430" actId="6264"/>
          <ac:spMkLst>
            <pc:docMk/>
            <pc:sldMk cId="1843331871" sldId="365"/>
            <ac:spMk id="5" creationId="{73293754-77B9-AF3C-66B0-AC1E188A985E}"/>
          </ac:spMkLst>
        </pc:spChg>
        <pc:spChg chg="mod ord">
          <ac:chgData name="Alfred Asterjadhi" userId="39de57b9-85c0-4fd1-aaac-8ca2b6560ad0" providerId="ADAL" clId="{E98B568D-11B1-47B0-93A8-869740506C63}" dt="2023-10-06T23:35:40.614" v="430" actId="6264"/>
          <ac:spMkLst>
            <pc:docMk/>
            <pc:sldMk cId="1843331871" sldId="365"/>
            <ac:spMk id="6" creationId="{6ACA49CE-D01F-5C62-094F-BCB7174FDE18}"/>
          </ac:spMkLst>
        </pc:spChg>
        <pc:spChg chg="add del mod">
          <ac:chgData name="Alfred Asterjadhi" userId="39de57b9-85c0-4fd1-aaac-8ca2b6560ad0" providerId="ADAL" clId="{E98B568D-11B1-47B0-93A8-869740506C63}" dt="2023-10-06T23:35:40.614" v="430" actId="6264"/>
          <ac:spMkLst>
            <pc:docMk/>
            <pc:sldMk cId="1843331871" sldId="365"/>
            <ac:spMk id="7" creationId="{988BAF93-2971-4035-9A8E-B4BF880D8EF8}"/>
          </ac:spMkLst>
        </pc:spChg>
        <pc:spChg chg="add del mod">
          <ac:chgData name="Alfred Asterjadhi" userId="39de57b9-85c0-4fd1-aaac-8ca2b6560ad0" providerId="ADAL" clId="{E98B568D-11B1-47B0-93A8-869740506C63}" dt="2023-10-06T23:35:40.614" v="430" actId="6264"/>
          <ac:spMkLst>
            <pc:docMk/>
            <pc:sldMk cId="1843331871" sldId="365"/>
            <ac:spMk id="8" creationId="{6CE07726-2186-C67F-3D8D-329DF84D8EF5}"/>
          </ac:spMkLst>
        </pc:spChg>
        <pc:spChg chg="add del mod">
          <ac:chgData name="Alfred Asterjadhi" userId="39de57b9-85c0-4fd1-aaac-8ca2b6560ad0" providerId="ADAL" clId="{E98B568D-11B1-47B0-93A8-869740506C63}" dt="2023-10-06T23:35:40.614" v="430" actId="6264"/>
          <ac:spMkLst>
            <pc:docMk/>
            <pc:sldMk cId="1843331871" sldId="365"/>
            <ac:spMk id="9" creationId="{A84FEB25-4A7B-1C79-2FA1-7D58B64F1DF7}"/>
          </ac:spMkLst>
        </pc:spChg>
        <pc:spChg chg="add mod ord">
          <ac:chgData name="Alfred Asterjadhi" userId="39de57b9-85c0-4fd1-aaac-8ca2b6560ad0" providerId="ADAL" clId="{E98B568D-11B1-47B0-93A8-869740506C63}" dt="2023-10-09T03:12:16.328" v="626" actId="207"/>
          <ac:spMkLst>
            <pc:docMk/>
            <pc:sldMk cId="1843331871" sldId="365"/>
            <ac:spMk id="10" creationId="{C94BFE34-E164-362E-520A-13529A3EC875}"/>
          </ac:spMkLst>
        </pc:spChg>
        <pc:spChg chg="del mod">
          <ac:chgData name="Alfred Asterjadhi" userId="39de57b9-85c0-4fd1-aaac-8ca2b6560ad0" providerId="ADAL" clId="{E98B568D-11B1-47B0-93A8-869740506C63}" dt="2023-10-06T23:35:40.614" v="430" actId="6264"/>
          <ac:spMkLst>
            <pc:docMk/>
            <pc:sldMk cId="1843331871" sldId="365"/>
            <ac:spMk id="13" creationId="{0BA00DDD-B4B0-2F4C-AA2F-AC1CA80C4F55}"/>
          </ac:spMkLst>
        </pc:spChg>
        <pc:grpChg chg="del">
          <ac:chgData name="Alfred Asterjadhi" userId="39de57b9-85c0-4fd1-aaac-8ca2b6560ad0" providerId="ADAL" clId="{E98B568D-11B1-47B0-93A8-869740506C63}" dt="2023-10-06T23:35:47.686" v="431" actId="478"/>
          <ac:grpSpMkLst>
            <pc:docMk/>
            <pc:sldMk cId="1843331871" sldId="365"/>
            <ac:grpSpMk id="28" creationId="{E8713A01-F3AB-EFFB-4BF8-54D102ACEF92}"/>
          </ac:grpSpMkLst>
        </pc:grpChg>
      </pc:sldChg>
      <pc:sldChg chg="delSp modSp mod">
        <pc:chgData name="Alfred Asterjadhi" userId="39de57b9-85c0-4fd1-aaac-8ca2b6560ad0" providerId="ADAL" clId="{E98B568D-11B1-47B0-93A8-869740506C63}" dt="2023-10-06T23:40:20.646" v="530" actId="478"/>
        <pc:sldMkLst>
          <pc:docMk/>
          <pc:sldMk cId="3759718192" sldId="368"/>
        </pc:sldMkLst>
        <pc:spChg chg="mod">
          <ac:chgData name="Alfred Asterjadhi" userId="39de57b9-85c0-4fd1-aaac-8ca2b6560ad0" providerId="ADAL" clId="{E98B568D-11B1-47B0-93A8-869740506C63}" dt="2023-10-06T23:40:16.778" v="529" actId="20577"/>
          <ac:spMkLst>
            <pc:docMk/>
            <pc:sldMk cId="3759718192" sldId="368"/>
            <ac:spMk id="3" creationId="{73382C34-84F1-F2DE-C5D9-E1296FE55B90}"/>
          </ac:spMkLst>
        </pc:spChg>
        <pc:spChg chg="mod">
          <ac:chgData name="Alfred Asterjadhi" userId="39de57b9-85c0-4fd1-aaac-8ca2b6560ad0" providerId="ADAL" clId="{E98B568D-11B1-47B0-93A8-869740506C63}" dt="2023-10-06T23:12:21.903" v="63"/>
          <ac:spMkLst>
            <pc:docMk/>
            <pc:sldMk cId="3759718192" sldId="368"/>
            <ac:spMk id="6" creationId="{C87C5A54-FD99-467B-5FA7-FA5027B55B0B}"/>
          </ac:spMkLst>
        </pc:spChg>
        <pc:grpChg chg="del">
          <ac:chgData name="Alfred Asterjadhi" userId="39de57b9-85c0-4fd1-aaac-8ca2b6560ad0" providerId="ADAL" clId="{E98B568D-11B1-47B0-93A8-869740506C63}" dt="2023-10-06T23:40:20.646" v="530" actId="478"/>
          <ac:grpSpMkLst>
            <pc:docMk/>
            <pc:sldMk cId="3759718192" sldId="368"/>
            <ac:grpSpMk id="38" creationId="{5321B0E7-85C2-1A34-41E7-07E1ECB00E50}"/>
          </ac:grpSpMkLst>
        </pc:grpChg>
      </pc:sldChg>
      <pc:sldChg chg="modSp mod">
        <pc:chgData name="Alfred Asterjadhi" userId="39de57b9-85c0-4fd1-aaac-8ca2b6560ad0" providerId="ADAL" clId="{E98B568D-11B1-47B0-93A8-869740506C63}" dt="2023-10-09T03:13:11.313" v="635" actId="403"/>
        <pc:sldMkLst>
          <pc:docMk/>
          <pc:sldMk cId="1847581084" sldId="375"/>
        </pc:sldMkLst>
        <pc:spChg chg="mod">
          <ac:chgData name="Alfred Asterjadhi" userId="39de57b9-85c0-4fd1-aaac-8ca2b6560ad0" providerId="ADAL" clId="{E98B568D-11B1-47B0-93A8-869740506C63}" dt="2023-10-06T23:12:25.132" v="66"/>
          <ac:spMkLst>
            <pc:docMk/>
            <pc:sldMk cId="1847581084" sldId="375"/>
            <ac:spMk id="6" creationId="{29CFE1A9-332B-2B06-C330-B9EB4742F3D1}"/>
          </ac:spMkLst>
        </pc:spChg>
        <pc:spChg chg="mod">
          <ac:chgData name="Alfred Asterjadhi" userId="39de57b9-85c0-4fd1-aaac-8ca2b6560ad0" providerId="ADAL" clId="{E98B568D-11B1-47B0-93A8-869740506C63}" dt="2023-10-09T03:13:11.313" v="635" actId="403"/>
          <ac:spMkLst>
            <pc:docMk/>
            <pc:sldMk cId="1847581084" sldId="375"/>
            <ac:spMk id="10" creationId="{11C67F6B-1097-0DF1-0451-CBF17C2CE23A}"/>
          </ac:spMkLst>
        </pc:spChg>
      </pc:sldChg>
      <pc:sldChg chg="modSp mod">
        <pc:chgData name="Alfred Asterjadhi" userId="39de57b9-85c0-4fd1-aaac-8ca2b6560ad0" providerId="ADAL" clId="{E98B568D-11B1-47B0-93A8-869740506C63}" dt="2023-10-06T23:27:00.372" v="352"/>
        <pc:sldMkLst>
          <pc:docMk/>
          <pc:sldMk cId="2696761607" sldId="393"/>
        </pc:sldMkLst>
        <pc:spChg chg="mod">
          <ac:chgData name="Alfred Asterjadhi" userId="39de57b9-85c0-4fd1-aaac-8ca2b6560ad0" providerId="ADAL" clId="{E98B568D-11B1-47B0-93A8-869740506C63}" dt="2023-10-06T23:11:57.538" v="42"/>
          <ac:spMkLst>
            <pc:docMk/>
            <pc:sldMk cId="2696761607" sldId="393"/>
            <ac:spMk id="3" creationId="{D20906E0-F900-4991-83B1-675F5B67FA2D}"/>
          </ac:spMkLst>
        </pc:spChg>
        <pc:graphicFrameChg chg="mod modGraphic">
          <ac:chgData name="Alfred Asterjadhi" userId="39de57b9-85c0-4fd1-aaac-8ca2b6560ad0" providerId="ADAL" clId="{E98B568D-11B1-47B0-93A8-869740506C63}" dt="2023-10-06T23:27:00.372" v="352"/>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E98B568D-11B1-47B0-93A8-869740506C63}" dt="2023-10-06T23:38:41.638" v="491" actId="47"/>
        <pc:sldMkLst>
          <pc:docMk/>
          <pc:sldMk cId="917226829" sldId="396"/>
        </pc:sldMkLst>
        <pc:spChg chg="mod">
          <ac:chgData name="Alfred Asterjadhi" userId="39de57b9-85c0-4fd1-aaac-8ca2b6560ad0" providerId="ADAL" clId="{E98B568D-11B1-47B0-93A8-869740506C63}" dt="2023-10-06T23:12:12.817" v="55"/>
          <ac:spMkLst>
            <pc:docMk/>
            <pc:sldMk cId="917226829" sldId="396"/>
            <ac:spMk id="6" creationId="{974B2026-97FB-40D2-8F22-7E6D319B4EA2}"/>
          </ac:spMkLst>
        </pc:spChg>
      </pc:sldChg>
      <pc:sldChg chg="modSp del mod">
        <pc:chgData name="Alfred Asterjadhi" userId="39de57b9-85c0-4fd1-aaac-8ca2b6560ad0" providerId="ADAL" clId="{E98B568D-11B1-47B0-93A8-869740506C63}" dt="2023-10-06T23:38:46.168" v="494" actId="47"/>
        <pc:sldMkLst>
          <pc:docMk/>
          <pc:sldMk cId="3614762288" sldId="400"/>
        </pc:sldMkLst>
        <pc:spChg chg="mod">
          <ac:chgData name="Alfred Asterjadhi" userId="39de57b9-85c0-4fd1-aaac-8ca2b6560ad0" providerId="ADAL" clId="{E98B568D-11B1-47B0-93A8-869740506C63}" dt="2023-10-06T23:12:16.384" v="58"/>
          <ac:spMkLst>
            <pc:docMk/>
            <pc:sldMk cId="3614762288" sldId="400"/>
            <ac:spMk id="6" creationId="{974B2026-97FB-40D2-8F22-7E6D319B4EA2}"/>
          </ac:spMkLst>
        </pc:spChg>
      </pc:sldChg>
      <pc:sldChg chg="addSp delSp modSp mod chgLayout">
        <pc:chgData name="Alfred Asterjadhi" userId="39de57b9-85c0-4fd1-aaac-8ca2b6560ad0" providerId="ADAL" clId="{E98B568D-11B1-47B0-93A8-869740506C63}" dt="2023-10-09T03:13:14.561" v="637" actId="403"/>
        <pc:sldMkLst>
          <pc:docMk/>
          <pc:sldMk cId="3530745078" sldId="981"/>
        </pc:sldMkLst>
        <pc:spChg chg="mod ord">
          <ac:chgData name="Alfred Asterjadhi" userId="39de57b9-85c0-4fd1-aaac-8ca2b6560ad0" providerId="ADAL" clId="{E98B568D-11B1-47B0-93A8-869740506C63}" dt="2023-10-06T23:41:31.378" v="569" actId="6264"/>
          <ac:spMkLst>
            <pc:docMk/>
            <pc:sldMk cId="3530745078" sldId="981"/>
            <ac:spMk id="2" creationId="{20E3891B-0184-8954-2DBD-835C4D4ECBED}"/>
          </ac:spMkLst>
        </pc:spChg>
        <pc:spChg chg="mod ord">
          <ac:chgData name="Alfred Asterjadhi" userId="39de57b9-85c0-4fd1-aaac-8ca2b6560ad0" providerId="ADAL" clId="{E98B568D-11B1-47B0-93A8-869740506C63}" dt="2023-10-09T03:13:14.561" v="637" actId="403"/>
          <ac:spMkLst>
            <pc:docMk/>
            <pc:sldMk cId="3530745078" sldId="981"/>
            <ac:spMk id="3" creationId="{A8A8918D-AD35-E6A1-C2CF-82B199C2169E}"/>
          </ac:spMkLst>
        </pc:spChg>
        <pc:spChg chg="mod ord">
          <ac:chgData name="Alfred Asterjadhi" userId="39de57b9-85c0-4fd1-aaac-8ca2b6560ad0" providerId="ADAL" clId="{E98B568D-11B1-47B0-93A8-869740506C63}" dt="2023-10-06T23:41:31.378" v="569" actId="6264"/>
          <ac:spMkLst>
            <pc:docMk/>
            <pc:sldMk cId="3530745078" sldId="981"/>
            <ac:spMk id="4" creationId="{022DD58B-2420-E638-AC29-50440713C68A}"/>
          </ac:spMkLst>
        </pc:spChg>
        <pc:spChg chg="mod ord">
          <ac:chgData name="Alfred Asterjadhi" userId="39de57b9-85c0-4fd1-aaac-8ca2b6560ad0" providerId="ADAL" clId="{E98B568D-11B1-47B0-93A8-869740506C63}" dt="2023-10-06T23:41:31.378" v="569" actId="6264"/>
          <ac:spMkLst>
            <pc:docMk/>
            <pc:sldMk cId="3530745078" sldId="981"/>
            <ac:spMk id="5" creationId="{CEC04750-60AF-6109-1428-A899F892E11A}"/>
          </ac:spMkLst>
        </pc:spChg>
        <pc:spChg chg="mod ord">
          <ac:chgData name="Alfred Asterjadhi" userId="39de57b9-85c0-4fd1-aaac-8ca2b6560ad0" providerId="ADAL" clId="{E98B568D-11B1-47B0-93A8-869740506C63}" dt="2023-10-06T23:41:31.378" v="569" actId="6264"/>
          <ac:spMkLst>
            <pc:docMk/>
            <pc:sldMk cId="3530745078" sldId="981"/>
            <ac:spMk id="6" creationId="{5B730E83-9DC1-A5C8-2ED5-67E59F091639}"/>
          </ac:spMkLst>
        </pc:spChg>
        <pc:spChg chg="add del mod">
          <ac:chgData name="Alfred Asterjadhi" userId="39de57b9-85c0-4fd1-aaac-8ca2b6560ad0" providerId="ADAL" clId="{E98B568D-11B1-47B0-93A8-869740506C63}" dt="2023-10-06T23:41:31.378" v="569" actId="6264"/>
          <ac:spMkLst>
            <pc:docMk/>
            <pc:sldMk cId="3530745078" sldId="981"/>
            <ac:spMk id="7" creationId="{9357C302-B9D8-F587-1B51-C1EDE9EA9A0B}"/>
          </ac:spMkLst>
        </pc:spChg>
        <pc:spChg chg="add del mod">
          <ac:chgData name="Alfred Asterjadhi" userId="39de57b9-85c0-4fd1-aaac-8ca2b6560ad0" providerId="ADAL" clId="{E98B568D-11B1-47B0-93A8-869740506C63}" dt="2023-10-06T23:41:31.378" v="569" actId="6264"/>
          <ac:spMkLst>
            <pc:docMk/>
            <pc:sldMk cId="3530745078" sldId="981"/>
            <ac:spMk id="8" creationId="{2A1FFA87-42B6-A30E-FB6A-6534DDC96503}"/>
          </ac:spMkLst>
        </pc:spChg>
        <pc:spChg chg="add del mod">
          <ac:chgData name="Alfred Asterjadhi" userId="39de57b9-85c0-4fd1-aaac-8ca2b6560ad0" providerId="ADAL" clId="{E98B568D-11B1-47B0-93A8-869740506C63}" dt="2023-10-06T23:41:31.378" v="569" actId="6264"/>
          <ac:spMkLst>
            <pc:docMk/>
            <pc:sldMk cId="3530745078" sldId="981"/>
            <ac:spMk id="9" creationId="{35801192-0B55-C350-61B5-23E59AD9A364}"/>
          </ac:spMkLst>
        </pc:spChg>
        <pc:spChg chg="add del mod">
          <ac:chgData name="Alfred Asterjadhi" userId="39de57b9-85c0-4fd1-aaac-8ca2b6560ad0" providerId="ADAL" clId="{E98B568D-11B1-47B0-93A8-869740506C63}" dt="2023-10-06T23:41:31.378" v="569" actId="6264"/>
          <ac:spMkLst>
            <pc:docMk/>
            <pc:sldMk cId="3530745078" sldId="981"/>
            <ac:spMk id="10" creationId="{F0FEFB65-E0C3-750B-5757-191D4DE67F86}"/>
          </ac:spMkLst>
        </pc:spChg>
        <pc:spChg chg="add del mod">
          <ac:chgData name="Alfred Asterjadhi" userId="39de57b9-85c0-4fd1-aaac-8ca2b6560ad0" providerId="ADAL" clId="{E98B568D-11B1-47B0-93A8-869740506C63}" dt="2023-10-06T23:41:31.378" v="569" actId="6264"/>
          <ac:spMkLst>
            <pc:docMk/>
            <pc:sldMk cId="3530745078" sldId="981"/>
            <ac:spMk id="11" creationId="{E50F7A48-7B0F-5338-0260-9B3DE97B1168}"/>
          </ac:spMkLst>
        </pc:spChg>
      </pc:sldChg>
      <pc:sldChg chg="modSp mod">
        <pc:chgData name="Alfred Asterjadhi" userId="39de57b9-85c0-4fd1-aaac-8ca2b6560ad0" providerId="ADAL" clId="{E98B568D-11B1-47B0-93A8-869740506C63}" dt="2023-10-06T23:37:04.763" v="448" actId="20577"/>
        <pc:sldMkLst>
          <pc:docMk/>
          <pc:sldMk cId="3577588007" sldId="989"/>
        </pc:sldMkLst>
        <pc:spChg chg="mod">
          <ac:chgData name="Alfred Asterjadhi" userId="39de57b9-85c0-4fd1-aaac-8ca2b6560ad0" providerId="ADAL" clId="{E98B568D-11B1-47B0-93A8-869740506C63}" dt="2023-10-06T23:37:01.307" v="447" actId="13926"/>
          <ac:spMkLst>
            <pc:docMk/>
            <pc:sldMk cId="3577588007" sldId="989"/>
            <ac:spMk id="2" creationId="{4B5F0D0E-8BB7-48AB-9160-728B8B3399A2}"/>
          </ac:spMkLst>
        </pc:spChg>
        <pc:spChg chg="mod">
          <ac:chgData name="Alfred Asterjadhi" userId="39de57b9-85c0-4fd1-aaac-8ca2b6560ad0" providerId="ADAL" clId="{E98B568D-11B1-47B0-93A8-869740506C63}" dt="2023-10-06T23:37:04.763" v="448" actId="20577"/>
          <ac:spMkLst>
            <pc:docMk/>
            <pc:sldMk cId="3577588007" sldId="989"/>
            <ac:spMk id="3" creationId="{DFB0BA47-D7B6-4F95-932E-A7AA615BC440}"/>
          </ac:spMkLst>
        </pc:spChg>
        <pc:spChg chg="mod">
          <ac:chgData name="Alfred Asterjadhi" userId="39de57b9-85c0-4fd1-aaac-8ca2b6560ad0" providerId="ADAL" clId="{E98B568D-11B1-47B0-93A8-869740506C63}" dt="2023-10-06T23:12:11.392" v="54"/>
          <ac:spMkLst>
            <pc:docMk/>
            <pc:sldMk cId="3577588007" sldId="989"/>
            <ac:spMk id="6" creationId="{974B2026-97FB-40D2-8F22-7E6D319B4EA2}"/>
          </ac:spMkLst>
        </pc:spChg>
      </pc:sldChg>
      <pc:sldChg chg="modSp mod">
        <pc:chgData name="Alfred Asterjadhi" userId="39de57b9-85c0-4fd1-aaac-8ca2b6560ad0" providerId="ADAL" clId="{E98B568D-11B1-47B0-93A8-869740506C63}" dt="2023-10-06T23:39:08.295" v="504" actId="20577"/>
        <pc:sldMkLst>
          <pc:docMk/>
          <pc:sldMk cId="2409887836" sldId="994"/>
        </pc:sldMkLst>
        <pc:spChg chg="mod">
          <ac:chgData name="Alfred Asterjadhi" userId="39de57b9-85c0-4fd1-aaac-8ca2b6560ad0" providerId="ADAL" clId="{E98B568D-11B1-47B0-93A8-869740506C63}" dt="2023-10-06T23:38:51.560" v="497" actId="13926"/>
          <ac:spMkLst>
            <pc:docMk/>
            <pc:sldMk cId="2409887836" sldId="994"/>
            <ac:spMk id="2" creationId="{4B5F0D0E-8BB7-48AB-9160-728B8B3399A2}"/>
          </ac:spMkLst>
        </pc:spChg>
        <pc:spChg chg="mod">
          <ac:chgData name="Alfred Asterjadhi" userId="39de57b9-85c0-4fd1-aaac-8ca2b6560ad0" providerId="ADAL" clId="{E98B568D-11B1-47B0-93A8-869740506C63}" dt="2023-10-06T23:39:08.295" v="504" actId="20577"/>
          <ac:spMkLst>
            <pc:docMk/>
            <pc:sldMk cId="2409887836" sldId="994"/>
            <ac:spMk id="3" creationId="{DFB0BA47-D7B6-4F95-932E-A7AA615BC440}"/>
          </ac:spMkLst>
        </pc:spChg>
        <pc:spChg chg="mod">
          <ac:chgData name="Alfred Asterjadhi" userId="39de57b9-85c0-4fd1-aaac-8ca2b6560ad0" providerId="ADAL" clId="{E98B568D-11B1-47B0-93A8-869740506C63}" dt="2023-10-06T23:12:19.524" v="61"/>
          <ac:spMkLst>
            <pc:docMk/>
            <pc:sldMk cId="2409887836" sldId="994"/>
            <ac:spMk id="6" creationId="{974B2026-97FB-40D2-8F22-7E6D319B4EA2}"/>
          </ac:spMkLst>
        </pc:spChg>
      </pc:sldChg>
      <pc:sldChg chg="modSp del mod">
        <pc:chgData name="Alfred Asterjadhi" userId="39de57b9-85c0-4fd1-aaac-8ca2b6560ad0" providerId="ADAL" clId="{E98B568D-11B1-47B0-93A8-869740506C63}" dt="2023-10-06T23:38:48.640" v="496" actId="47"/>
        <pc:sldMkLst>
          <pc:docMk/>
          <pc:sldMk cId="3360543781" sldId="995"/>
        </pc:sldMkLst>
        <pc:spChg chg="mod">
          <ac:chgData name="Alfred Asterjadhi" userId="39de57b9-85c0-4fd1-aaac-8ca2b6560ad0" providerId="ADAL" clId="{E98B568D-11B1-47B0-93A8-869740506C63}" dt="2023-10-06T23:12:18.503" v="60"/>
          <ac:spMkLst>
            <pc:docMk/>
            <pc:sldMk cId="3360543781" sldId="995"/>
            <ac:spMk id="6" creationId="{974B2026-97FB-40D2-8F22-7E6D319B4EA2}"/>
          </ac:spMkLst>
        </pc:spChg>
      </pc:sldChg>
      <pc:sldChg chg="modSp mod">
        <pc:chgData name="Alfred Asterjadhi" userId="39de57b9-85c0-4fd1-aaac-8ca2b6560ad0" providerId="ADAL" clId="{E98B568D-11B1-47B0-93A8-869740506C63}" dt="2023-10-09T03:13:08.246" v="633" actId="403"/>
        <pc:sldMkLst>
          <pc:docMk/>
          <pc:sldMk cId="3140364693" sldId="997"/>
        </pc:sldMkLst>
        <pc:spChg chg="mod">
          <ac:chgData name="Alfred Asterjadhi" userId="39de57b9-85c0-4fd1-aaac-8ca2b6560ad0" providerId="ADAL" clId="{E98B568D-11B1-47B0-93A8-869740506C63}" dt="2023-10-06T23:12:24.106" v="65"/>
          <ac:spMkLst>
            <pc:docMk/>
            <pc:sldMk cId="3140364693" sldId="997"/>
            <ac:spMk id="6" creationId="{29CFE1A9-332B-2B06-C330-B9EB4742F3D1}"/>
          </ac:spMkLst>
        </pc:spChg>
        <pc:spChg chg="mod">
          <ac:chgData name="Alfred Asterjadhi" userId="39de57b9-85c0-4fd1-aaac-8ca2b6560ad0" providerId="ADAL" clId="{E98B568D-11B1-47B0-93A8-869740506C63}" dt="2023-10-09T03:13:08.246" v="633" actId="403"/>
          <ac:spMkLst>
            <pc:docMk/>
            <pc:sldMk cId="3140364693" sldId="997"/>
            <ac:spMk id="7" creationId="{0310814A-1E2F-57F2-C9EF-3805BE6E5DAB}"/>
          </ac:spMkLst>
        </pc:spChg>
      </pc:sldChg>
      <pc:sldChg chg="modSp mod">
        <pc:chgData name="Alfred Asterjadhi" userId="39de57b9-85c0-4fd1-aaac-8ca2b6560ad0" providerId="ADAL" clId="{E98B568D-11B1-47B0-93A8-869740506C63}" dt="2023-10-06T23:27:34.260" v="357" actId="2711"/>
        <pc:sldMkLst>
          <pc:docMk/>
          <pc:sldMk cId="3395387797" sldId="1002"/>
        </pc:sldMkLst>
        <pc:spChg chg="mod">
          <ac:chgData name="Alfred Asterjadhi" userId="39de57b9-85c0-4fd1-aaac-8ca2b6560ad0" providerId="ADAL" clId="{E98B568D-11B1-47B0-93A8-869740506C63}" dt="2023-10-06T23:12:01.312" v="45"/>
          <ac:spMkLst>
            <pc:docMk/>
            <pc:sldMk cId="3395387797" sldId="1002"/>
            <ac:spMk id="3" creationId="{D20906E0-F900-4991-83B1-675F5B67FA2D}"/>
          </ac:spMkLst>
        </pc:spChg>
        <pc:graphicFrameChg chg="mod modGraphic">
          <ac:chgData name="Alfred Asterjadhi" userId="39de57b9-85c0-4fd1-aaac-8ca2b6560ad0" providerId="ADAL" clId="{E98B568D-11B1-47B0-93A8-869740506C63}" dt="2023-10-06T23:27:34.260" v="357" actId="2711"/>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E98B568D-11B1-47B0-93A8-869740506C63}" dt="2023-10-09T03:11:55.631" v="622" actId="403"/>
        <pc:sldMkLst>
          <pc:docMk/>
          <pc:sldMk cId="3233208257" sldId="1006"/>
        </pc:sldMkLst>
        <pc:spChg chg="mod">
          <ac:chgData name="Alfred Asterjadhi" userId="39de57b9-85c0-4fd1-aaac-8ca2b6560ad0" providerId="ADAL" clId="{E98B568D-11B1-47B0-93A8-869740506C63}" dt="2023-10-06T23:34:24.782" v="388" actId="20577"/>
          <ac:spMkLst>
            <pc:docMk/>
            <pc:sldMk cId="3233208257" sldId="1006"/>
            <ac:spMk id="2" creationId="{4B5F0D0E-8BB7-48AB-9160-728B8B3399A2}"/>
          </ac:spMkLst>
        </pc:spChg>
        <pc:spChg chg="mod">
          <ac:chgData name="Alfred Asterjadhi" userId="39de57b9-85c0-4fd1-aaac-8ca2b6560ad0" providerId="ADAL" clId="{E98B568D-11B1-47B0-93A8-869740506C63}" dt="2023-10-09T03:11:55.631" v="622" actId="403"/>
          <ac:spMkLst>
            <pc:docMk/>
            <pc:sldMk cId="3233208257" sldId="1006"/>
            <ac:spMk id="3" creationId="{DFB0BA47-D7B6-4F95-932E-A7AA615BC440}"/>
          </ac:spMkLst>
        </pc:spChg>
        <pc:spChg chg="mod">
          <ac:chgData name="Alfred Asterjadhi" userId="39de57b9-85c0-4fd1-aaac-8ca2b6560ad0" providerId="ADAL" clId="{E98B568D-11B1-47B0-93A8-869740506C63}" dt="2023-10-06T23:12:06.041" v="49"/>
          <ac:spMkLst>
            <pc:docMk/>
            <pc:sldMk cId="3233208257" sldId="1006"/>
            <ac:spMk id="6" creationId="{974B2026-97FB-40D2-8F22-7E6D319B4EA2}"/>
          </ac:spMkLst>
        </pc:spChg>
      </pc:sldChg>
      <pc:sldChg chg="modSp del mod">
        <pc:chgData name="Alfred Asterjadhi" userId="39de57b9-85c0-4fd1-aaac-8ca2b6560ad0" providerId="ADAL" clId="{E98B568D-11B1-47B0-93A8-869740506C63}" dt="2023-10-06T23:36:24.150" v="433" actId="47"/>
        <pc:sldMkLst>
          <pc:docMk/>
          <pc:sldMk cId="1768640220" sldId="1009"/>
        </pc:sldMkLst>
        <pc:spChg chg="mod">
          <ac:chgData name="Alfred Asterjadhi" userId="39de57b9-85c0-4fd1-aaac-8ca2b6560ad0" providerId="ADAL" clId="{E98B568D-11B1-47B0-93A8-869740506C63}" dt="2023-10-06T23:12:09.219" v="52"/>
          <ac:spMkLst>
            <pc:docMk/>
            <pc:sldMk cId="1768640220" sldId="1009"/>
            <ac:spMk id="6" creationId="{974B2026-97FB-40D2-8F22-7E6D319B4EA2}"/>
          </ac:spMkLst>
        </pc:spChg>
      </pc:sldChg>
      <pc:sldChg chg="modSp mod">
        <pc:chgData name="Alfred Asterjadhi" userId="39de57b9-85c0-4fd1-aaac-8ca2b6560ad0" providerId="ADAL" clId="{E98B568D-11B1-47B0-93A8-869740506C63}" dt="2023-10-09T03:12:32.624" v="628" actId="403"/>
        <pc:sldMkLst>
          <pc:docMk/>
          <pc:sldMk cId="2757311451" sldId="1010"/>
        </pc:sldMkLst>
        <pc:spChg chg="mod">
          <ac:chgData name="Alfred Asterjadhi" userId="39de57b9-85c0-4fd1-aaac-8ca2b6560ad0" providerId="ADAL" clId="{E98B568D-11B1-47B0-93A8-869740506C63}" dt="2023-10-06T23:36:30.413" v="434" actId="13926"/>
          <ac:spMkLst>
            <pc:docMk/>
            <pc:sldMk cId="2757311451" sldId="1010"/>
            <ac:spMk id="2" creationId="{4B5F0D0E-8BB7-48AB-9160-728B8B3399A2}"/>
          </ac:spMkLst>
        </pc:spChg>
        <pc:spChg chg="mod">
          <ac:chgData name="Alfred Asterjadhi" userId="39de57b9-85c0-4fd1-aaac-8ca2b6560ad0" providerId="ADAL" clId="{E98B568D-11B1-47B0-93A8-869740506C63}" dt="2023-10-09T03:12:32.624" v="628" actId="403"/>
          <ac:spMkLst>
            <pc:docMk/>
            <pc:sldMk cId="2757311451" sldId="1010"/>
            <ac:spMk id="3" creationId="{DFB0BA47-D7B6-4F95-932E-A7AA615BC440}"/>
          </ac:spMkLst>
        </pc:spChg>
        <pc:spChg chg="mod">
          <ac:chgData name="Alfred Asterjadhi" userId="39de57b9-85c0-4fd1-aaac-8ca2b6560ad0" providerId="ADAL" clId="{E98B568D-11B1-47B0-93A8-869740506C63}" dt="2023-10-06T23:12:10.306" v="53"/>
          <ac:spMkLst>
            <pc:docMk/>
            <pc:sldMk cId="2757311451" sldId="1010"/>
            <ac:spMk id="6" creationId="{974B2026-97FB-40D2-8F22-7E6D319B4EA2}"/>
          </ac:spMkLst>
        </pc:spChg>
      </pc:sldChg>
      <pc:sldChg chg="modSp del mod">
        <pc:chgData name="Alfred Asterjadhi" userId="39de57b9-85c0-4fd1-aaac-8ca2b6560ad0" providerId="ADAL" clId="{E98B568D-11B1-47B0-93A8-869740506C63}" dt="2023-10-06T23:38:42.865" v="492" actId="47"/>
        <pc:sldMkLst>
          <pc:docMk/>
          <pc:sldMk cId="2064891760" sldId="1011"/>
        </pc:sldMkLst>
        <pc:spChg chg="mod">
          <ac:chgData name="Alfred Asterjadhi" userId="39de57b9-85c0-4fd1-aaac-8ca2b6560ad0" providerId="ADAL" clId="{E98B568D-11B1-47B0-93A8-869740506C63}" dt="2023-10-06T23:12:14.102" v="56"/>
          <ac:spMkLst>
            <pc:docMk/>
            <pc:sldMk cId="2064891760" sldId="1011"/>
            <ac:spMk id="6" creationId="{974B2026-97FB-40D2-8F22-7E6D319B4EA2}"/>
          </ac:spMkLst>
        </pc:spChg>
      </pc:sldChg>
      <pc:sldChg chg="modSp del mod">
        <pc:chgData name="Alfred Asterjadhi" userId="39de57b9-85c0-4fd1-aaac-8ca2b6560ad0" providerId="ADAL" clId="{E98B568D-11B1-47B0-93A8-869740506C63}" dt="2023-10-06T23:38:44.227" v="493" actId="47"/>
        <pc:sldMkLst>
          <pc:docMk/>
          <pc:sldMk cId="2270297831" sldId="1012"/>
        </pc:sldMkLst>
        <pc:spChg chg="mod">
          <ac:chgData name="Alfred Asterjadhi" userId="39de57b9-85c0-4fd1-aaac-8ca2b6560ad0" providerId="ADAL" clId="{E98B568D-11B1-47B0-93A8-869740506C63}" dt="2023-10-06T23:12:15.242" v="57"/>
          <ac:spMkLst>
            <pc:docMk/>
            <pc:sldMk cId="2270297831" sldId="1012"/>
            <ac:spMk id="6" creationId="{974B2026-97FB-40D2-8F22-7E6D319B4EA2}"/>
          </ac:spMkLst>
        </pc:spChg>
      </pc:sldChg>
      <pc:sldChg chg="modSp del mod">
        <pc:chgData name="Alfred Asterjadhi" userId="39de57b9-85c0-4fd1-aaac-8ca2b6560ad0" providerId="ADAL" clId="{E98B568D-11B1-47B0-93A8-869740506C63}" dt="2023-10-06T23:38:47.289" v="495" actId="47"/>
        <pc:sldMkLst>
          <pc:docMk/>
          <pc:sldMk cId="564270507" sldId="1013"/>
        </pc:sldMkLst>
        <pc:spChg chg="mod">
          <ac:chgData name="Alfred Asterjadhi" userId="39de57b9-85c0-4fd1-aaac-8ca2b6560ad0" providerId="ADAL" clId="{E98B568D-11B1-47B0-93A8-869740506C63}" dt="2023-10-06T23:12:17.485" v="59"/>
          <ac:spMkLst>
            <pc:docMk/>
            <pc:sldMk cId="564270507" sldId="1013"/>
            <ac:spMk id="6" creationId="{974B2026-97FB-40D2-8F22-7E6D319B4EA2}"/>
          </ac:spMkLst>
        </pc:spChg>
      </pc:sldChg>
      <pc:sldChg chg="delSp modSp mod">
        <pc:chgData name="Alfred Asterjadhi" userId="39de57b9-85c0-4fd1-aaac-8ca2b6560ad0" providerId="ADAL" clId="{E98B568D-11B1-47B0-93A8-869740506C63}" dt="2023-10-06T23:35:59.066" v="432" actId="478"/>
        <pc:sldMkLst>
          <pc:docMk/>
          <pc:sldMk cId="3502069675" sldId="1014"/>
        </pc:sldMkLst>
        <pc:spChg chg="mod">
          <ac:chgData name="Alfred Asterjadhi" userId="39de57b9-85c0-4fd1-aaac-8ca2b6560ad0" providerId="ADAL" clId="{E98B568D-11B1-47B0-93A8-869740506C63}" dt="2023-10-06T23:12:08.168" v="51"/>
          <ac:spMkLst>
            <pc:docMk/>
            <pc:sldMk cId="3502069675" sldId="1014"/>
            <ac:spMk id="6" creationId="{33E650DE-220E-373E-8A82-1E6F3D3A9179}"/>
          </ac:spMkLst>
        </pc:spChg>
        <pc:picChg chg="del">
          <ac:chgData name="Alfred Asterjadhi" userId="39de57b9-85c0-4fd1-aaac-8ca2b6560ad0" providerId="ADAL" clId="{E98B568D-11B1-47B0-93A8-869740506C63}" dt="2023-10-06T23:35:59.066" v="432" actId="478"/>
          <ac:picMkLst>
            <pc:docMk/>
            <pc:sldMk cId="3502069675" sldId="1014"/>
            <ac:picMk id="8" creationId="{14D8575E-812F-5606-40DD-7DD3D5A3BC7A}"/>
          </ac:picMkLst>
        </pc:picChg>
      </pc:sldChg>
      <pc:sldChg chg="modSp del mod">
        <pc:chgData name="Alfred Asterjadhi" userId="39de57b9-85c0-4fd1-aaac-8ca2b6560ad0" providerId="ADAL" clId="{E98B568D-11B1-47B0-93A8-869740506C63}" dt="2023-10-06T23:27:47.126" v="358" actId="47"/>
        <pc:sldMkLst>
          <pc:docMk/>
          <pc:sldMk cId="613011798" sldId="1015"/>
        </pc:sldMkLst>
        <pc:spChg chg="mod">
          <ac:chgData name="Alfred Asterjadhi" userId="39de57b9-85c0-4fd1-aaac-8ca2b6560ad0" providerId="ADAL" clId="{E98B568D-11B1-47B0-93A8-869740506C63}" dt="2023-10-06T23:12:02.549" v="46"/>
          <ac:spMkLst>
            <pc:docMk/>
            <pc:sldMk cId="613011798" sldId="1015"/>
            <ac:spMk id="3" creationId="{D20906E0-F900-4991-83B1-675F5B67FA2D}"/>
          </ac:spMkLst>
        </pc:spChg>
      </pc:sldChg>
      <pc:sldChg chg="modSp add mod">
        <pc:chgData name="Alfred Asterjadhi" userId="39de57b9-85c0-4fd1-aaac-8ca2b6560ad0" providerId="ADAL" clId="{E98B568D-11B1-47B0-93A8-869740506C63}" dt="2023-10-06T23:27:58.994" v="362" actId="20577"/>
        <pc:sldMkLst>
          <pc:docMk/>
          <pc:sldMk cId="3008076400" sldId="1015"/>
        </pc:sldMkLst>
        <pc:spChg chg="mod">
          <ac:chgData name="Alfred Asterjadhi" userId="39de57b9-85c0-4fd1-aaac-8ca2b6560ad0" providerId="ADAL" clId="{E98B568D-11B1-47B0-93A8-869740506C63}" dt="2023-10-06T23:27:58.994" v="362" actId="20577"/>
          <ac:spMkLst>
            <pc:docMk/>
            <pc:sldMk cId="3008076400" sldId="1015"/>
            <ac:spMk id="2" creationId="{F2762690-C15C-4839-B40F-0AF3A4D89457}"/>
          </ac:spMkLst>
        </pc:spChg>
      </pc:sldChg>
      <pc:sldChg chg="modSp del mod">
        <pc:chgData name="Alfred Asterjadhi" userId="39de57b9-85c0-4fd1-aaac-8ca2b6560ad0" providerId="ADAL" clId="{E98B568D-11B1-47B0-93A8-869740506C63}" dt="2023-10-06T23:27:50.007" v="359" actId="47"/>
        <pc:sldMkLst>
          <pc:docMk/>
          <pc:sldMk cId="1154211442" sldId="1016"/>
        </pc:sldMkLst>
        <pc:spChg chg="mod">
          <ac:chgData name="Alfred Asterjadhi" userId="39de57b9-85c0-4fd1-aaac-8ca2b6560ad0" providerId="ADAL" clId="{E98B568D-11B1-47B0-93A8-869740506C63}" dt="2023-10-06T23:12:03.775" v="47"/>
          <ac:spMkLst>
            <pc:docMk/>
            <pc:sldMk cId="1154211442" sldId="1016"/>
            <ac:spMk id="3" creationId="{D20906E0-F900-4991-83B1-675F5B67FA2D}"/>
          </ac:spMkLst>
        </pc:spChg>
      </pc:sldChg>
      <pc:sldChg chg="modSp add mod">
        <pc:chgData name="Alfred Asterjadhi" userId="39de57b9-85c0-4fd1-aaac-8ca2b6560ad0" providerId="ADAL" clId="{E98B568D-11B1-47B0-93A8-869740506C63}" dt="2023-10-09T03:11:52.254" v="621" actId="403"/>
        <pc:sldMkLst>
          <pc:docMk/>
          <pc:sldMk cId="2760609468" sldId="1016"/>
        </pc:sldMkLst>
        <pc:spChg chg="mod">
          <ac:chgData name="Alfred Asterjadhi" userId="39de57b9-85c0-4fd1-aaac-8ca2b6560ad0" providerId="ADAL" clId="{E98B568D-11B1-47B0-93A8-869740506C63}" dt="2023-10-06T23:34:07.719" v="376" actId="6549"/>
          <ac:spMkLst>
            <pc:docMk/>
            <pc:sldMk cId="2760609468" sldId="1016"/>
            <ac:spMk id="2" creationId="{4B5F0D0E-8BB7-48AB-9160-728B8B3399A2}"/>
          </ac:spMkLst>
        </pc:spChg>
        <pc:spChg chg="mod">
          <ac:chgData name="Alfred Asterjadhi" userId="39de57b9-85c0-4fd1-aaac-8ca2b6560ad0" providerId="ADAL" clId="{E98B568D-11B1-47B0-93A8-869740506C63}" dt="2023-10-09T03:11:52.254" v="621" actId="403"/>
          <ac:spMkLst>
            <pc:docMk/>
            <pc:sldMk cId="2760609468" sldId="1016"/>
            <ac:spMk id="3" creationId="{DFB0BA47-D7B6-4F95-932E-A7AA615BC440}"/>
          </ac:spMkLst>
        </pc:spChg>
      </pc:sldChg>
      <pc:sldChg chg="modSp add mod">
        <pc:chgData name="Alfred Asterjadhi" userId="39de57b9-85c0-4fd1-aaac-8ca2b6560ad0" providerId="ADAL" clId="{E98B568D-11B1-47B0-93A8-869740506C63}" dt="2023-10-09T03:12:29.036" v="627" actId="403"/>
        <pc:sldMkLst>
          <pc:docMk/>
          <pc:sldMk cId="492738087" sldId="1017"/>
        </pc:sldMkLst>
        <pc:spChg chg="mod">
          <ac:chgData name="Alfred Asterjadhi" userId="39de57b9-85c0-4fd1-aaac-8ca2b6560ad0" providerId="ADAL" clId="{E98B568D-11B1-47B0-93A8-869740506C63}" dt="2023-10-06T23:36:49.134" v="445" actId="20577"/>
          <ac:spMkLst>
            <pc:docMk/>
            <pc:sldMk cId="492738087" sldId="1017"/>
            <ac:spMk id="2" creationId="{4B5F0D0E-8BB7-48AB-9160-728B8B3399A2}"/>
          </ac:spMkLst>
        </pc:spChg>
        <pc:spChg chg="mod">
          <ac:chgData name="Alfred Asterjadhi" userId="39de57b9-85c0-4fd1-aaac-8ca2b6560ad0" providerId="ADAL" clId="{E98B568D-11B1-47B0-93A8-869740506C63}" dt="2023-10-09T03:12:29.036" v="627" actId="403"/>
          <ac:spMkLst>
            <pc:docMk/>
            <pc:sldMk cId="492738087" sldId="1017"/>
            <ac:spMk id="3" creationId="{DFB0BA47-D7B6-4F95-932E-A7AA615BC440}"/>
          </ac:spMkLst>
        </pc:spChg>
      </pc:sldChg>
      <pc:sldChg chg="modSp del mod">
        <pc:chgData name="Alfred Asterjadhi" userId="39de57b9-85c0-4fd1-aaac-8ca2b6560ad0" providerId="ADAL" clId="{E98B568D-11B1-47B0-93A8-869740506C63}" dt="2023-10-06T23:26:28.827" v="347" actId="47"/>
        <pc:sldMkLst>
          <pc:docMk/>
          <pc:sldMk cId="3558597144" sldId="1017"/>
        </pc:sldMkLst>
        <pc:spChg chg="mod">
          <ac:chgData name="Alfred Asterjadhi" userId="39de57b9-85c0-4fd1-aaac-8ca2b6560ad0" providerId="ADAL" clId="{E98B568D-11B1-47B0-93A8-869740506C63}" dt="2023-10-06T23:11:58.773" v="43"/>
          <ac:spMkLst>
            <pc:docMk/>
            <pc:sldMk cId="3558597144" sldId="1017"/>
            <ac:spMk id="3" creationId="{D20906E0-F900-4991-83B1-675F5B67FA2D}"/>
          </ac:spMkLst>
        </pc:spChg>
      </pc:sldChg>
      <pc:sldChg chg="modSp add mod">
        <pc:chgData name="Alfred Asterjadhi" userId="39de57b9-85c0-4fd1-aaac-8ca2b6560ad0" providerId="ADAL" clId="{E98B568D-11B1-47B0-93A8-869740506C63}" dt="2023-10-06T23:37:32.977" v="457" actId="20577"/>
        <pc:sldMkLst>
          <pc:docMk/>
          <pc:sldMk cId="535399661" sldId="1018"/>
        </pc:sldMkLst>
        <pc:spChg chg="mod">
          <ac:chgData name="Alfred Asterjadhi" userId="39de57b9-85c0-4fd1-aaac-8ca2b6560ad0" providerId="ADAL" clId="{E98B568D-11B1-47B0-93A8-869740506C63}" dt="2023-10-06T23:37:32.977" v="457" actId="20577"/>
          <ac:spMkLst>
            <pc:docMk/>
            <pc:sldMk cId="535399661" sldId="1018"/>
            <ac:spMk id="2" creationId="{4B5F0D0E-8BB7-48AB-9160-728B8B3399A2}"/>
          </ac:spMkLst>
        </pc:spChg>
      </pc:sldChg>
      <pc:sldChg chg="modSp del mod">
        <pc:chgData name="Alfred Asterjadhi" userId="39de57b9-85c0-4fd1-aaac-8ca2b6560ad0" providerId="ADAL" clId="{E98B568D-11B1-47B0-93A8-869740506C63}" dt="2023-10-06T23:27:52.606" v="360" actId="47"/>
        <pc:sldMkLst>
          <pc:docMk/>
          <pc:sldMk cId="2882076470" sldId="1018"/>
        </pc:sldMkLst>
        <pc:spChg chg="mod">
          <ac:chgData name="Alfred Asterjadhi" userId="39de57b9-85c0-4fd1-aaac-8ca2b6560ad0" providerId="ADAL" clId="{E98B568D-11B1-47B0-93A8-869740506C63}" dt="2023-10-06T23:12:04.941" v="48"/>
          <ac:spMkLst>
            <pc:docMk/>
            <pc:sldMk cId="2882076470" sldId="1018"/>
            <ac:spMk id="3" creationId="{D20906E0-F900-4991-83B1-675F5B67FA2D}"/>
          </ac:spMkLst>
        </pc:spChg>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9T03:12:43.282" v="629" actId="403"/>
        <pc:sldMkLst>
          <pc:docMk/>
          <pc:sldMk cId="3240601895" sldId="1020"/>
        </pc:sldMkLst>
        <pc:spChg chg="mod">
          <ac:chgData name="Alfred Asterjadhi" userId="39de57b9-85c0-4fd1-aaac-8ca2b6560ad0" providerId="ADAL" clId="{E98B568D-11B1-47B0-93A8-869740506C63}" dt="2023-10-06T23:38:08.086" v="481" actId="20577"/>
          <ac:spMkLst>
            <pc:docMk/>
            <pc:sldMk cId="3240601895" sldId="1020"/>
            <ac:spMk id="2" creationId="{4B5F0D0E-8BB7-48AB-9160-728B8B3399A2}"/>
          </ac:spMkLst>
        </pc:spChg>
        <pc:spChg chg="mod">
          <ac:chgData name="Alfred Asterjadhi" userId="39de57b9-85c0-4fd1-aaac-8ca2b6560ad0" providerId="ADAL" clId="{E98B568D-11B1-47B0-93A8-869740506C63}" dt="2023-10-09T03:12:43.282" v="629" actId="403"/>
          <ac:spMkLst>
            <pc:docMk/>
            <pc:sldMk cId="3240601895" sldId="1020"/>
            <ac:spMk id="3" creationId="{DFB0BA47-D7B6-4F95-932E-A7AA615BC440}"/>
          </ac:spMkLst>
        </pc:spChg>
      </pc:sldChg>
      <pc:sldChg chg="modSp add mod">
        <pc:chgData name="Alfred Asterjadhi" userId="39de57b9-85c0-4fd1-aaac-8ca2b6560ad0" providerId="ADAL" clId="{E98B568D-11B1-47B0-93A8-869740506C63}" dt="2023-10-06T23:44:41.692" v="610" actId="20577"/>
        <pc:sldMkLst>
          <pc:docMk/>
          <pc:sldMk cId="3869410219" sldId="1021"/>
        </pc:sldMkLst>
        <pc:spChg chg="mod">
          <ac:chgData name="Alfred Asterjadhi" userId="39de57b9-85c0-4fd1-aaac-8ca2b6560ad0" providerId="ADAL" clId="{E98B568D-11B1-47B0-93A8-869740506C63}" dt="2023-10-06T23:44:41.692" v="610" actId="20577"/>
          <ac:spMkLst>
            <pc:docMk/>
            <pc:sldMk cId="3869410219" sldId="1021"/>
            <ac:spMk id="2" creationId="{4B5F0D0E-8BB7-48AB-9160-728B8B3399A2}"/>
          </ac:spMkLst>
        </pc:spChg>
        <pc:spChg chg="mod">
          <ac:chgData name="Alfred Asterjadhi" userId="39de57b9-85c0-4fd1-aaac-8ca2b6560ad0" providerId="ADAL" clId="{E98B568D-11B1-47B0-93A8-869740506C63}" dt="2023-10-06T23:38:35.164" v="490"/>
          <ac:spMkLst>
            <pc:docMk/>
            <pc:sldMk cId="3869410219" sldId="1021"/>
            <ac:spMk id="3" creationId="{DFB0BA47-D7B6-4F95-932E-A7AA615BC440}"/>
          </ac:spMkLst>
        </pc:spChg>
      </pc:sldChg>
      <pc:sldMasterChg chg="modSp mod">
        <pc:chgData name="Alfred Asterjadhi" userId="39de57b9-85c0-4fd1-aaac-8ca2b6560ad0" providerId="ADAL" clId="{E98B568D-11B1-47B0-93A8-869740506C63}" dt="2023-10-06T23:11:17.640" v="15" actId="20577"/>
        <pc:sldMasterMkLst>
          <pc:docMk/>
          <pc:sldMasterMk cId="0" sldId="2147483648"/>
        </pc:sldMasterMkLst>
        <pc:spChg chg="mod">
          <ac:chgData name="Alfred Asterjadhi" userId="39de57b9-85c0-4fd1-aaac-8ca2b6560ad0" providerId="ADAL" clId="{E98B568D-11B1-47B0-93A8-869740506C63}" dt="2023-10-06T23:11:14.221" v="5" actId="20577"/>
          <ac:spMkLst>
            <pc:docMk/>
            <pc:sldMasterMk cId="0" sldId="2147483648"/>
            <ac:spMk id="10" creationId="{00000000-0000-0000-0000-000000000000}"/>
          </ac:spMkLst>
        </pc:spChg>
        <pc:spChg chg="mod">
          <ac:chgData name="Alfred Asterjadhi" userId="39de57b9-85c0-4fd1-aaac-8ca2b6560ad0" providerId="ADAL" clId="{E98B568D-11B1-47B0-93A8-869740506C63}" dt="2023-10-06T23:11:17.640" v="15" actId="20577"/>
          <ac:spMkLst>
            <pc:docMk/>
            <pc:sldMasterMk cId="0" sldId="2147483648"/>
            <ac:spMk id="1027" creationId="{00000000-0000-0000-0000-000000000000}"/>
          </ac:spMkLst>
        </pc:sp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48"/>
        </pc:sldMasterMkLst>
        <pc:spChg chg="mod">
          <ac:chgData name="Alfred Asterjadhi" userId="39de57b9-85c0-4fd1-aaac-8ca2b6560ad0" providerId="ADAL" clId="{57A0B4EB-0EC4-490D-92F6-3DB921CD1864}" dt="2023-07-13T14:13:14.906" v="2247"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11/12/2023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802.11-23/01711r1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3/11-23-1681-00-00be-lb-275-cr-for-cid-19888.docx" TargetMode="External"/><Relationship Id="rId7" Type="http://schemas.openxmlformats.org/officeDocument/2006/relationships/hyperlink" Target="https://mentor.ieee.org/802.11/dcn/23/11-23-1793-00-00be-lb275-cr-for-cid-20088.docx" TargetMode="External"/><Relationship Id="rId2" Type="http://schemas.openxmlformats.org/officeDocument/2006/relationships/hyperlink" Target="https://mentor.ieee.org/802.11/dcn/23/11-23-1560-01-00be-lb275-cr-for-cids-in-35-3-16-8-3.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786-00-00be-lb275-cr-for-35-2-1-1.docx" TargetMode="External"/><Relationship Id="rId5" Type="http://schemas.openxmlformats.org/officeDocument/2006/relationships/hyperlink" Target="https://mentor.ieee.org/802.11/dcn/23/11-23-1785-00-00be-lb275-cr-for-35-3-19-part2.docx" TargetMode="External"/><Relationship Id="rId4" Type="http://schemas.openxmlformats.org/officeDocument/2006/relationships/hyperlink" Target="https://mentor.ieee.org/802.11/dcn/23/11-23-1781-00-00be-lb275-cr-on-broadcast-twt.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3/11-23-1849-00-00be-cids-related-to-rtwt.docx" TargetMode="External"/><Relationship Id="rId3" Type="http://schemas.openxmlformats.org/officeDocument/2006/relationships/hyperlink" Target="https://mentor.ieee.org/802.11/dcn/23/11-23-1802-01-00be-lb275-9-4-2-316-qos-char-element.docx" TargetMode="External"/><Relationship Id="rId7" Type="http://schemas.openxmlformats.org/officeDocument/2006/relationships/hyperlink" Target="https://mentor.ieee.org/802.11/dcn/23/11-23-1811-00-00be-lb275-cr-for-misc-clause-6-and-7.docx" TargetMode="External"/><Relationship Id="rId2" Type="http://schemas.openxmlformats.org/officeDocument/2006/relationships/hyperlink" Target="https://mentor.ieee.org/802.11/dcn/23/11-23-1801-02-00be-cr-for-misc-cids-part-6.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810-00-00be-lb275-cr-for-subclause-6-5-24.docx" TargetMode="External"/><Relationship Id="rId5" Type="http://schemas.openxmlformats.org/officeDocument/2006/relationships/hyperlink" Target="https://mentor.ieee.org/802.11/dcn/23/11-23-1806-00-00be-lb275-cr-for-misc-cids.docx" TargetMode="External"/><Relationship Id="rId4" Type="http://schemas.openxmlformats.org/officeDocument/2006/relationships/hyperlink" Target="https://mentor.ieee.org/802.11/dcn/23/11-23-1804-01-00be-lb275-cr-35-3-18-part-2.docx" TargetMode="External"/><Relationship Id="rId9" Type="http://schemas.openxmlformats.org/officeDocument/2006/relationships/hyperlink" Target="https://mentor.ieee.org/802.11/dcn/23/11-23-1882-00-00be-proposed-resolution-to-11be-lb275-cid-19523.docx" TargetMode="Externa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3/11-23-1894-00-00be-lb275-cr-for-bug-fix.docx" TargetMode="Externa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3/11-23-1542-04-00be-lb275-cr-for-ml-reconfiguration-part-4.docx" TargetMode="External"/><Relationship Id="rId2" Type="http://schemas.openxmlformats.org/officeDocument/2006/relationships/hyperlink" Target="https://mentor.ieee.org/802.11/dcn/23/11-23-1769-05-00be-lb275-cr-for-ml-reconfiguration-part-5.docx" TargetMode="External"/><Relationship Id="rId1" Type="http://schemas.openxmlformats.org/officeDocument/2006/relationships/slideLayout" Target="../slideLayouts/slideLayout5.xml"/><Relationship Id="rId4" Type="http://schemas.openxmlformats.org/officeDocument/2006/relationships/hyperlink" Target="https://mentor.ieee.org/802.11/dcn/23/11-23-1760-01-00be-proposed-resolutions-to-lb275-a-few-cids-on-emlsr.doc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3/11-23-1804-01-00be-lb275-cr-35-3-18-part-2.docx" TargetMode="External"/><Relationship Id="rId7" Type="http://schemas.openxmlformats.org/officeDocument/2006/relationships/hyperlink" Target="https://mentor.ieee.org/802.11/dcn/23/11-23-1882-00-00be-proposed-resolution-to-11be-lb275-cid-19523.docx" TargetMode="External"/><Relationship Id="rId2" Type="http://schemas.openxmlformats.org/officeDocument/2006/relationships/hyperlink" Target="https://mentor.ieee.org/802.11/dcn/23/11-23-1802-01-00be-lb275-9-4-2-316-qos-char-el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849-00-00be-cids-related-to-rtwt.docx" TargetMode="External"/><Relationship Id="rId5" Type="http://schemas.openxmlformats.org/officeDocument/2006/relationships/hyperlink" Target="https://mentor.ieee.org/802.11/dcn/23/11-23-1793-00-00be-lb275-cr-for-cid-20088.docx" TargetMode="External"/><Relationship Id="rId4" Type="http://schemas.openxmlformats.org/officeDocument/2006/relationships/hyperlink" Target="https://mentor.ieee.org/802.11/dcn/23/11-23-1560-01-00be-lb275-cr-for-cids-in-35-3-16-8-3.docx"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3/11-23-1811-00-00be-lb275-cr-for-misc-clause-6-and-7.docx" TargetMode="External"/><Relationship Id="rId2" Type="http://schemas.openxmlformats.org/officeDocument/2006/relationships/hyperlink" Target="https://mentor.ieee.org/802.11/dcn/23/11-23-1810-00-00be-lb275-cr-for-subclause-6-5-24.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894-00-00be-lb275-cr-for-bug-fix.docx"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3/11-23-1863-10-00be-november-mac-adhoc-agenda.docx" TargetMode="External"/><Relationship Id="rId2" Type="http://schemas.openxmlformats.org/officeDocument/2006/relationships/hyperlink" Target="https://mentor.ieee.org/802.11/dcn/23/11-23-1656-14-00be-sep-nov-tgbe-teleconference-agenda.docx" TargetMode="External"/><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2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3/11-23-1785-00-00be-lb275-cr-for-35-3-19-part2.docx" TargetMode="External"/><Relationship Id="rId2" Type="http://schemas.openxmlformats.org/officeDocument/2006/relationships/hyperlink" Target="https://mentor.ieee.org/802.11/dcn/23/11-23-1781-00-00be-lb275-cr-on-broadcast-twt.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806-00-00be-lb275-cr-for-misc-cids.docx" TargetMode="External"/><Relationship Id="rId5" Type="http://schemas.openxmlformats.org/officeDocument/2006/relationships/hyperlink" Target="https://mentor.ieee.org/802.11/dcn/23/11-23-1801-02-00be-cr-for-misc-cids-part-6.docx" TargetMode="External"/><Relationship Id="rId4" Type="http://schemas.openxmlformats.org/officeDocument/2006/relationships/hyperlink" Target="https://mentor.ieee.org/802.11/dcn/23/11-23-1786-00-00be-lb275-cr-for-35-2-1-1.docx" TargetMode="Externa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23/11-23-1681-00-00be-lb-275-cr-for-cid-19888.doc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adea36bb-d70a-4157-b7e8-97d554e398cf/summar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3/11-23-1542-04-00be-lb275-cr-for-ml-reconfiguration-part-4.docx" TargetMode="External"/><Relationship Id="rId2" Type="http://schemas.openxmlformats.org/officeDocument/2006/relationships/hyperlink" Target="https://mentor.ieee.org/802.11/dcn/23/11-23-1769-05-00be-lb275-cr-for-ml-reconfiguration-part-5.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760-01-00be-proposed-resolutions-to-lb275-a-few-cids-on-emlsr.docx"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November 2023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2023-10-07</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Sept. 2023 meeting, MAC ad-hoc, and conf calls</a:t>
            </a:r>
          </a:p>
          <a:p>
            <a:pPr>
              <a:buFont typeface="Arial" panose="020B0604020202020204" pitchFamily="34" charset="0"/>
              <a:buChar char="•"/>
            </a:pPr>
            <a:r>
              <a:rPr lang="en-US" sz="1800" dirty="0"/>
              <a:t>Approve minutes from Sept. 2023 meeting, MAC ad-hoc,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Goals for January 2024</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676399"/>
            <a:ext cx="4648199" cy="4799013"/>
          </a:xfrm>
        </p:spPr>
        <p:txBody>
          <a:bodyPr/>
          <a:lstStyle/>
          <a:p>
            <a:pPr lvl="0">
              <a:buFont typeface="Arial" panose="020B0604020202020204" pitchFamily="34" charset="0"/>
              <a:buChar char="•"/>
            </a:pPr>
            <a:r>
              <a:rPr lang="en-US" altLang="en-US" sz="1200" dirty="0"/>
              <a:t>Monday, AM1, MAC (08:00-10:00)</a:t>
            </a:r>
          </a:p>
          <a:p>
            <a:pPr lvl="1">
              <a:lnSpc>
                <a:spcPct val="80000"/>
              </a:lnSpc>
              <a:buFont typeface="Arial" panose="020B0604020202020204" pitchFamily="34" charset="0"/>
              <a:buChar char="•"/>
            </a:pPr>
            <a:r>
              <a:rPr lang="en-US" altLang="en-US" sz="1100" dirty="0"/>
              <a:t>MAC Ad-Hoc session (chaired by Liwen)</a:t>
            </a:r>
            <a:endParaRPr lang="en-US" altLang="en-US" sz="1200" dirty="0"/>
          </a:p>
          <a:p>
            <a:pPr lvl="0">
              <a:buFont typeface="Arial" panose="020B0604020202020204" pitchFamily="34" charset="0"/>
              <a:buChar char="•"/>
            </a:pPr>
            <a:r>
              <a:rPr lang="en-US" altLang="en-US" sz="1200" dirty="0"/>
              <a:t>Monday, PM1, Joint (13:30-15:30)</a:t>
            </a:r>
          </a:p>
          <a:p>
            <a:pPr marL="800100" lvl="1" indent="-342900">
              <a:buFont typeface="Arial" panose="020B0604020202020204" pitchFamily="34" charset="0"/>
              <a:buChar char="•"/>
            </a:pPr>
            <a:r>
              <a:rPr lang="en-US" altLang="en-US" sz="1100" dirty="0"/>
              <a:t>Call meeting to order, IEEE-SA Policies and Procedure</a:t>
            </a:r>
          </a:p>
          <a:p>
            <a:pPr marL="800100" lvl="1" indent="-342900">
              <a:buFont typeface="Arial" panose="020B0604020202020204" pitchFamily="34" charset="0"/>
              <a:buChar char="•"/>
            </a:pPr>
            <a:r>
              <a:rPr lang="en-US" altLang="en-US" sz="1100" dirty="0"/>
              <a:t>Summary from Sept. 2023 F2F, MAC ad-hoc, and conf calls</a:t>
            </a:r>
          </a:p>
          <a:p>
            <a:pPr marL="800100" lvl="1" indent="-342900">
              <a:buFont typeface="Arial" panose="020B0604020202020204" pitchFamily="34" charset="0"/>
              <a:buChar char="•"/>
            </a:pPr>
            <a:r>
              <a:rPr lang="en-US" altLang="en-US" sz="1100" dirty="0"/>
              <a:t>Approve TG minutes and presentation of submissions</a:t>
            </a:r>
          </a:p>
          <a:p>
            <a:pPr marL="800100" lvl="1" indent="-342900">
              <a:buFont typeface="Arial" panose="020B0604020202020204" pitchFamily="34" charset="0"/>
              <a:buChar char="•"/>
            </a:pPr>
            <a:r>
              <a:rPr lang="en-US" altLang="en-US" sz="1100" dirty="0"/>
              <a:t>Recess</a:t>
            </a:r>
            <a:endParaRPr lang="en-US" altLang="en-US" sz="800" dirty="0"/>
          </a:p>
          <a:p>
            <a:pPr lvl="0">
              <a:buFont typeface="Arial" panose="020B0604020202020204" pitchFamily="34" charset="0"/>
              <a:buChar char="•"/>
            </a:pPr>
            <a:r>
              <a:rPr lang="en-US" altLang="en-US" sz="1200" dirty="0"/>
              <a:t>Tuesday, AM1, MAC (08:00-10:00)</a:t>
            </a:r>
          </a:p>
          <a:p>
            <a:pPr lvl="1">
              <a:lnSpc>
                <a:spcPct val="80000"/>
              </a:lnSpc>
              <a:buFont typeface="Arial" panose="020B0604020202020204" pitchFamily="34" charset="0"/>
              <a:buChar char="•"/>
            </a:pPr>
            <a:r>
              <a:rPr lang="en-US" altLang="en-US" sz="1100" dirty="0"/>
              <a:t>MAC Ad-Hoc session (chaired by Liwen)</a:t>
            </a:r>
            <a:endParaRPr lang="en-US" altLang="en-US" sz="1200" dirty="0"/>
          </a:p>
          <a:p>
            <a:pPr lvl="0">
              <a:buFont typeface="Arial" panose="020B0604020202020204" pitchFamily="34" charset="0"/>
              <a:buChar char="•"/>
            </a:pPr>
            <a:r>
              <a:rPr lang="en-US" altLang="en-US" sz="1200" dirty="0"/>
              <a:t>Tuesday, AM2, MAC/PHY (10:30-12:30)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Liwen)</a:t>
            </a:r>
          </a:p>
          <a:p>
            <a:pPr lvl="0">
              <a:buFont typeface="Arial" panose="020B0604020202020204" pitchFamily="34" charset="0"/>
              <a:buChar char="•"/>
            </a:pPr>
            <a:r>
              <a:rPr lang="en-US" altLang="en-US" sz="1200" dirty="0"/>
              <a:t>Tuesday, PM1, MAC (13:30-15:30)</a:t>
            </a:r>
          </a:p>
          <a:p>
            <a:pPr lvl="1">
              <a:lnSpc>
                <a:spcPct val="80000"/>
              </a:lnSpc>
              <a:buFont typeface="Arial" panose="020B0604020202020204" pitchFamily="34" charset="0"/>
              <a:buChar char="•"/>
            </a:pPr>
            <a:r>
              <a:rPr lang="en-US" altLang="en-US" sz="1100" dirty="0"/>
              <a:t>MAC Ad-Hoc session (chaired by Liwen)</a:t>
            </a:r>
            <a:endParaRPr lang="en-US" altLang="en-US" sz="1200" dirty="0"/>
          </a:p>
          <a:p>
            <a:pPr lvl="0">
              <a:buFont typeface="Arial" panose="020B0604020202020204" pitchFamily="34" charset="0"/>
              <a:buChar char="•"/>
            </a:pPr>
            <a:r>
              <a:rPr lang="en-US" altLang="en-US" sz="1200" dirty="0"/>
              <a:t>Tuesday, PM2, MAC (16:00-18:00)</a:t>
            </a:r>
          </a:p>
          <a:p>
            <a:pPr lvl="1">
              <a:lnSpc>
                <a:spcPct val="80000"/>
              </a:lnSpc>
              <a:buFont typeface="Arial" panose="020B0604020202020204" pitchFamily="34" charset="0"/>
              <a:buChar char="•"/>
            </a:pPr>
            <a:r>
              <a:rPr lang="en-US" altLang="en-US" sz="1100" dirty="0"/>
              <a:t>MAC Ad-Hoc session (chaired by Liwen)</a:t>
            </a:r>
            <a:endParaRPr lang="en-US" altLang="en-US" sz="12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November 2023</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676398"/>
            <a:ext cx="4230528" cy="472440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0">
              <a:buFont typeface="Arial" panose="020B0604020202020204" pitchFamily="34" charset="0"/>
              <a:buChar char="•"/>
            </a:pPr>
            <a:r>
              <a:rPr lang="en-US" altLang="en-US" sz="1200" dirty="0"/>
              <a:t>Wednesday, PM2, MAC/PHY (16:00-18:00)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Liwen)</a:t>
            </a:r>
          </a:p>
          <a:p>
            <a:pPr lvl="0">
              <a:buFont typeface="Arial" panose="020B0604020202020204" pitchFamily="34" charset="0"/>
              <a:buChar char="•"/>
            </a:pPr>
            <a:r>
              <a:rPr lang="en-US" altLang="en-US" sz="1200" dirty="0"/>
              <a:t>Thursday, AM1, Joint (08:00-10:00)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a:buFont typeface="Arial" panose="020B0604020202020204" pitchFamily="34" charset="0"/>
              <a:buChar char="•"/>
            </a:pPr>
            <a:r>
              <a:rPr lang="en-US" altLang="en-US" sz="1200" dirty="0"/>
              <a:t>Thursday,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 and motions</a:t>
            </a:r>
          </a:p>
          <a:p>
            <a:pPr marL="800100" lvl="1" indent="-342900">
              <a:buFont typeface="Arial" panose="020B0604020202020204" pitchFamily="34" charset="0"/>
              <a:buChar char="•"/>
            </a:pPr>
            <a:r>
              <a:rPr lang="en-US" sz="1100" dirty="0"/>
              <a:t>Goals for Jan. 2024 and teleconference/ad-hoc plan</a:t>
            </a:r>
          </a:p>
          <a:p>
            <a:pPr marL="800100" lvl="1" indent="-342900">
              <a:buFont typeface="Arial" panose="020B0604020202020204" pitchFamily="34" charset="0"/>
              <a:buChar char="•"/>
            </a:pPr>
            <a:r>
              <a:rPr lang="en-US" sz="1100" dirty="0"/>
              <a:t>Timeline</a:t>
            </a:r>
          </a:p>
          <a:p>
            <a:pPr marL="800100" lvl="1" indent="-342900">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2023</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1652250495"/>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 </a:t>
                      </a:r>
                      <a:endParaRPr lang="en-US" sz="1800"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endParaRPr lang="en-US" sz="1800" b="0" dirty="0">
                        <a:solidFill>
                          <a:schemeClr val="tx1"/>
                        </a:solidFill>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rPr>
                        <a:t>TGbe</a:t>
                      </a:r>
                    </a:p>
                  </a:txBody>
                  <a:tcPr/>
                </a:tc>
                <a:tc>
                  <a:txBody>
                    <a:bodyPr/>
                    <a:lstStyle/>
                    <a:p>
                      <a:pPr algn="ctr"/>
                      <a:r>
                        <a:rPr lang="en-US" sz="1800" b="0" dirty="0">
                          <a:solidFill>
                            <a:schemeClr val="tx1"/>
                          </a:solidFill>
                        </a:rPr>
                        <a:t>TGbe</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Honolulu, Hawaii, USA</a:t>
            </a:r>
          </a:p>
          <a:p>
            <a:pPr algn="ctr">
              <a:lnSpc>
                <a:spcPct val="90000"/>
              </a:lnSpc>
              <a:buFontTx/>
              <a:buNone/>
            </a:pPr>
            <a:r>
              <a:rPr lang="en-US" sz="4000" dirty="0">
                <a:latin typeface="Arial" panose="020B0604020202020204" pitchFamily="34" charset="0"/>
              </a:rPr>
              <a:t>November 12-17,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1403425920"/>
              </p:ext>
            </p:extLst>
          </p:nvPr>
        </p:nvGraphicFramePr>
        <p:xfrm>
          <a:off x="851217" y="1582301"/>
          <a:ext cx="7736268" cy="3558988"/>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6764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97047">
                <a:tc>
                  <a:txBody>
                    <a:bodyPr/>
                    <a:lstStyle/>
                    <a:p>
                      <a:pPr algn="ctr" fontAlgn="t"/>
                      <a:r>
                        <a:rPr lang="en-US" sz="1000" b="0" i="0" u="none" strike="noStrike" dirty="0">
                          <a:solidFill>
                            <a:srgbClr val="FF0000"/>
                          </a:solidFill>
                          <a:effectLst/>
                          <a:latin typeface="+mn-lt"/>
                        </a:rPr>
                        <a:t>1545r0</a:t>
                      </a:r>
                    </a:p>
                  </a:txBody>
                  <a:tcPr marL="9525" marR="9525" marT="9525" marB="0"/>
                </a:tc>
                <a:tc>
                  <a:txBody>
                    <a:bodyPr/>
                    <a:lstStyle/>
                    <a:p>
                      <a:pPr algn="l"/>
                      <a:r>
                        <a:rPr lang="en-US" sz="1000" b="0" dirty="0">
                          <a:effectLst/>
                          <a:latin typeface="+mn-lt"/>
                        </a:rPr>
                        <a:t>CR for R-TWT - Part 2</a:t>
                      </a:r>
                    </a:p>
                  </a:txBody>
                  <a:tcPr anchor="ctr"/>
                </a:tc>
                <a:tc>
                  <a:txBody>
                    <a:bodyPr/>
                    <a:lstStyle/>
                    <a:p>
                      <a:pPr marL="0" marR="0">
                        <a:spcBef>
                          <a:spcPts val="0"/>
                        </a:spcBef>
                        <a:spcAft>
                          <a:spcPts val="0"/>
                        </a:spcAft>
                      </a:pPr>
                      <a:r>
                        <a:rPr lang="en-US" sz="1000" b="0" i="0" kern="1200" dirty="0">
                          <a:solidFill>
                            <a:schemeClr val="tx1"/>
                          </a:solidFill>
                          <a:effectLst/>
                          <a:latin typeface="+mn-lt"/>
                          <a:ea typeface="+mn-ea"/>
                          <a:cs typeface="+mn-cs"/>
                        </a:rPr>
                        <a:t>Kumail Haider</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12C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989680276"/>
                  </a:ext>
                </a:extLst>
              </a:tr>
              <a:tr h="297047">
                <a:tc>
                  <a:txBody>
                    <a:bodyPr/>
                    <a:lstStyle/>
                    <a:p>
                      <a:pPr algn="ctr" fontAlgn="t"/>
                      <a:r>
                        <a:rPr lang="en-US" sz="1000" b="0" i="0" u="none" strike="noStrike" dirty="0">
                          <a:solidFill>
                            <a:srgbClr val="000000"/>
                          </a:solidFill>
                          <a:effectLst/>
                          <a:latin typeface="+mn-lt"/>
                          <a:hlinkClick r:id="rId2"/>
                        </a:rPr>
                        <a:t>1560r0</a:t>
                      </a:r>
                      <a:endParaRPr lang="en-US" sz="1000" b="0" i="0" u="none" strike="noStrike" dirty="0">
                        <a:solidFill>
                          <a:srgbClr val="000000"/>
                        </a:solidFill>
                        <a:effectLst/>
                        <a:latin typeface="+mn-lt"/>
                      </a:endParaRPr>
                    </a:p>
                  </a:txBody>
                  <a:tcPr marL="9525" marR="9525" marT="9525" marB="0"/>
                </a:tc>
                <a:tc>
                  <a:txBody>
                    <a:bodyPr/>
                    <a:lstStyle/>
                    <a:p>
                      <a:pPr marL="0" marR="0">
                        <a:spcBef>
                          <a:spcPts val="0"/>
                        </a:spcBef>
                        <a:spcAft>
                          <a:spcPts val="0"/>
                        </a:spcAft>
                      </a:pPr>
                      <a:r>
                        <a:rPr lang="en-US" sz="1000" b="0" i="0" kern="1200" dirty="0">
                          <a:solidFill>
                            <a:schemeClr val="tx1"/>
                          </a:solidFill>
                          <a:effectLst/>
                          <a:latin typeface="+mn-lt"/>
                          <a:ea typeface="+mn-ea"/>
                          <a:cs typeface="+mn-cs"/>
                        </a:rPr>
                        <a:t>CR for CIDs in 35.3.16.8.3</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chemeClr val="tx1"/>
                          </a:solidFill>
                          <a:effectLst/>
                          <a:latin typeface="+mn-lt"/>
                          <a:ea typeface="+mn-ea"/>
                          <a:cs typeface="+mn-cs"/>
                        </a:rPr>
                        <a:t>Ming Gan</a:t>
                      </a:r>
                      <a:endParaRPr lang="en-US" sz="1000" i="0" dirty="0">
                        <a:solidFill>
                          <a:schemeClr val="tx1"/>
                        </a:solidFill>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Pending: Mon AM1</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5</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548110535"/>
                  </a:ext>
                </a:extLst>
              </a:tr>
              <a:tr h="297047">
                <a:tc>
                  <a:txBody>
                    <a:bodyPr/>
                    <a:lstStyle/>
                    <a:p>
                      <a:pPr algn="ctr" fontAlgn="t"/>
                      <a:r>
                        <a:rPr lang="en-US" sz="1000" b="0" i="0" u="none" strike="noStrike" dirty="0">
                          <a:solidFill>
                            <a:srgbClr val="FF0000"/>
                          </a:solidFill>
                          <a:effectLst/>
                          <a:latin typeface="+mn-lt"/>
                        </a:rPr>
                        <a:t>1600r1</a:t>
                      </a:r>
                    </a:p>
                  </a:txBody>
                  <a:tcPr marL="9525" marR="9525" marT="9525" marB="0"/>
                </a:tc>
                <a:tc>
                  <a:txBody>
                    <a:bodyPr/>
                    <a:lstStyle/>
                    <a:p>
                      <a:pPr marL="0" marR="0">
                        <a:spcBef>
                          <a:spcPts val="0"/>
                        </a:spcBef>
                        <a:spcAft>
                          <a:spcPts val="0"/>
                        </a:spcAft>
                      </a:pPr>
                      <a:r>
                        <a:rPr lang="en-US" sz="1000" b="0" i="0" kern="1200" dirty="0">
                          <a:solidFill>
                            <a:schemeClr val="tx1"/>
                          </a:solidFill>
                          <a:effectLst/>
                          <a:latin typeface="+mn-lt"/>
                          <a:ea typeface="+mn-ea"/>
                          <a:cs typeface="+mn-cs"/>
                        </a:rPr>
                        <a:t>CR: AP Backoff Procedure for NSTR Operation</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chemeClr val="tx1"/>
                          </a:solidFill>
                          <a:effectLst/>
                          <a:latin typeface="+mn-lt"/>
                          <a:ea typeface="+mn-ea"/>
                          <a:cs typeface="+mn-cs"/>
                        </a:rPr>
                        <a:t>Juseong Moon</a:t>
                      </a: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552950581"/>
                  </a:ext>
                </a:extLst>
              </a:tr>
              <a:tr h="297047">
                <a:tc>
                  <a:txBody>
                    <a:bodyPr/>
                    <a:lstStyle/>
                    <a:p>
                      <a:pPr algn="ctr" fontAlgn="t"/>
                      <a:r>
                        <a:rPr lang="en-US" sz="1000" b="0" i="0" u="none" strike="noStrike" dirty="0">
                          <a:solidFill>
                            <a:srgbClr val="000000"/>
                          </a:solidFill>
                          <a:effectLst/>
                          <a:latin typeface="+mn-lt"/>
                          <a:hlinkClick r:id="rId3"/>
                        </a:rPr>
                        <a:t>1681r0</a:t>
                      </a:r>
                      <a:endParaRPr lang="en-US" sz="1000" b="0" i="0" u="none" strike="noStrike" dirty="0">
                        <a:solidFill>
                          <a:srgbClr val="000000"/>
                        </a:solidFill>
                        <a:effectLst/>
                        <a:latin typeface="+mn-lt"/>
                      </a:endParaRPr>
                    </a:p>
                  </a:txBody>
                  <a:tcPr marL="9525" marR="9525" marT="9525" marB="0"/>
                </a:tc>
                <a:tc>
                  <a:txBody>
                    <a:bodyPr/>
                    <a:lstStyle/>
                    <a:p>
                      <a:pPr marL="0" marR="0">
                        <a:spcBef>
                          <a:spcPts val="0"/>
                        </a:spcBef>
                        <a:spcAft>
                          <a:spcPts val="0"/>
                        </a:spcAft>
                      </a:pPr>
                      <a:r>
                        <a:rPr lang="en-US" sz="1000" b="0" i="0" kern="1200" dirty="0">
                          <a:solidFill>
                            <a:schemeClr val="tx1"/>
                          </a:solidFill>
                          <a:effectLst/>
                          <a:latin typeface="+mn-lt"/>
                          <a:ea typeface="+mn-ea"/>
                          <a:cs typeface="+mn-cs"/>
                        </a:rPr>
                        <a:t>CR for CID 19888</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chemeClr val="tx1"/>
                          </a:solidFill>
                          <a:effectLst/>
                          <a:latin typeface="+mn-lt"/>
                          <a:ea typeface="+mn-ea"/>
                          <a:cs typeface="+mn-cs"/>
                        </a:rPr>
                        <a:t>Rui Yang</a:t>
                      </a: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PHY</a:t>
                      </a:r>
                    </a:p>
                  </a:txBody>
                  <a:tcPr marL="0" marR="0" marT="0" marB="0" anchor="b"/>
                </a:tc>
                <a:extLst>
                  <a:ext uri="{0D108BD9-81ED-4DB2-BD59-A6C34878D82A}">
                    <a16:rowId xmlns:a16="http://schemas.microsoft.com/office/drawing/2014/main" val="883746937"/>
                  </a:ext>
                </a:extLst>
              </a:tr>
              <a:tr h="297047">
                <a:tc>
                  <a:txBody>
                    <a:bodyPr/>
                    <a:lstStyle/>
                    <a:p>
                      <a:pPr algn="ctr" fontAlgn="t"/>
                      <a:r>
                        <a:rPr lang="en-US" sz="1000" b="0" i="0" u="none" strike="noStrike" dirty="0">
                          <a:solidFill>
                            <a:srgbClr val="FF0000"/>
                          </a:solidFill>
                          <a:effectLst/>
                          <a:latin typeface="+mn-lt"/>
                        </a:rPr>
                        <a:t>1763r0</a:t>
                      </a:r>
                    </a:p>
                  </a:txBody>
                  <a:tcPr marL="9525" marR="9525" marT="9525" marB="0"/>
                </a:tc>
                <a:tc>
                  <a:txBody>
                    <a:bodyPr/>
                    <a:lstStyle/>
                    <a:p>
                      <a:pPr marL="0" marR="0">
                        <a:spcBef>
                          <a:spcPts val="0"/>
                        </a:spcBef>
                        <a:spcAft>
                          <a:spcPts val="0"/>
                        </a:spcAft>
                      </a:pPr>
                      <a:r>
                        <a:rPr lang="en-US" sz="1000" b="0" i="0" kern="1200" dirty="0">
                          <a:solidFill>
                            <a:schemeClr val="tx1"/>
                          </a:solidFill>
                          <a:effectLst/>
                          <a:latin typeface="+mn-lt"/>
                          <a:ea typeface="+mn-ea"/>
                          <a:cs typeface="+mn-cs"/>
                        </a:rPr>
                        <a:t>CR: PPDU End Time Alignment</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Juseong Moon</a:t>
                      </a: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87928932"/>
                  </a:ext>
                </a:extLst>
              </a:tr>
              <a:tr h="297047">
                <a:tc>
                  <a:txBody>
                    <a:bodyPr/>
                    <a:lstStyle/>
                    <a:p>
                      <a:pPr algn="ctr" fontAlgn="t"/>
                      <a:r>
                        <a:rPr lang="en-US" sz="1000" b="0" i="0" u="none" strike="noStrike" dirty="0">
                          <a:solidFill>
                            <a:srgbClr val="FF0000"/>
                          </a:solidFill>
                          <a:effectLst/>
                          <a:latin typeface="+mn-lt"/>
                        </a:rPr>
                        <a:t>1771r0</a:t>
                      </a:r>
                    </a:p>
                  </a:txBody>
                  <a:tcPr marL="9525" marR="9525" marT="9525" marB="0"/>
                </a:tc>
                <a:tc>
                  <a:txBody>
                    <a:bodyPr/>
                    <a:lstStyle/>
                    <a:p>
                      <a:pPr marL="0" marR="0">
                        <a:spcBef>
                          <a:spcPts val="0"/>
                        </a:spcBef>
                        <a:spcAft>
                          <a:spcPts val="0"/>
                        </a:spcAft>
                      </a:pPr>
                      <a:r>
                        <a:rPr lang="en-US" sz="1000" b="0" i="0" kern="1200" dirty="0">
                          <a:solidFill>
                            <a:schemeClr val="tx1"/>
                          </a:solidFill>
                          <a:effectLst/>
                          <a:latin typeface="+mn-lt"/>
                          <a:ea typeface="+mn-ea"/>
                          <a:cs typeface="+mn-cs"/>
                        </a:rPr>
                        <a:t>CR for ML Reconfiguration part 7</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chemeClr val="tx1"/>
                          </a:solidFill>
                          <a:effectLst/>
                          <a:latin typeface="+mn-lt"/>
                          <a:ea typeface="+mn-ea"/>
                          <a:cs typeface="+mn-cs"/>
                        </a:rPr>
                        <a:t>Binita Gupta</a:t>
                      </a: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 Tue AM2</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3</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774712473"/>
                  </a:ext>
                </a:extLst>
              </a:tr>
              <a:tr h="297047">
                <a:tc>
                  <a:txBody>
                    <a:bodyPr/>
                    <a:lstStyle/>
                    <a:p>
                      <a:pPr algn="ctr" fontAlgn="t"/>
                      <a:r>
                        <a:rPr lang="en-US" sz="1000" b="0" i="0" u="none" strike="noStrike" dirty="0">
                          <a:solidFill>
                            <a:srgbClr val="FF0000"/>
                          </a:solidFill>
                          <a:effectLst/>
                          <a:latin typeface="+mn-lt"/>
                        </a:rPr>
                        <a:t>1778r0</a:t>
                      </a:r>
                    </a:p>
                  </a:txBody>
                  <a:tcPr marL="9525" marR="9525" marT="9525" marB="0"/>
                </a:tc>
                <a:tc>
                  <a:txBody>
                    <a:bodyPr/>
                    <a:lstStyle/>
                    <a:p>
                      <a:pPr marL="0" marR="0">
                        <a:spcBef>
                          <a:spcPts val="0"/>
                        </a:spcBef>
                        <a:spcAft>
                          <a:spcPts val="0"/>
                        </a:spcAft>
                      </a:pPr>
                      <a:r>
                        <a:rPr lang="en-US" sz="1000" b="0" i="0" kern="1200" dirty="0">
                          <a:solidFill>
                            <a:schemeClr val="tx1"/>
                          </a:solidFill>
                          <a:effectLst/>
                          <a:latin typeface="+mn-lt"/>
                          <a:ea typeface="+mn-ea"/>
                          <a:cs typeface="+mn-cs"/>
                        </a:rPr>
                        <a:t>Resolution for comments assigned to Abhi-Part 11</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chemeClr val="tx1"/>
                          </a:solidFill>
                          <a:effectLst/>
                          <a:latin typeface="+mn-lt"/>
                          <a:ea typeface="+mn-ea"/>
                          <a:cs typeface="+mn-cs"/>
                        </a:rPr>
                        <a:t>Abhishek Patil</a:t>
                      </a: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7</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2101445955"/>
                  </a:ext>
                </a:extLst>
              </a:tr>
              <a:tr h="297047">
                <a:tc>
                  <a:txBody>
                    <a:bodyPr/>
                    <a:lstStyle/>
                    <a:p>
                      <a:pPr algn="ctr" fontAlgn="t"/>
                      <a:r>
                        <a:rPr lang="en-US" sz="1000" b="0" i="0" u="none" strike="noStrike" dirty="0">
                          <a:solidFill>
                            <a:srgbClr val="000000"/>
                          </a:solidFill>
                          <a:effectLst/>
                          <a:latin typeface="+mn-lt"/>
                          <a:hlinkClick r:id="rId4"/>
                        </a:rPr>
                        <a:t>1781r0</a:t>
                      </a:r>
                      <a:endParaRPr lang="en-US" sz="1000" b="0" i="0" u="none" strike="noStrike" dirty="0">
                        <a:solidFill>
                          <a:srgbClr val="000000"/>
                        </a:solidFill>
                        <a:effectLst/>
                        <a:latin typeface="+mn-lt"/>
                      </a:endParaRPr>
                    </a:p>
                  </a:txBody>
                  <a:tcPr marL="9525" marR="9525" marT="9525" marB="0"/>
                </a:tc>
                <a:tc>
                  <a:txBody>
                    <a:bodyPr/>
                    <a:lstStyle/>
                    <a:p>
                      <a:pPr marL="0" marR="0">
                        <a:spcBef>
                          <a:spcPts val="0"/>
                        </a:spcBef>
                        <a:spcAft>
                          <a:spcPts val="0"/>
                        </a:spcAft>
                      </a:pPr>
                      <a:r>
                        <a:rPr lang="en-US" sz="1000" b="0" i="0" kern="1200" dirty="0">
                          <a:solidFill>
                            <a:schemeClr val="tx1"/>
                          </a:solidFill>
                          <a:effectLst/>
                          <a:latin typeface="+mn-lt"/>
                          <a:ea typeface="+mn-ea"/>
                          <a:cs typeface="+mn-cs"/>
                        </a:rPr>
                        <a:t>CR on Broadcast TWT</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chemeClr val="tx1"/>
                          </a:solidFill>
                          <a:effectLst/>
                          <a:latin typeface="+mn-lt"/>
                          <a:ea typeface="+mn-ea"/>
                          <a:cs typeface="+mn-cs"/>
                        </a:rPr>
                        <a:t>Rubayet Shafin </a:t>
                      </a: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8</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2152067327"/>
                  </a:ext>
                </a:extLst>
              </a:tr>
              <a:tr h="297047">
                <a:tc>
                  <a:txBody>
                    <a:bodyPr/>
                    <a:lstStyle/>
                    <a:p>
                      <a:pPr algn="ctr" fontAlgn="t"/>
                      <a:r>
                        <a:rPr lang="en-US" sz="1000" b="0" i="0" u="none" strike="noStrike" dirty="0">
                          <a:solidFill>
                            <a:srgbClr val="000000"/>
                          </a:solidFill>
                          <a:effectLst/>
                          <a:latin typeface="+mn-lt"/>
                          <a:hlinkClick r:id="rId5"/>
                        </a:rPr>
                        <a:t>1785r0</a:t>
                      </a:r>
                      <a:endParaRPr lang="en-US" sz="1000" b="0" i="0" u="none" strike="noStrike" dirty="0">
                        <a:solidFill>
                          <a:srgbClr val="000000"/>
                        </a:solidFill>
                        <a:effectLst/>
                        <a:latin typeface="+mn-lt"/>
                      </a:endParaRPr>
                    </a:p>
                  </a:txBody>
                  <a:tcPr marL="9525" marR="9525" marT="9525" marB="0"/>
                </a:tc>
                <a:tc>
                  <a:txBody>
                    <a:bodyPr/>
                    <a:lstStyle/>
                    <a:p>
                      <a:pPr marL="0" marR="0">
                        <a:spcBef>
                          <a:spcPts val="0"/>
                        </a:spcBef>
                        <a:spcAft>
                          <a:spcPts val="0"/>
                        </a:spcAft>
                      </a:pPr>
                      <a:r>
                        <a:rPr lang="en-US" sz="1000" b="0" i="0" kern="1200" dirty="0">
                          <a:solidFill>
                            <a:schemeClr val="tx1"/>
                          </a:solidFill>
                          <a:effectLst/>
                          <a:latin typeface="+mn-lt"/>
                          <a:ea typeface="+mn-ea"/>
                          <a:cs typeface="+mn-cs"/>
                        </a:rPr>
                        <a:t>CR for 35.3.19 part2</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chemeClr val="tx1"/>
                          </a:solidFill>
                          <a:effectLst/>
                          <a:latin typeface="+mn-lt"/>
                          <a:ea typeface="+mn-ea"/>
                          <a:cs typeface="+mn-cs"/>
                        </a:rPr>
                        <a:t>Kaiying Lu</a:t>
                      </a: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7</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829173949"/>
                  </a:ext>
                </a:extLst>
              </a:tr>
              <a:tr h="297047">
                <a:tc>
                  <a:txBody>
                    <a:bodyPr/>
                    <a:lstStyle/>
                    <a:p>
                      <a:pPr algn="ctr" fontAlgn="t"/>
                      <a:r>
                        <a:rPr lang="en-US" sz="1000" b="0" i="0" u="none" strike="noStrike" dirty="0">
                          <a:solidFill>
                            <a:srgbClr val="000000"/>
                          </a:solidFill>
                          <a:effectLst/>
                          <a:latin typeface="+mn-lt"/>
                          <a:hlinkClick r:id="rId6"/>
                        </a:rPr>
                        <a:t>1786r0</a:t>
                      </a:r>
                      <a:endParaRPr lang="en-US" sz="1000" b="0" i="0" u="none" strike="noStrike" dirty="0">
                        <a:solidFill>
                          <a:srgbClr val="000000"/>
                        </a:solidFill>
                        <a:effectLst/>
                        <a:latin typeface="+mn-lt"/>
                      </a:endParaRPr>
                    </a:p>
                  </a:txBody>
                  <a:tcPr marL="9525" marR="9525" marT="9525" marB="0"/>
                </a:tc>
                <a:tc>
                  <a:txBody>
                    <a:bodyPr/>
                    <a:lstStyle/>
                    <a:p>
                      <a:pPr marL="0" marR="0">
                        <a:spcBef>
                          <a:spcPts val="0"/>
                        </a:spcBef>
                        <a:spcAft>
                          <a:spcPts val="0"/>
                        </a:spcAft>
                      </a:pPr>
                      <a:r>
                        <a:rPr lang="en-US" sz="1000" b="0" i="0" kern="1200" dirty="0">
                          <a:solidFill>
                            <a:schemeClr val="tx1"/>
                          </a:solidFill>
                          <a:effectLst/>
                          <a:latin typeface="+mn-lt"/>
                          <a:ea typeface="+mn-ea"/>
                          <a:cs typeface="+mn-cs"/>
                        </a:rPr>
                        <a:t>CR-for-35-2-1-1</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chemeClr val="tx1"/>
                          </a:solidFill>
                          <a:effectLst/>
                          <a:latin typeface="+mn-lt"/>
                          <a:ea typeface="+mn-ea"/>
                          <a:cs typeface="+mn-cs"/>
                        </a:rPr>
                        <a:t>Kaiying Lu</a:t>
                      </a: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750082298"/>
                  </a:ext>
                </a:extLst>
              </a:tr>
              <a:tr h="297047">
                <a:tc>
                  <a:txBody>
                    <a:bodyPr/>
                    <a:lstStyle/>
                    <a:p>
                      <a:pPr algn="ctr" fontAlgn="t"/>
                      <a:r>
                        <a:rPr lang="en-US" sz="1000" b="0" i="0" u="none" strike="noStrike" dirty="0">
                          <a:solidFill>
                            <a:srgbClr val="000000"/>
                          </a:solidFill>
                          <a:effectLst/>
                          <a:latin typeface="Arial" panose="020B0604020202020204" pitchFamily="34" charset="0"/>
                          <a:hlinkClick r:id="rId7"/>
                        </a:rPr>
                        <a:t>1793r0</a:t>
                      </a:r>
                      <a:endParaRPr lang="en-US" sz="1000" b="0" i="0" u="none" strike="noStrike" dirty="0">
                        <a:solidFill>
                          <a:srgbClr val="000000"/>
                        </a:solidFill>
                        <a:effectLst/>
                        <a:latin typeface="Arial" panose="020B0604020202020204" pitchFamily="34" charset="0"/>
                      </a:endParaRPr>
                    </a:p>
                  </a:txBody>
                  <a:tcPr marL="9525" marR="9525" marT="9525" marB="0"/>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CID 20088</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Liuming Lu</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Pending: Mon AM1</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773066149"/>
                  </a:ext>
                </a:extLst>
              </a:tr>
            </a:tbl>
          </a:graphicData>
        </a:graphic>
      </p:graphicFrame>
    </p:spTree>
    <p:extLst>
      <p:ext uri="{BB962C8B-B14F-4D97-AF65-F5344CB8AC3E}">
        <p14:creationId xmlns:p14="http://schemas.microsoft.com/office/powerpoint/2010/main" val="33953877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1032262496"/>
              </p:ext>
            </p:extLst>
          </p:nvPr>
        </p:nvGraphicFramePr>
        <p:xfrm>
          <a:off x="851217" y="1582301"/>
          <a:ext cx="7736268" cy="385603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6002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97047">
                <a:tc>
                  <a:txBody>
                    <a:bodyPr/>
                    <a:lstStyle/>
                    <a:p>
                      <a:pPr algn="ctr" fontAlgn="t"/>
                      <a:r>
                        <a:rPr lang="en-US" sz="1000" b="0" i="0" u="none" strike="noStrike" dirty="0">
                          <a:solidFill>
                            <a:srgbClr val="FF0000"/>
                          </a:solidFill>
                          <a:effectLst/>
                          <a:latin typeface="+mn-lt"/>
                        </a:rPr>
                        <a:t>1800r0</a:t>
                      </a:r>
                    </a:p>
                  </a:txBody>
                  <a:tcPr marL="9525" marR="9525" marT="9525" marB="0"/>
                </a:tc>
                <a:tc>
                  <a:txBody>
                    <a:bodyPr/>
                    <a:lstStyle/>
                    <a:p>
                      <a:pPr marL="0" marR="0">
                        <a:spcBef>
                          <a:spcPts val="0"/>
                        </a:spcBef>
                        <a:spcAft>
                          <a:spcPts val="0"/>
                        </a:spcAft>
                      </a:pPr>
                      <a:r>
                        <a:rPr lang="en-US" sz="1000" b="0" i="0" kern="1200" dirty="0">
                          <a:solidFill>
                            <a:schemeClr val="tx1"/>
                          </a:solidFill>
                          <a:effectLst/>
                          <a:latin typeface="+mn-lt"/>
                          <a:ea typeface="+mn-ea"/>
                          <a:cs typeface="+mn-cs"/>
                        </a:rPr>
                        <a:t>CR for </a:t>
                      </a:r>
                      <a:r>
                        <a:rPr lang="en-US" sz="1000" b="0" i="0" kern="1200" dirty="0" err="1">
                          <a:solidFill>
                            <a:schemeClr val="tx1"/>
                          </a:solidFill>
                          <a:effectLst/>
                          <a:latin typeface="+mn-lt"/>
                          <a:ea typeface="+mn-ea"/>
                          <a:cs typeface="+mn-cs"/>
                        </a:rPr>
                        <a:t>misc</a:t>
                      </a:r>
                      <a:r>
                        <a:rPr lang="en-US" sz="1000" b="0" i="0" kern="1200" dirty="0">
                          <a:solidFill>
                            <a:schemeClr val="tx1"/>
                          </a:solidFill>
                          <a:effectLst/>
                          <a:latin typeface="+mn-lt"/>
                          <a:ea typeface="+mn-ea"/>
                          <a:cs typeface="+mn-cs"/>
                        </a:rPr>
                        <a:t> CIDs - part 5</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chemeClr val="tx1"/>
                          </a:solidFill>
                          <a:effectLst/>
                          <a:latin typeface="+mn-lt"/>
                          <a:ea typeface="+mn-ea"/>
                          <a:cs typeface="+mn-cs"/>
                        </a:rPr>
                        <a:t>Gaurang Naik</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5</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989680276"/>
                  </a:ext>
                </a:extLst>
              </a:tr>
              <a:tr h="297047">
                <a:tc>
                  <a:txBody>
                    <a:bodyPr/>
                    <a:lstStyle/>
                    <a:p>
                      <a:pPr algn="ctr" fontAlgn="t"/>
                      <a:r>
                        <a:rPr lang="en-US" sz="1000" b="0" i="0" u="none" strike="noStrike" dirty="0">
                          <a:solidFill>
                            <a:srgbClr val="000000"/>
                          </a:solidFill>
                          <a:effectLst/>
                          <a:latin typeface="+mn-lt"/>
                          <a:hlinkClick r:id="rId2"/>
                        </a:rPr>
                        <a:t>1801r0</a:t>
                      </a:r>
                      <a:endParaRPr lang="en-US" sz="1000" b="0" i="0" u="none" strike="noStrike" dirty="0">
                        <a:solidFill>
                          <a:srgbClr val="000000"/>
                        </a:solidFill>
                        <a:effectLst/>
                        <a:latin typeface="+mn-lt"/>
                      </a:endParaRPr>
                    </a:p>
                  </a:txBody>
                  <a:tcPr marL="9525" marR="9525" marT="9525" marB="0"/>
                </a:tc>
                <a:tc>
                  <a:txBody>
                    <a:bodyPr/>
                    <a:lstStyle/>
                    <a:p>
                      <a:pPr marL="0" marR="0">
                        <a:spcBef>
                          <a:spcPts val="0"/>
                        </a:spcBef>
                        <a:spcAft>
                          <a:spcPts val="0"/>
                        </a:spcAft>
                      </a:pPr>
                      <a:r>
                        <a:rPr lang="en-US" sz="1000" b="0" i="0" kern="1200" dirty="0">
                          <a:solidFill>
                            <a:schemeClr val="tx1"/>
                          </a:solidFill>
                          <a:effectLst/>
                          <a:latin typeface="+mn-lt"/>
                          <a:ea typeface="+mn-ea"/>
                          <a:cs typeface="+mn-cs"/>
                        </a:rPr>
                        <a:t>CR for </a:t>
                      </a:r>
                      <a:r>
                        <a:rPr lang="en-US" sz="1000" b="0" i="0" kern="1200" dirty="0" err="1">
                          <a:solidFill>
                            <a:schemeClr val="tx1"/>
                          </a:solidFill>
                          <a:effectLst/>
                          <a:latin typeface="+mn-lt"/>
                          <a:ea typeface="+mn-ea"/>
                          <a:cs typeface="+mn-cs"/>
                        </a:rPr>
                        <a:t>misc</a:t>
                      </a:r>
                      <a:r>
                        <a:rPr lang="en-US" sz="1000" b="0" i="0" kern="1200" dirty="0">
                          <a:solidFill>
                            <a:schemeClr val="tx1"/>
                          </a:solidFill>
                          <a:effectLst/>
                          <a:latin typeface="+mn-lt"/>
                          <a:ea typeface="+mn-ea"/>
                          <a:cs typeface="+mn-cs"/>
                        </a:rPr>
                        <a:t> CIDs - part 6</a:t>
                      </a:r>
                      <a:endParaRPr lang="en-US" sz="1000" i="0" dirty="0">
                        <a:solidFill>
                          <a:schemeClr val="tx1"/>
                        </a:solidFill>
                        <a:effectLst/>
                        <a:latin typeface="+mn-lt"/>
                        <a:ea typeface="Times New Roman" panose="02020603050405020304" pitchFamily="18" charset="0"/>
                      </a:endParaRPr>
                    </a:p>
                  </a:txBody>
                  <a:tcPr anchor="b"/>
                </a:tc>
                <a:tc>
                  <a:txBody>
                    <a:bodyPr/>
                    <a:lstStyle/>
                    <a:p>
                      <a:pPr algn="l"/>
                      <a:r>
                        <a:rPr lang="en-US" sz="1000" b="0" dirty="0">
                          <a:effectLst/>
                          <a:latin typeface="+mn-lt"/>
                        </a:rPr>
                        <a:t>Gaurang Naik </a:t>
                      </a:r>
                    </a:p>
                  </a:txBody>
                  <a:tcPr anchor="ct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9</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548110535"/>
                  </a:ext>
                </a:extLst>
              </a:tr>
              <a:tr h="297047">
                <a:tc>
                  <a:txBody>
                    <a:bodyPr/>
                    <a:lstStyle/>
                    <a:p>
                      <a:pPr algn="ctr" fontAlgn="t"/>
                      <a:r>
                        <a:rPr lang="en-US" sz="1000" b="0" i="0" u="none" strike="noStrike" dirty="0">
                          <a:solidFill>
                            <a:srgbClr val="000000"/>
                          </a:solidFill>
                          <a:effectLst/>
                          <a:latin typeface="+mn-lt"/>
                          <a:hlinkClick r:id="rId3"/>
                        </a:rPr>
                        <a:t>1802r0</a:t>
                      </a:r>
                      <a:endParaRPr lang="en-US" sz="1000" b="0" i="0" u="none" strike="noStrike" dirty="0">
                        <a:solidFill>
                          <a:srgbClr val="000000"/>
                        </a:solidFill>
                        <a:effectLst/>
                        <a:latin typeface="+mn-lt"/>
                      </a:endParaRPr>
                    </a:p>
                  </a:txBody>
                  <a:tcPr marL="9525" marR="9525" marT="9525" marB="0"/>
                </a:tc>
                <a:tc>
                  <a:txBody>
                    <a:bodyPr/>
                    <a:lstStyle/>
                    <a:p>
                      <a:pPr algn="l"/>
                      <a:r>
                        <a:rPr lang="en-US" sz="1000" b="0" dirty="0">
                          <a:effectLst/>
                          <a:latin typeface="+mn-lt"/>
                        </a:rPr>
                        <a:t>LB275-9.4.2.316 (QoS char element)</a:t>
                      </a:r>
                    </a:p>
                  </a:txBody>
                  <a:tcPr anchor="ctr"/>
                </a:tc>
                <a:tc>
                  <a:txBody>
                    <a:bodyPr/>
                    <a:lstStyle/>
                    <a:p>
                      <a:pPr marL="0" marR="0">
                        <a:spcBef>
                          <a:spcPts val="0"/>
                        </a:spcBef>
                        <a:spcAft>
                          <a:spcPts val="0"/>
                        </a:spcAft>
                      </a:pPr>
                      <a:r>
                        <a:rPr lang="en-US" sz="1000" b="0" i="0" kern="1200" dirty="0">
                          <a:solidFill>
                            <a:schemeClr val="tx1"/>
                          </a:solidFill>
                          <a:effectLst/>
                          <a:latin typeface="+mn-lt"/>
                          <a:ea typeface="+mn-ea"/>
                          <a:cs typeface="+mn-cs"/>
                        </a:rPr>
                        <a:t>Duncan Ho </a:t>
                      </a: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 Mon AM1</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4</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552950581"/>
                  </a:ext>
                </a:extLst>
              </a:tr>
              <a:tr h="297047">
                <a:tc>
                  <a:txBody>
                    <a:bodyPr/>
                    <a:lstStyle/>
                    <a:p>
                      <a:pPr algn="ctr" fontAlgn="t"/>
                      <a:r>
                        <a:rPr lang="en-US" sz="1000" b="0" i="0" u="none" strike="noStrike" dirty="0">
                          <a:solidFill>
                            <a:srgbClr val="000000"/>
                          </a:solidFill>
                          <a:effectLst/>
                          <a:latin typeface="+mn-lt"/>
                          <a:hlinkClick r:id="rId4"/>
                        </a:rPr>
                        <a:t>1804r0</a:t>
                      </a:r>
                      <a:endParaRPr lang="en-US" sz="1000" b="0" i="0" u="none" strike="noStrike" dirty="0">
                        <a:solidFill>
                          <a:srgbClr val="000000"/>
                        </a:solidFill>
                        <a:effectLst/>
                        <a:latin typeface="+mn-lt"/>
                      </a:endParaRPr>
                    </a:p>
                  </a:txBody>
                  <a:tcPr marL="9525" marR="9525" marT="9525" marB="0"/>
                </a:tc>
                <a:tc>
                  <a:txBody>
                    <a:bodyPr/>
                    <a:lstStyle/>
                    <a:p>
                      <a:pPr marL="0" marR="0">
                        <a:spcBef>
                          <a:spcPts val="0"/>
                        </a:spcBef>
                        <a:spcAft>
                          <a:spcPts val="0"/>
                        </a:spcAft>
                      </a:pPr>
                      <a:r>
                        <a:rPr lang="en-US" sz="1000" b="0" i="0" kern="1200" dirty="0">
                          <a:solidFill>
                            <a:schemeClr val="tx1"/>
                          </a:solidFill>
                          <a:effectLst/>
                          <a:latin typeface="+mn-lt"/>
                          <a:ea typeface="+mn-ea"/>
                          <a:cs typeface="+mn-cs"/>
                        </a:rPr>
                        <a:t>CR 35.3.18 part 2</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Liwen Chu</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Pending: Mon AM1</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7</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883746937"/>
                  </a:ext>
                </a:extLst>
              </a:tr>
              <a:tr h="297047">
                <a:tc>
                  <a:txBody>
                    <a:bodyPr/>
                    <a:lstStyle/>
                    <a:p>
                      <a:pPr algn="ctr" fontAlgn="t"/>
                      <a:r>
                        <a:rPr lang="en-US" sz="1000" b="0" i="0" u="none" strike="noStrike" dirty="0">
                          <a:solidFill>
                            <a:srgbClr val="000000"/>
                          </a:solidFill>
                          <a:effectLst/>
                          <a:latin typeface="+mn-lt"/>
                          <a:hlinkClick r:id="rId5"/>
                        </a:rPr>
                        <a:t>1806r0</a:t>
                      </a:r>
                      <a:endParaRPr lang="en-US" sz="1000" b="0" i="0" u="none" strike="noStrike" dirty="0">
                        <a:solidFill>
                          <a:srgbClr val="000000"/>
                        </a:solidFill>
                        <a:effectLst/>
                        <a:latin typeface="+mn-lt"/>
                      </a:endParaRPr>
                    </a:p>
                  </a:txBody>
                  <a:tcPr marL="9525" marR="9525" marT="9525" marB="0"/>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a:t>
                      </a:r>
                      <a:r>
                        <a:rPr lang="en-US" sz="1000" i="0" dirty="0" err="1">
                          <a:solidFill>
                            <a:schemeClr val="tx1"/>
                          </a:solidFill>
                          <a:effectLst/>
                          <a:latin typeface="+mn-lt"/>
                          <a:ea typeface="Times New Roman" panose="02020603050405020304" pitchFamily="18" charset="0"/>
                        </a:rPr>
                        <a:t>misc</a:t>
                      </a:r>
                      <a:r>
                        <a:rPr lang="en-US" sz="1000" i="0" dirty="0">
                          <a:solidFill>
                            <a:schemeClr val="tx1"/>
                          </a:solidFill>
                          <a:effectLst/>
                          <a:latin typeface="+mn-lt"/>
                          <a:ea typeface="Times New Roman" panose="02020603050405020304" pitchFamily="18" charset="0"/>
                        </a:rPr>
                        <a:t> CIDs</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Guogang Huang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8</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1647411389"/>
                  </a:ext>
                </a:extLst>
              </a:tr>
              <a:tr h="297047">
                <a:tc>
                  <a:txBody>
                    <a:bodyPr/>
                    <a:lstStyle/>
                    <a:p>
                      <a:pPr algn="ctr" fontAlgn="t"/>
                      <a:r>
                        <a:rPr lang="en-US" sz="1000" b="0" i="0" u="none" strike="noStrike" dirty="0">
                          <a:solidFill>
                            <a:srgbClr val="FF0000"/>
                          </a:solidFill>
                          <a:effectLst/>
                          <a:latin typeface="+mn-lt"/>
                        </a:rPr>
                        <a:t>1808r0</a:t>
                      </a:r>
                    </a:p>
                  </a:txBody>
                  <a:tcPr marL="9525" marR="9525" marT="9525" marB="0"/>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EMLSR AAR Operation</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Juseong Moon</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87928932"/>
                  </a:ext>
                </a:extLst>
              </a:tr>
              <a:tr h="297047">
                <a:tc>
                  <a:txBody>
                    <a:bodyPr/>
                    <a:lstStyle/>
                    <a:p>
                      <a:pPr algn="ctr" fontAlgn="t"/>
                      <a:r>
                        <a:rPr lang="en-US" sz="1000" b="0" i="0" u="none" strike="noStrike" dirty="0">
                          <a:solidFill>
                            <a:srgbClr val="000000"/>
                          </a:solidFill>
                          <a:effectLst/>
                          <a:latin typeface="+mn-lt"/>
                          <a:hlinkClick r:id="rId6"/>
                        </a:rPr>
                        <a:t>1810r0</a:t>
                      </a:r>
                      <a:endParaRPr lang="en-US" sz="1000" b="0" i="0" u="none" strike="noStrike" dirty="0">
                        <a:solidFill>
                          <a:srgbClr val="000000"/>
                        </a:solidFill>
                        <a:effectLst/>
                        <a:latin typeface="+mn-lt"/>
                      </a:endParaRPr>
                    </a:p>
                  </a:txBody>
                  <a:tcPr marL="9525" marR="9525" marT="9525" marB="0"/>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CR-for-Subclause-6-5-24</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Mark Hamilton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Pending: Mon PM1</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12</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774712473"/>
                  </a:ext>
                </a:extLst>
              </a:tr>
              <a:tr h="297047">
                <a:tc>
                  <a:txBody>
                    <a:bodyPr/>
                    <a:lstStyle/>
                    <a:p>
                      <a:pPr algn="ctr" fontAlgn="t"/>
                      <a:r>
                        <a:rPr lang="en-US" sz="1000" b="0" i="0" u="none" strike="noStrike" dirty="0">
                          <a:solidFill>
                            <a:srgbClr val="000000"/>
                          </a:solidFill>
                          <a:effectLst/>
                          <a:latin typeface="+mn-lt"/>
                          <a:hlinkClick r:id="rId7"/>
                        </a:rPr>
                        <a:t>1811r0</a:t>
                      </a:r>
                      <a:endParaRPr lang="en-US" sz="1000" b="0" i="0" u="none" strike="noStrike" dirty="0">
                        <a:solidFill>
                          <a:srgbClr val="000000"/>
                        </a:solidFill>
                        <a:effectLst/>
                        <a:latin typeface="+mn-lt"/>
                      </a:endParaRPr>
                    </a:p>
                  </a:txBody>
                  <a:tcPr marL="9525" marR="9525" marT="9525" marB="0"/>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CR-for-misc-clause-6-and-7</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Mark Hamilton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Pending: Mon PM1</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8</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2101445955"/>
                  </a:ext>
                </a:extLst>
              </a:tr>
              <a:tr h="297047">
                <a:tc>
                  <a:txBody>
                    <a:bodyPr/>
                    <a:lstStyle/>
                    <a:p>
                      <a:pPr algn="ctr" fontAlgn="t"/>
                      <a:r>
                        <a:rPr lang="en-US" sz="1000" b="0" i="0" u="none" strike="noStrike" dirty="0">
                          <a:solidFill>
                            <a:srgbClr val="000000"/>
                          </a:solidFill>
                          <a:effectLst/>
                          <a:latin typeface="+mn-lt"/>
                          <a:hlinkClick r:id="rId8"/>
                        </a:rPr>
                        <a:t>1849r0</a:t>
                      </a:r>
                      <a:endParaRPr lang="en-US" sz="1000" b="0" i="0" u="none" strike="noStrike" dirty="0">
                        <a:solidFill>
                          <a:srgbClr val="000000"/>
                        </a:solidFill>
                        <a:effectLst/>
                        <a:latin typeface="+mn-lt"/>
                      </a:endParaRPr>
                    </a:p>
                  </a:txBody>
                  <a:tcPr marL="9525" marR="9525" marT="9525" marB="0"/>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CIDs related to </a:t>
                      </a:r>
                      <a:r>
                        <a:rPr lang="en-US" sz="1000" i="0" dirty="0" err="1">
                          <a:solidFill>
                            <a:schemeClr val="tx1"/>
                          </a:solidFill>
                          <a:effectLst/>
                          <a:latin typeface="+mn-lt"/>
                          <a:ea typeface="Times New Roman" panose="02020603050405020304" pitchFamily="18" charset="0"/>
                        </a:rPr>
                        <a:t>rTWT</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George Cherian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Pending: Mon AM1</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7</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2152067327"/>
                  </a:ext>
                </a:extLst>
              </a:tr>
              <a:tr h="297047">
                <a:tc>
                  <a:txBody>
                    <a:bodyPr/>
                    <a:lstStyle/>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2010r0</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a:t>
                      </a:r>
                      <a:r>
                        <a:rPr lang="en-US" sz="1000" i="0" dirty="0" err="1">
                          <a:solidFill>
                            <a:schemeClr val="tx1"/>
                          </a:solidFill>
                          <a:effectLst/>
                          <a:latin typeface="+mn-lt"/>
                          <a:ea typeface="Times New Roman" panose="02020603050405020304" pitchFamily="18" charset="0"/>
                        </a:rPr>
                        <a:t>misc</a:t>
                      </a:r>
                      <a:r>
                        <a:rPr lang="en-US" sz="1000" i="0" dirty="0">
                          <a:solidFill>
                            <a:schemeClr val="tx1"/>
                          </a:solidFill>
                          <a:effectLst/>
                          <a:latin typeface="+mn-lt"/>
                          <a:ea typeface="Times New Roman" panose="02020603050405020304" pitchFamily="18" charset="0"/>
                        </a:rPr>
                        <a:t> CIDs - part 7</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Gaurang Naik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Pending: Tue AM1</a:t>
                      </a: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829173949"/>
                  </a:ext>
                </a:extLst>
              </a:tr>
              <a:tr h="297047">
                <a:tc>
                  <a:txBody>
                    <a:bodyPr/>
                    <a:lstStyle/>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2011r0</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a:t>
                      </a:r>
                      <a:r>
                        <a:rPr lang="en-US" sz="1000" i="0" dirty="0" err="1">
                          <a:solidFill>
                            <a:schemeClr val="tx1"/>
                          </a:solidFill>
                          <a:effectLst/>
                          <a:latin typeface="+mn-lt"/>
                          <a:ea typeface="Times New Roman" panose="02020603050405020304" pitchFamily="18" charset="0"/>
                        </a:rPr>
                        <a:t>misc</a:t>
                      </a:r>
                      <a:r>
                        <a:rPr lang="en-US" sz="1000" i="0" dirty="0">
                          <a:solidFill>
                            <a:schemeClr val="tx1"/>
                          </a:solidFill>
                          <a:effectLst/>
                          <a:latin typeface="+mn-lt"/>
                          <a:ea typeface="Times New Roman" panose="02020603050405020304" pitchFamily="18" charset="0"/>
                        </a:rPr>
                        <a:t> CIDs - part 8</a:t>
                      </a:r>
                    </a:p>
                  </a:txBody>
                  <a:tcPr anchor="b"/>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dirty="0">
                          <a:effectLst/>
                          <a:latin typeface="+mn-lt"/>
                        </a:rPr>
                        <a:t>Gaurang Naik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Pending: Tue AM1</a:t>
                      </a: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750082298"/>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9"/>
                        </a:rPr>
                        <a:t>1882r0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Proposed resolution to 11be LB275 CID-19523</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Qi Wang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Pending: Mon AM1</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773066149"/>
                  </a:ext>
                </a:extLst>
              </a:tr>
            </a:tbl>
          </a:graphicData>
        </a:graphic>
      </p:graphicFrame>
    </p:spTree>
    <p:extLst>
      <p:ext uri="{BB962C8B-B14F-4D97-AF65-F5344CB8AC3E}">
        <p14:creationId xmlns:p14="http://schemas.microsoft.com/office/powerpoint/2010/main" val="30080764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565290673"/>
              </p:ext>
            </p:extLst>
          </p:nvPr>
        </p:nvGraphicFramePr>
        <p:xfrm>
          <a:off x="851217" y="1582301"/>
          <a:ext cx="7736268" cy="385603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gridCol w="17526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2"/>
                        </a:rPr>
                        <a:t>1894r0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Bug Fix</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Ming Gan</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Pending </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0</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883746937"/>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1647411389"/>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8792893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774712473"/>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210144595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2152067327"/>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829173949"/>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75008229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773066149"/>
                  </a:ext>
                </a:extLst>
              </a:tr>
            </a:tbl>
          </a:graphicData>
        </a:graphic>
      </p:graphicFrame>
    </p:spTree>
    <p:extLst>
      <p:ext uri="{BB962C8B-B14F-4D97-AF65-F5344CB8AC3E}">
        <p14:creationId xmlns:p14="http://schemas.microsoft.com/office/powerpoint/2010/main" val="18141078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3377364407"/>
              </p:ext>
            </p:extLst>
          </p:nvPr>
        </p:nvGraphicFramePr>
        <p:xfrm>
          <a:off x="851217" y="1582301"/>
          <a:ext cx="7736268" cy="4153082"/>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gridCol w="17526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2"/>
                        </a:rPr>
                        <a:t>1769r5</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ML Reconfiguration part 5</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 Binita Gupta</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Pending SP</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2C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3"/>
                        </a:rPr>
                        <a:t>1542r4</a:t>
                      </a:r>
                      <a:r>
                        <a:rPr lang="en-US" sz="1000" i="0" dirty="0">
                          <a:solidFill>
                            <a:schemeClr val="tx1"/>
                          </a:solidFill>
                          <a:effectLst/>
                          <a:latin typeface="+mn-lt"/>
                          <a:ea typeface="Times New Roman" panose="02020603050405020304" pitchFamily="18" charset="0"/>
                        </a:rPr>
                        <a:t> </a:t>
                      </a:r>
                    </a:p>
                  </a:txBody>
                  <a:tcPr anchor="b"/>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CR for ML Reconfiguration part 4</a:t>
                      </a:r>
                    </a:p>
                  </a:txBody>
                  <a:tcPr anchor="b"/>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Binita Gupta</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Pending SP</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548110535"/>
                  </a:ext>
                </a:extLst>
              </a:tr>
              <a:tr h="297047">
                <a:tc>
                  <a:txBody>
                    <a:bodyPr/>
                    <a:lstStyle/>
                    <a:p>
                      <a:pPr algn="ctr" fontAlgn="t"/>
                      <a:r>
                        <a:rPr lang="en-US" sz="1000" b="0" i="0" u="none" strike="noStrike" dirty="0">
                          <a:solidFill>
                            <a:srgbClr val="000000"/>
                          </a:solidFill>
                          <a:effectLst/>
                          <a:latin typeface="+mn-lt"/>
                          <a:hlinkClick r:id="rId4"/>
                        </a:rPr>
                        <a:t>1760r1</a:t>
                      </a:r>
                      <a:endParaRPr lang="en-US" sz="1000" b="0" i="0" u="none" strike="noStrike" dirty="0">
                        <a:solidFill>
                          <a:srgbClr val="000000"/>
                        </a:solidFill>
                        <a:effectLst/>
                        <a:latin typeface="+mn-lt"/>
                      </a:endParaRPr>
                    </a:p>
                  </a:txBody>
                  <a:tcPr marL="9525" marR="9525" marT="9525" marB="0"/>
                </a:tc>
                <a:tc>
                  <a:txBody>
                    <a:bodyPr/>
                    <a:lstStyle/>
                    <a:p>
                      <a:pPr marL="0" marR="0">
                        <a:spcBef>
                          <a:spcPts val="0"/>
                        </a:spcBef>
                        <a:spcAft>
                          <a:spcPts val="0"/>
                        </a:spcAft>
                      </a:pPr>
                      <a:r>
                        <a:rPr lang="en-US" sz="1000" b="0" i="0" kern="1200" dirty="0">
                          <a:solidFill>
                            <a:schemeClr val="tx1"/>
                          </a:solidFill>
                          <a:effectLst/>
                          <a:latin typeface="+mn-lt"/>
                          <a:ea typeface="+mn-ea"/>
                          <a:cs typeface="+mn-cs"/>
                        </a:rPr>
                        <a:t>Prop. resolutions to LB275 a few CIDs on EMLSR</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chemeClr val="tx1"/>
                          </a:solidFill>
                          <a:effectLst/>
                          <a:latin typeface="+mn-lt"/>
                          <a:ea typeface="+mn-ea"/>
                          <a:cs typeface="+mn-cs"/>
                        </a:rPr>
                        <a:t>Qi Wang</a:t>
                      </a: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 SP</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883746937"/>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1647411389"/>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8792893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774712473"/>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210144595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2152067327"/>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829173949"/>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75008229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773066149"/>
                  </a:ext>
                </a:extLst>
              </a:tr>
              <a:tr h="297047">
                <a:tc gridSpan="6">
                  <a:txBody>
                    <a:bodyPr/>
                    <a:lstStyle/>
                    <a:p>
                      <a:pPr marL="0" marR="0" algn="l">
                        <a:spcBef>
                          <a:spcPts val="0"/>
                        </a:spcBef>
                        <a:spcAft>
                          <a:spcPts val="0"/>
                        </a:spcAft>
                      </a:pPr>
                      <a:r>
                        <a:rPr lang="en-US" sz="1000" i="0" dirty="0">
                          <a:solidFill>
                            <a:schemeClr val="tx1"/>
                          </a:solidFill>
                          <a:effectLst/>
                          <a:latin typeface="+mn-lt"/>
                          <a:ea typeface="Times New Roman" panose="02020603050405020304" pitchFamily="18" charset="0"/>
                        </a:rPr>
                        <a:t>* These are submissions that were already presented or are in quarantine.</a:t>
                      </a:r>
                    </a:p>
                  </a:txBody>
                  <a:tcPr anchor="b"/>
                </a:tc>
                <a:tc hMerge="1">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hMerge="1">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hMerge="1">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hMerge="1">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853371875"/>
                  </a:ext>
                </a:extLst>
              </a:tr>
            </a:tbl>
          </a:graphicData>
        </a:graphic>
      </p:graphicFrame>
    </p:spTree>
    <p:extLst>
      <p:ext uri="{BB962C8B-B14F-4D97-AF65-F5344CB8AC3E}">
        <p14:creationId xmlns:p14="http://schemas.microsoft.com/office/powerpoint/2010/main" val="11570189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400" dirty="0">
                <a:hlinkClick r:id="rId2"/>
              </a:rPr>
              <a:t>1802r1</a:t>
            </a:r>
            <a:r>
              <a:rPr lang="en-US" sz="1400" dirty="0"/>
              <a:t> LB275-9.4.2.316 (QoS char element)			Duncan Ho		[4C]</a:t>
            </a:r>
          </a:p>
          <a:p>
            <a:pPr lvl="1">
              <a:buFont typeface="Arial" panose="020B0604020202020204" pitchFamily="34" charset="0"/>
              <a:buChar char="•"/>
            </a:pPr>
            <a:r>
              <a:rPr lang="en-US" sz="1400" dirty="0">
                <a:hlinkClick r:id="rId3"/>
              </a:rPr>
              <a:t>1804r1</a:t>
            </a:r>
            <a:r>
              <a:rPr lang="en-US" sz="1400" dirty="0"/>
              <a:t> CR 35.3.18 part 2						Liwen Chu		[7C]	</a:t>
            </a:r>
          </a:p>
          <a:p>
            <a:pPr lvl="1">
              <a:buFont typeface="Arial" panose="020B0604020202020204" pitchFamily="34" charset="0"/>
              <a:buChar char="•"/>
            </a:pPr>
            <a:r>
              <a:rPr lang="en-US" sz="1400" dirty="0">
                <a:hlinkClick r:id="rId4"/>
              </a:rPr>
              <a:t>1560r1</a:t>
            </a:r>
            <a:r>
              <a:rPr lang="en-US" sz="1400" dirty="0"/>
              <a:t> CR for CIDs in 35.3.16.8.3				Ming Gan		[5C]</a:t>
            </a:r>
          </a:p>
          <a:p>
            <a:pPr lvl="1">
              <a:buFont typeface="Arial" panose="020B0604020202020204" pitchFamily="34" charset="0"/>
              <a:buChar char="•"/>
            </a:pPr>
            <a:r>
              <a:rPr lang="en-US" sz="1400" dirty="0">
                <a:hlinkClick r:id="rId5"/>
              </a:rPr>
              <a:t>1793r0</a:t>
            </a:r>
            <a:r>
              <a:rPr lang="en-US" sz="1400" dirty="0"/>
              <a:t> CR for CID 20088						Liuming Lu		[1C]</a:t>
            </a:r>
          </a:p>
          <a:p>
            <a:pPr lvl="1">
              <a:buFont typeface="Arial" panose="020B0604020202020204" pitchFamily="34" charset="0"/>
              <a:buChar char="•"/>
            </a:pPr>
            <a:r>
              <a:rPr lang="en-US" sz="1400" dirty="0">
                <a:hlinkClick r:id="rId6"/>
              </a:rPr>
              <a:t>1849r0</a:t>
            </a:r>
            <a:r>
              <a:rPr lang="en-US" sz="1400" dirty="0"/>
              <a:t> CIDs related to </a:t>
            </a:r>
            <a:r>
              <a:rPr lang="en-US" sz="1400" dirty="0" err="1"/>
              <a:t>rTWT</a:t>
            </a:r>
            <a:r>
              <a:rPr lang="en-US" sz="1400" dirty="0"/>
              <a:t>					George Cherian	[8C]</a:t>
            </a:r>
          </a:p>
          <a:p>
            <a:pPr lvl="1">
              <a:buFont typeface="Arial" panose="020B0604020202020204" pitchFamily="34" charset="0"/>
              <a:buChar char="•"/>
            </a:pPr>
            <a:r>
              <a:rPr lang="en-US" sz="1400" dirty="0">
                <a:hlinkClick r:id="rId7"/>
              </a:rPr>
              <a:t>1882r0</a:t>
            </a:r>
            <a:r>
              <a:rPr lang="en-US" sz="1400" dirty="0"/>
              <a:t> Proposed resolution to 11be LB275 CID-19523 	Qi Wang		[1C]</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Adjourn</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7606094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Joint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a:t>
            </a:r>
          </a:p>
          <a:p>
            <a:pPr>
              <a:buFont typeface="Arial" panose="020B0604020202020204" pitchFamily="34" charset="0"/>
              <a:buChar char="•"/>
            </a:pPr>
            <a:r>
              <a:rPr lang="en-GB" sz="1400" dirty="0"/>
              <a:t>Summary from September meeting, MAC ad-hoc &amp; conf calls</a:t>
            </a:r>
          </a:p>
          <a:p>
            <a:pPr>
              <a:buFont typeface="Arial" panose="020B0604020202020204" pitchFamily="34" charset="0"/>
              <a:buChar char="•"/>
            </a:pPr>
            <a:r>
              <a:rPr lang="en-GB" sz="1400" dirty="0"/>
              <a:t>Progress Report</a:t>
            </a:r>
          </a:p>
          <a:p>
            <a:pPr lvl="0">
              <a:buFont typeface="Arial" panose="020B0604020202020204" pitchFamily="34" charset="0"/>
              <a:buChar char="•"/>
            </a:pPr>
            <a:r>
              <a:rPr lang="en-GB" sz="1400" dirty="0"/>
              <a:t>Submissions-Joint: </a:t>
            </a:r>
          </a:p>
          <a:p>
            <a:pPr lvl="1">
              <a:buFont typeface="Arial" panose="020B0604020202020204" pitchFamily="34" charset="0"/>
              <a:buChar char="•"/>
            </a:pPr>
            <a:r>
              <a:rPr lang="en-US" sz="1100" dirty="0">
                <a:hlinkClick r:id="rId2"/>
              </a:rPr>
              <a:t>1810r0</a:t>
            </a:r>
            <a:r>
              <a:rPr lang="en-US" sz="1100" dirty="0"/>
              <a:t> CR-for-Subclause-6-5-24					Mark Hamilton	</a:t>
            </a:r>
            <a:r>
              <a:rPr lang="en-US" sz="1100"/>
              <a:t>		[</a:t>
            </a:r>
            <a:r>
              <a:rPr lang="en-US" sz="1100" dirty="0"/>
              <a:t>12C] </a:t>
            </a:r>
          </a:p>
          <a:p>
            <a:pPr lvl="1">
              <a:buFont typeface="Arial" panose="020B0604020202020204" pitchFamily="34" charset="0"/>
              <a:buChar char="•"/>
            </a:pPr>
            <a:r>
              <a:rPr lang="en-US" sz="1100" dirty="0">
                <a:hlinkClick r:id="rId3"/>
              </a:rPr>
              <a:t>1811r0</a:t>
            </a:r>
            <a:r>
              <a:rPr lang="en-US" sz="1100" dirty="0"/>
              <a:t> CR-for-misc-clause-6-and-7				Mark Hamilton			[9C]</a:t>
            </a:r>
            <a:endParaRPr lang="en-GB" sz="1100" dirty="0"/>
          </a:p>
          <a:p>
            <a:pPr lvl="1">
              <a:buFont typeface="Arial" panose="020B0604020202020204" pitchFamily="34" charset="0"/>
              <a:buChar char="•"/>
            </a:pPr>
            <a:r>
              <a:rPr lang="en-US" sz="1100" dirty="0">
                <a:solidFill>
                  <a:srgbClr val="FF0000"/>
                </a:solidFill>
              </a:rPr>
              <a:t>1545r0</a:t>
            </a:r>
            <a:r>
              <a:rPr lang="en-US" sz="1100" dirty="0"/>
              <a:t> CR for R-TWT - Part 2 					Kumail Haider 			[12C]</a:t>
            </a:r>
          </a:p>
          <a:p>
            <a:pPr lvl="1">
              <a:buFont typeface="Arial" panose="020B0604020202020204" pitchFamily="34" charset="0"/>
              <a:buChar char="•"/>
            </a:pPr>
            <a:r>
              <a:rPr lang="en-US" sz="1100" dirty="0">
                <a:solidFill>
                  <a:srgbClr val="FF0000"/>
                </a:solidFill>
              </a:rPr>
              <a:t>1600r1</a:t>
            </a:r>
            <a:r>
              <a:rPr lang="en-US" sz="1100" dirty="0"/>
              <a:t> CR: AP Backoff Procedure for NSTR Operation 		Juseong Moon			[1C]</a:t>
            </a:r>
          </a:p>
          <a:p>
            <a:pPr lvl="1">
              <a:buFont typeface="Arial" panose="020B0604020202020204" pitchFamily="34" charset="0"/>
              <a:buChar char="•"/>
            </a:pPr>
            <a:r>
              <a:rPr lang="en-US" sz="1100" dirty="0">
                <a:hlinkClick r:id="rId4"/>
              </a:rPr>
              <a:t>1894r0</a:t>
            </a:r>
            <a:r>
              <a:rPr lang="en-US" sz="1100" dirty="0"/>
              <a:t> CR for Bug Fix						Ming Gan			[0C</a:t>
            </a:r>
            <a:r>
              <a:rPr lang="en-US" sz="1100" dirty="0">
                <a:solidFill>
                  <a:srgbClr val="FF0000"/>
                </a:solidFill>
              </a:rPr>
              <a:t>*</a:t>
            </a:r>
            <a:r>
              <a:rPr lang="en-US" sz="1100" dirty="0"/>
              <a:t>]</a:t>
            </a:r>
          </a:p>
          <a:p>
            <a:pPr lvl="0">
              <a:buFont typeface="Arial" panose="020B0604020202020204" pitchFamily="34" charset="0"/>
              <a:buChar char="•"/>
            </a:pPr>
            <a:r>
              <a:rPr lang="en-GB" sz="1400" dirty="0"/>
              <a:t>Submissions-MAC:</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p>
          <a:p>
            <a:pPr marL="0" lvl="0" indent="0"/>
            <a:r>
              <a:rPr lang="en-GB" sz="1400" dirty="0">
                <a:solidFill>
                  <a:srgbClr val="FF0000"/>
                </a:solidFill>
              </a:rPr>
              <a:t>*if time permits</a:t>
            </a:r>
            <a:endParaRPr lang="en-US" sz="1400" dirty="0">
              <a:solidFill>
                <a:srgbClr val="FF0000"/>
              </a:solidFill>
            </a:endParaRP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a:xfrm>
            <a:off x="685800" y="685800"/>
            <a:ext cx="7770813" cy="1065213"/>
          </a:xfrm>
        </p:spPr>
        <p:txBody>
          <a:bodyPr/>
          <a:lstStyle/>
          <a:p>
            <a:r>
              <a:rPr lang="en-US" dirty="0"/>
              <a:t>Summary from Sept. meeting &amp; conf calls</a:t>
            </a:r>
          </a:p>
        </p:txBody>
      </p:sp>
      <p:sp>
        <p:nvSpPr>
          <p:cNvPr id="10" name="Content Placeholder 9">
            <a:extLst>
              <a:ext uri="{FF2B5EF4-FFF2-40B4-BE49-F238E27FC236}">
                <a16:creationId xmlns:a16="http://schemas.microsoft.com/office/drawing/2014/main" id="{C94BFE34-E164-362E-520A-13529A3EC875}"/>
              </a:ext>
            </a:extLst>
          </p:cNvPr>
          <p:cNvSpPr>
            <a:spLocks noGrp="1"/>
          </p:cNvSpPr>
          <p:nvPr>
            <p:ph idx="1"/>
          </p:nvPr>
        </p:nvSpPr>
        <p:spPr>
          <a:xfrm>
            <a:off x="685800" y="1981200"/>
            <a:ext cx="5091201" cy="4113213"/>
          </a:xfrm>
        </p:spPr>
        <p:txBody>
          <a:bodyPr/>
          <a:lstStyle/>
          <a:p>
            <a:pPr>
              <a:buFont typeface="Arial" panose="020B0604020202020204" pitchFamily="34" charset="0"/>
              <a:buChar char="•"/>
            </a:pPr>
            <a:r>
              <a:rPr lang="en-US" sz="1600" dirty="0"/>
              <a:t>Since the September interim</a:t>
            </a:r>
          </a:p>
          <a:p>
            <a:pPr lvl="1">
              <a:buFont typeface="Arial" panose="020B0604020202020204" pitchFamily="34" charset="0"/>
              <a:buChar char="•"/>
            </a:pPr>
            <a:r>
              <a:rPr lang="en-US" sz="1400" dirty="0"/>
              <a:t>Delivered IEEE802.11be D4.1, </a:t>
            </a:r>
          </a:p>
          <a:p>
            <a:pPr marL="1200150" lvl="2" indent="-285750">
              <a:buFont typeface="Arial" panose="020B0604020202020204" pitchFamily="34" charset="0"/>
              <a:buChar char="•"/>
            </a:pPr>
            <a:r>
              <a:rPr lang="en-US" sz="1200" dirty="0"/>
              <a:t>Draft is available in the members area</a:t>
            </a:r>
          </a:p>
          <a:p>
            <a:pPr lvl="1">
              <a:buFont typeface="Arial" panose="020B0604020202020204" pitchFamily="34" charset="0"/>
              <a:buChar char="•"/>
            </a:pPr>
            <a:r>
              <a:rPr lang="en-US" sz="1400" dirty="0"/>
              <a:t>Held 10 telcos - </a:t>
            </a:r>
            <a:r>
              <a:rPr lang="en-US" sz="1400" dirty="0">
                <a:solidFill>
                  <a:schemeClr val="tx1"/>
                </a:solidFill>
              </a:rPr>
              <a:t>Sept. to Nov. (</a:t>
            </a:r>
            <a:r>
              <a:rPr lang="en-US" sz="1400" dirty="0">
                <a:solidFill>
                  <a:schemeClr val="tx1"/>
                </a:solidFill>
                <a:hlinkClick r:id="rId2"/>
              </a:rPr>
              <a:t>11-23/1656r14</a:t>
            </a:r>
            <a:r>
              <a:rPr lang="en-US" sz="1400" dirty="0">
                <a:solidFill>
                  <a:schemeClr val="tx1"/>
                </a:solidFill>
              </a:rPr>
              <a:t>)</a:t>
            </a:r>
          </a:p>
          <a:p>
            <a:pPr marL="1200150" lvl="2" indent="-285750">
              <a:buFont typeface="Arial" panose="020B0604020202020204" pitchFamily="34" charset="0"/>
              <a:buChar char="•"/>
            </a:pPr>
            <a:r>
              <a:rPr lang="en-US" sz="1200" dirty="0"/>
              <a:t>2 Joint, and 3 MAC/PHY, and 5 MAC telcos</a:t>
            </a:r>
          </a:p>
          <a:p>
            <a:pPr marL="1657350" lvl="3" indent="-285750">
              <a:buFont typeface="Arial" panose="020B0604020202020204" pitchFamily="34" charset="0"/>
              <a:buChar char="•"/>
            </a:pPr>
            <a:r>
              <a:rPr lang="en-US" sz="1000" dirty="0"/>
              <a:t>~</a:t>
            </a:r>
            <a:r>
              <a:rPr lang="en-US" sz="1000" dirty="0">
                <a:solidFill>
                  <a:srgbClr val="FF0000"/>
                </a:solidFill>
              </a:rPr>
              <a:t>165</a:t>
            </a:r>
            <a:r>
              <a:rPr lang="en-US" sz="1000" dirty="0"/>
              <a:t> MAC, ~</a:t>
            </a:r>
            <a:r>
              <a:rPr lang="en-US" sz="1000" dirty="0">
                <a:solidFill>
                  <a:srgbClr val="FF0000"/>
                </a:solidFill>
              </a:rPr>
              <a:t>10</a:t>
            </a:r>
            <a:r>
              <a:rPr lang="en-US" sz="1000" dirty="0"/>
              <a:t> Joint, ~</a:t>
            </a:r>
            <a:r>
              <a:rPr lang="en-US" sz="1000" dirty="0">
                <a:solidFill>
                  <a:srgbClr val="FF0000"/>
                </a:solidFill>
              </a:rPr>
              <a:t>45</a:t>
            </a:r>
            <a:r>
              <a:rPr lang="en-US" sz="1000" dirty="0"/>
              <a:t> PHY comments (see graphs)</a:t>
            </a:r>
          </a:p>
          <a:p>
            <a:pPr marL="800100" lvl="1">
              <a:buFont typeface="Arial" panose="020B0604020202020204" pitchFamily="34" charset="0"/>
              <a:buChar char="•"/>
            </a:pPr>
            <a:r>
              <a:rPr lang="en-US" sz="1400" dirty="0"/>
              <a:t>Held a 2-day MAC ad-hoc meeting (</a:t>
            </a:r>
            <a:r>
              <a:rPr lang="en-US" sz="1400" dirty="0">
                <a:hlinkClick r:id="rId3"/>
              </a:rPr>
              <a:t>11-23/1863r10</a:t>
            </a:r>
            <a:r>
              <a:rPr lang="en-US" sz="1400" dirty="0"/>
              <a:t>)</a:t>
            </a:r>
          </a:p>
          <a:p>
            <a:pPr marL="1200150" lvl="2">
              <a:buFont typeface="Arial" panose="020B0604020202020204" pitchFamily="34" charset="0"/>
              <a:buChar char="•"/>
            </a:pPr>
            <a:r>
              <a:rPr lang="en-US" sz="1200" dirty="0"/>
              <a:t>During which the group resolved ~</a:t>
            </a:r>
            <a:r>
              <a:rPr lang="en-US" sz="1200" dirty="0">
                <a:solidFill>
                  <a:srgbClr val="FF0000"/>
                </a:solidFill>
              </a:rPr>
              <a:t>125</a:t>
            </a:r>
            <a:r>
              <a:rPr lang="en-US" sz="1200" dirty="0"/>
              <a:t> comments</a:t>
            </a:r>
          </a:p>
          <a:p>
            <a:pPr>
              <a:buFont typeface="Arial" panose="020B0604020202020204" pitchFamily="34" charset="0"/>
              <a:buChar char="•"/>
            </a:pPr>
            <a:r>
              <a:rPr lang="en-US" sz="1600" dirty="0"/>
              <a:t>Targets for November plenary</a:t>
            </a:r>
          </a:p>
          <a:p>
            <a:pPr lvl="1">
              <a:buFont typeface="Arial" panose="020B0604020202020204" pitchFamily="34" charset="0"/>
              <a:buChar char="•"/>
            </a:pPr>
            <a:r>
              <a:rPr lang="en-US" sz="1400" dirty="0"/>
              <a:t>Complete LB275 comment resolutions </a:t>
            </a:r>
          </a:p>
          <a:p>
            <a:pPr lvl="2">
              <a:buFont typeface="Arial" panose="020B0604020202020204" pitchFamily="34" charset="0"/>
              <a:buChar char="•"/>
            </a:pPr>
            <a:r>
              <a:rPr lang="en-US" sz="1200" dirty="0"/>
              <a:t>Total of ~220 comments left (~105 already presented)</a:t>
            </a:r>
          </a:p>
          <a:p>
            <a:pPr lvl="1">
              <a:buFont typeface="Arial" panose="020B0604020202020204" pitchFamily="34" charset="0"/>
              <a:buChar char="•"/>
            </a:pPr>
            <a:r>
              <a:rPr lang="en-US" sz="1400" dirty="0"/>
              <a:t>Request conditional approval to go to IEEE SA ballot</a:t>
            </a:r>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a:xfrm>
            <a:off x="696912" y="333375"/>
            <a:ext cx="1874823" cy="273050"/>
          </a:xfrm>
        </p:spPr>
        <p:txBody>
          <a:bodyPr/>
          <a:lstStyle/>
          <a:p>
            <a:r>
              <a:rPr lang="en-US" dirty="0"/>
              <a:t>November 2023</a:t>
            </a:r>
            <a:endParaRPr lang="en-GB" dirty="0"/>
          </a:p>
        </p:txBody>
      </p:sp>
      <p:grpSp>
        <p:nvGrpSpPr>
          <p:cNvPr id="14" name="Group 13">
            <a:extLst>
              <a:ext uri="{FF2B5EF4-FFF2-40B4-BE49-F238E27FC236}">
                <a16:creationId xmlns:a16="http://schemas.microsoft.com/office/drawing/2014/main" id="{B3AB99FE-32FD-FCF5-4E24-3CF2664A49C0}"/>
              </a:ext>
            </a:extLst>
          </p:cNvPr>
          <p:cNvGrpSpPr/>
          <p:nvPr/>
        </p:nvGrpSpPr>
        <p:grpSpPr>
          <a:xfrm>
            <a:off x="5690759" y="5356942"/>
            <a:ext cx="3225631" cy="1043858"/>
            <a:chOff x="8534400" y="5181755"/>
            <a:chExt cx="3225631" cy="1043858"/>
          </a:xfrm>
        </p:grpSpPr>
        <p:grpSp>
          <p:nvGrpSpPr>
            <p:cNvPr id="15" name="Group 14">
              <a:extLst>
                <a:ext uri="{FF2B5EF4-FFF2-40B4-BE49-F238E27FC236}">
                  <a16:creationId xmlns:a16="http://schemas.microsoft.com/office/drawing/2014/main" id="{81E157E8-B951-463A-6482-78ECA467F629}"/>
                </a:ext>
              </a:extLst>
            </p:cNvPr>
            <p:cNvGrpSpPr/>
            <p:nvPr/>
          </p:nvGrpSpPr>
          <p:grpSpPr>
            <a:xfrm>
              <a:off x="8552276" y="5181755"/>
              <a:ext cx="3207755" cy="1043858"/>
              <a:chOff x="9314474" y="5383231"/>
              <a:chExt cx="2650378" cy="1006577"/>
            </a:xfrm>
          </p:grpSpPr>
          <p:sp>
            <p:nvSpPr>
              <p:cNvPr id="19" name="Rectangle 18">
                <a:extLst>
                  <a:ext uri="{FF2B5EF4-FFF2-40B4-BE49-F238E27FC236}">
                    <a16:creationId xmlns:a16="http://schemas.microsoft.com/office/drawing/2014/main" id="{016F80A2-D964-6CD7-B3C4-D2651E318A23}"/>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0" name="TextBox 19">
                <a:extLst>
                  <a:ext uri="{FF2B5EF4-FFF2-40B4-BE49-F238E27FC236}">
                    <a16:creationId xmlns:a16="http://schemas.microsoft.com/office/drawing/2014/main" id="{1AD9B975-7902-9D6B-EA58-7EE0E96000E0}"/>
                  </a:ext>
                </a:extLst>
              </p:cNvPr>
              <p:cNvSpPr txBox="1"/>
              <p:nvPr/>
            </p:nvSpPr>
            <p:spPr>
              <a:xfrm>
                <a:off x="9663399" y="6093023"/>
                <a:ext cx="1705966" cy="296785"/>
              </a:xfrm>
              <a:prstGeom prst="rect">
                <a:avLst/>
              </a:prstGeom>
              <a:noFill/>
            </p:spPr>
            <p:txBody>
              <a:bodyPr wrap="none" rtlCol="0">
                <a:spAutoFit/>
              </a:bodyPr>
              <a:lstStyle/>
              <a:p>
                <a:r>
                  <a:rPr lang="en-US" sz="1400" dirty="0">
                    <a:solidFill>
                      <a:schemeClr val="tx1"/>
                    </a:solidFill>
                  </a:rPr>
                  <a:t> CID Distribution (~1130)</a:t>
                </a:r>
              </a:p>
            </p:txBody>
          </p:sp>
          <p:sp>
            <p:nvSpPr>
              <p:cNvPr id="21" name="Rectangle 20">
                <a:extLst>
                  <a:ext uri="{FF2B5EF4-FFF2-40B4-BE49-F238E27FC236}">
                    <a16:creationId xmlns:a16="http://schemas.microsoft.com/office/drawing/2014/main" id="{0FB79AAE-17B1-A1C7-F1E0-22EF41D20F0F}"/>
                  </a:ext>
                </a:extLst>
              </p:cNvPr>
              <p:cNvSpPr/>
              <p:nvPr/>
            </p:nvSpPr>
            <p:spPr bwMode="auto">
              <a:xfrm>
                <a:off x="9370964" y="5578368"/>
                <a:ext cx="327666"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2" name="Rectangle 21">
                <a:extLst>
                  <a:ext uri="{FF2B5EF4-FFF2-40B4-BE49-F238E27FC236}">
                    <a16:creationId xmlns:a16="http://schemas.microsoft.com/office/drawing/2014/main" id="{5CAABBD4-31C2-469C-156D-736549BF8447}"/>
                  </a:ext>
                </a:extLst>
              </p:cNvPr>
              <p:cNvSpPr/>
              <p:nvPr/>
            </p:nvSpPr>
            <p:spPr bwMode="auto">
              <a:xfrm>
                <a:off x="9698630" y="5578368"/>
                <a:ext cx="1993533"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3" name="Rectangle 22">
                <a:extLst>
                  <a:ext uri="{FF2B5EF4-FFF2-40B4-BE49-F238E27FC236}">
                    <a16:creationId xmlns:a16="http://schemas.microsoft.com/office/drawing/2014/main" id="{622BADA9-03DB-177E-541B-C3A37F975A54}"/>
                  </a:ext>
                </a:extLst>
              </p:cNvPr>
              <p:cNvSpPr/>
              <p:nvPr/>
            </p:nvSpPr>
            <p:spPr bwMode="auto">
              <a:xfrm>
                <a:off x="11692166" y="5578368"/>
                <a:ext cx="195031"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4" name="TextBox 23">
                <a:extLst>
                  <a:ext uri="{FF2B5EF4-FFF2-40B4-BE49-F238E27FC236}">
                    <a16:creationId xmlns:a16="http://schemas.microsoft.com/office/drawing/2014/main" id="{8DB5BCAD-A6D9-A1CE-BF59-ED7A5B861367}"/>
                  </a:ext>
                </a:extLst>
              </p:cNvPr>
              <p:cNvSpPr txBox="1"/>
              <p:nvPr/>
            </p:nvSpPr>
            <p:spPr>
              <a:xfrm>
                <a:off x="11604332" y="5388506"/>
                <a:ext cx="360520" cy="244847"/>
              </a:xfrm>
              <a:prstGeom prst="rect">
                <a:avLst/>
              </a:prstGeom>
              <a:noFill/>
            </p:spPr>
            <p:txBody>
              <a:bodyPr wrap="none" rtlCol="0">
                <a:spAutoFit/>
              </a:bodyPr>
              <a:lstStyle/>
              <a:p>
                <a:r>
                  <a:rPr lang="en-US" sz="1050" dirty="0">
                    <a:solidFill>
                      <a:schemeClr val="tx1"/>
                    </a:solidFill>
                  </a:rPr>
                  <a:t>~5%</a:t>
                </a:r>
              </a:p>
            </p:txBody>
          </p:sp>
          <p:sp>
            <p:nvSpPr>
              <p:cNvPr id="26" name="TextBox 25">
                <a:extLst>
                  <a:ext uri="{FF2B5EF4-FFF2-40B4-BE49-F238E27FC236}">
                    <a16:creationId xmlns:a16="http://schemas.microsoft.com/office/drawing/2014/main" id="{F17F079E-0211-8BB5-0BB9-D4112FEEF4F0}"/>
                  </a:ext>
                </a:extLst>
              </p:cNvPr>
              <p:cNvSpPr txBox="1"/>
              <p:nvPr/>
            </p:nvSpPr>
            <p:spPr>
              <a:xfrm>
                <a:off x="10421491" y="5388507"/>
                <a:ext cx="416148" cy="244847"/>
              </a:xfrm>
              <a:prstGeom prst="rect">
                <a:avLst/>
              </a:prstGeom>
              <a:noFill/>
            </p:spPr>
            <p:txBody>
              <a:bodyPr wrap="none" rtlCol="0">
                <a:spAutoFit/>
              </a:bodyPr>
              <a:lstStyle/>
              <a:p>
                <a:r>
                  <a:rPr lang="en-US" sz="1050" dirty="0">
                    <a:solidFill>
                      <a:schemeClr val="tx1"/>
                    </a:solidFill>
                  </a:rPr>
                  <a:t>~85%</a:t>
                </a:r>
              </a:p>
            </p:txBody>
          </p:sp>
          <p:sp>
            <p:nvSpPr>
              <p:cNvPr id="27" name="TextBox 26">
                <a:extLst>
                  <a:ext uri="{FF2B5EF4-FFF2-40B4-BE49-F238E27FC236}">
                    <a16:creationId xmlns:a16="http://schemas.microsoft.com/office/drawing/2014/main" id="{C495C1FC-18F8-5BB4-E730-553B1196157E}"/>
                  </a:ext>
                </a:extLst>
              </p:cNvPr>
              <p:cNvSpPr txBox="1"/>
              <p:nvPr/>
            </p:nvSpPr>
            <p:spPr>
              <a:xfrm>
                <a:off x="9314474" y="5383231"/>
                <a:ext cx="416148" cy="244847"/>
              </a:xfrm>
              <a:prstGeom prst="rect">
                <a:avLst/>
              </a:prstGeom>
              <a:noFill/>
            </p:spPr>
            <p:txBody>
              <a:bodyPr wrap="none" rtlCol="0">
                <a:spAutoFit/>
              </a:bodyPr>
              <a:lstStyle/>
              <a:p>
                <a:r>
                  <a:rPr lang="en-US" sz="1050" dirty="0">
                    <a:solidFill>
                      <a:schemeClr val="tx1"/>
                    </a:solidFill>
                  </a:rPr>
                  <a:t>~10%</a:t>
                </a:r>
              </a:p>
            </p:txBody>
          </p:sp>
        </p:grpSp>
        <p:sp>
          <p:nvSpPr>
            <p:cNvPr id="16" name="TextBox 15">
              <a:extLst>
                <a:ext uri="{FF2B5EF4-FFF2-40B4-BE49-F238E27FC236}">
                  <a16:creationId xmlns:a16="http://schemas.microsoft.com/office/drawing/2014/main" id="{FFBCE6A3-A724-EA27-4D52-CB57619DF8EF}"/>
                </a:ext>
              </a:extLst>
            </p:cNvPr>
            <p:cNvSpPr txBox="1"/>
            <p:nvPr/>
          </p:nvSpPr>
          <p:spPr>
            <a:xfrm>
              <a:off x="8534400" y="5501759"/>
              <a:ext cx="482824" cy="261610"/>
            </a:xfrm>
            <a:prstGeom prst="rect">
              <a:avLst/>
            </a:prstGeom>
            <a:noFill/>
          </p:spPr>
          <p:txBody>
            <a:bodyPr wrap="none" rtlCol="0">
              <a:spAutoFit/>
            </a:bodyPr>
            <a:lstStyle/>
            <a:p>
              <a:r>
                <a:rPr lang="en-US" sz="1100" b="1" dirty="0">
                  <a:solidFill>
                    <a:schemeClr val="tx1"/>
                  </a:solidFill>
                </a:rPr>
                <a:t>PHY</a:t>
              </a:r>
            </a:p>
          </p:txBody>
        </p:sp>
        <p:sp>
          <p:nvSpPr>
            <p:cNvPr id="17" name="TextBox 16">
              <a:extLst>
                <a:ext uri="{FF2B5EF4-FFF2-40B4-BE49-F238E27FC236}">
                  <a16:creationId xmlns:a16="http://schemas.microsoft.com/office/drawing/2014/main" id="{8F164EC3-903F-3891-A53D-53A2F2C6E32D}"/>
                </a:ext>
              </a:extLst>
            </p:cNvPr>
            <p:cNvSpPr txBox="1"/>
            <p:nvPr/>
          </p:nvSpPr>
          <p:spPr>
            <a:xfrm>
              <a:off x="9859715" y="5510553"/>
              <a:ext cx="652456" cy="261610"/>
            </a:xfrm>
            <a:prstGeom prst="rect">
              <a:avLst/>
            </a:prstGeom>
            <a:noFill/>
          </p:spPr>
          <p:txBody>
            <a:bodyPr wrap="square">
              <a:spAutoFit/>
            </a:bodyPr>
            <a:lstStyle/>
            <a:p>
              <a:r>
                <a:rPr lang="en-US" sz="1100" b="1" dirty="0">
                  <a:solidFill>
                    <a:schemeClr val="tx1"/>
                  </a:solidFill>
                </a:rPr>
                <a:t>MAC</a:t>
              </a:r>
            </a:p>
          </p:txBody>
        </p:sp>
        <p:sp>
          <p:nvSpPr>
            <p:cNvPr id="18" name="TextBox 17">
              <a:extLst>
                <a:ext uri="{FF2B5EF4-FFF2-40B4-BE49-F238E27FC236}">
                  <a16:creationId xmlns:a16="http://schemas.microsoft.com/office/drawing/2014/main" id="{8A2BFDA1-7F7D-F49A-549F-B46B9DA60A4B}"/>
                </a:ext>
              </a:extLst>
            </p:cNvPr>
            <p:cNvSpPr txBox="1"/>
            <p:nvPr/>
          </p:nvSpPr>
          <p:spPr>
            <a:xfrm rot="16200000">
              <a:off x="11224210" y="5501759"/>
              <a:ext cx="652456" cy="261610"/>
            </a:xfrm>
            <a:prstGeom prst="rect">
              <a:avLst/>
            </a:prstGeom>
            <a:noFill/>
          </p:spPr>
          <p:txBody>
            <a:bodyPr wrap="square">
              <a:spAutoFit/>
            </a:bodyPr>
            <a:lstStyle/>
            <a:p>
              <a:r>
                <a:rPr lang="en-US" sz="1100" b="1" dirty="0">
                  <a:solidFill>
                    <a:schemeClr val="tx1"/>
                  </a:solidFill>
                </a:rPr>
                <a:t>JOINT</a:t>
              </a:r>
            </a:p>
          </p:txBody>
        </p:sp>
      </p:grpSp>
      <p:pic>
        <p:nvPicPr>
          <p:cNvPr id="3" name="Picture 2">
            <a:extLst>
              <a:ext uri="{FF2B5EF4-FFF2-40B4-BE49-F238E27FC236}">
                <a16:creationId xmlns:a16="http://schemas.microsoft.com/office/drawing/2014/main" id="{5EA24460-99FA-87B5-A148-8A435D93EF55}"/>
              </a:ext>
            </a:extLst>
          </p:cNvPr>
          <p:cNvPicPr>
            <a:picLocks noChangeAspect="1"/>
          </p:cNvPicPr>
          <p:nvPr/>
        </p:nvPicPr>
        <p:blipFill>
          <a:blip r:embed="rId4"/>
          <a:stretch>
            <a:fillRect/>
          </a:stretch>
        </p:blipFill>
        <p:spPr>
          <a:xfrm>
            <a:off x="5181600" y="1877447"/>
            <a:ext cx="4246027" cy="3184520"/>
          </a:xfrm>
          <a:prstGeom prst="rect">
            <a:avLst/>
          </a:prstGeom>
        </p:spPr>
      </p:pic>
      <p:grpSp>
        <p:nvGrpSpPr>
          <p:cNvPr id="7" name="Group 6">
            <a:extLst>
              <a:ext uri="{FF2B5EF4-FFF2-40B4-BE49-F238E27FC236}">
                <a16:creationId xmlns:a16="http://schemas.microsoft.com/office/drawing/2014/main" id="{2BF4EB53-4081-CE93-68DD-C4EB6D608FF9}"/>
              </a:ext>
            </a:extLst>
          </p:cNvPr>
          <p:cNvGrpSpPr/>
          <p:nvPr/>
        </p:nvGrpSpPr>
        <p:grpSpPr>
          <a:xfrm>
            <a:off x="5817842" y="2290934"/>
            <a:ext cx="3146843" cy="2428682"/>
            <a:chOff x="8534400" y="2133600"/>
            <a:chExt cx="3146843" cy="2428682"/>
          </a:xfrm>
        </p:grpSpPr>
        <p:sp>
          <p:nvSpPr>
            <p:cNvPr id="8" name="Rectangle 7">
              <a:extLst>
                <a:ext uri="{FF2B5EF4-FFF2-40B4-BE49-F238E27FC236}">
                  <a16:creationId xmlns:a16="http://schemas.microsoft.com/office/drawing/2014/main" id="{97FD2E5A-BF26-AC9C-5774-8F1EB5870D09}"/>
                </a:ext>
              </a:extLst>
            </p:cNvPr>
            <p:cNvSpPr/>
            <p:nvPr/>
          </p:nvSpPr>
          <p:spPr bwMode="auto">
            <a:xfrm>
              <a:off x="9368444" y="2463060"/>
              <a:ext cx="650133" cy="2079728"/>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9" name="Rectangle 8">
              <a:extLst>
                <a:ext uri="{FF2B5EF4-FFF2-40B4-BE49-F238E27FC236}">
                  <a16:creationId xmlns:a16="http://schemas.microsoft.com/office/drawing/2014/main" id="{E7C0E040-DC4D-2812-C098-61C99AFD144E}"/>
                </a:ext>
              </a:extLst>
            </p:cNvPr>
            <p:cNvSpPr/>
            <p:nvPr/>
          </p:nvSpPr>
          <p:spPr bwMode="auto">
            <a:xfrm>
              <a:off x="8534400" y="2133600"/>
              <a:ext cx="657234" cy="2409187"/>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1" name="Rectangle 10">
              <a:extLst>
                <a:ext uri="{FF2B5EF4-FFF2-40B4-BE49-F238E27FC236}">
                  <a16:creationId xmlns:a16="http://schemas.microsoft.com/office/drawing/2014/main" id="{7D05A16B-F69A-1E3B-EEE8-C8429780125E}"/>
                </a:ext>
              </a:extLst>
            </p:cNvPr>
            <p:cNvSpPr/>
            <p:nvPr/>
          </p:nvSpPr>
          <p:spPr bwMode="auto">
            <a:xfrm>
              <a:off x="10187104" y="2981169"/>
              <a:ext cx="650133" cy="1561618"/>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2" name="Rectangle 11">
              <a:extLst>
                <a:ext uri="{FF2B5EF4-FFF2-40B4-BE49-F238E27FC236}">
                  <a16:creationId xmlns:a16="http://schemas.microsoft.com/office/drawing/2014/main" id="{BE962A7D-AB5B-2A5F-B891-76E3A180A3D4}"/>
                </a:ext>
              </a:extLst>
            </p:cNvPr>
            <p:cNvSpPr/>
            <p:nvPr/>
          </p:nvSpPr>
          <p:spPr bwMode="auto">
            <a:xfrm>
              <a:off x="11010633" y="2463060"/>
              <a:ext cx="670610" cy="2099222"/>
            </a:xfrm>
            <a:prstGeom prst="rect">
              <a:avLst/>
            </a:prstGeom>
            <a:solidFill>
              <a:schemeClr val="tx1"/>
            </a:solidFill>
            <a:ln w="9525" cap="flat" cmpd="sng" algn="ctr">
              <a:no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grpSp>
    </p:spTree>
    <p:extLst>
      <p:ext uri="{BB962C8B-B14F-4D97-AF65-F5344CB8AC3E}">
        <p14:creationId xmlns:p14="http://schemas.microsoft.com/office/powerpoint/2010/main" val="18433318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5711E-BCAB-4493-96D7-3E163ED51115}"/>
              </a:ext>
            </a:extLst>
          </p:cNvPr>
          <p:cNvSpPr>
            <a:spLocks noGrp="1"/>
          </p:cNvSpPr>
          <p:nvPr>
            <p:ph type="title"/>
          </p:nvPr>
        </p:nvSpPr>
        <p:spPr>
          <a:xfrm>
            <a:off x="685800" y="685800"/>
            <a:ext cx="7770813" cy="1065213"/>
          </a:xfrm>
        </p:spPr>
        <p:txBody>
          <a:bodyPr/>
          <a:lstStyle/>
          <a:p>
            <a:r>
              <a:rPr lang="en-US" dirty="0"/>
              <a:t>Progress Report</a:t>
            </a:r>
          </a:p>
        </p:txBody>
      </p:sp>
      <p:sp>
        <p:nvSpPr>
          <p:cNvPr id="4" name="Slide Number Placeholder 3">
            <a:extLst>
              <a:ext uri="{FF2B5EF4-FFF2-40B4-BE49-F238E27FC236}">
                <a16:creationId xmlns:a16="http://schemas.microsoft.com/office/drawing/2014/main" id="{924075F1-93EF-C050-17B2-BE6404999E2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C100C689-5F6F-4287-7B1F-79D5C6E4540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3E650DE-220E-373E-8A82-1E6F3D3A9179}"/>
              </a:ext>
            </a:extLst>
          </p:cNvPr>
          <p:cNvSpPr>
            <a:spLocks noGrp="1"/>
          </p:cNvSpPr>
          <p:nvPr>
            <p:ph type="dt" idx="15"/>
          </p:nvPr>
        </p:nvSpPr>
        <p:spPr>
          <a:xfrm>
            <a:off x="696912" y="333375"/>
            <a:ext cx="1874823" cy="273050"/>
          </a:xfrm>
        </p:spPr>
        <p:txBody>
          <a:bodyPr/>
          <a:lstStyle/>
          <a:p>
            <a:r>
              <a:rPr lang="en-US" dirty="0"/>
              <a:t>November 2023</a:t>
            </a:r>
            <a:endParaRPr lang="en-GB" dirty="0"/>
          </a:p>
        </p:txBody>
      </p:sp>
      <p:graphicFrame>
        <p:nvGraphicFramePr>
          <p:cNvPr id="7" name="Table 7">
            <a:extLst>
              <a:ext uri="{FF2B5EF4-FFF2-40B4-BE49-F238E27FC236}">
                <a16:creationId xmlns:a16="http://schemas.microsoft.com/office/drawing/2014/main" id="{71037AE9-F08D-C86B-D829-47CB399E1A85}"/>
              </a:ext>
            </a:extLst>
          </p:cNvPr>
          <p:cNvGraphicFramePr>
            <a:graphicFrameLocks noGrp="1"/>
          </p:cNvGraphicFramePr>
          <p:nvPr>
            <p:extLst>
              <p:ext uri="{D42A27DB-BD31-4B8C-83A1-F6EECF244321}">
                <p14:modId xmlns:p14="http://schemas.microsoft.com/office/powerpoint/2010/main" val="924838297"/>
              </p:ext>
            </p:extLst>
          </p:nvPr>
        </p:nvGraphicFramePr>
        <p:xfrm>
          <a:off x="457200" y="1943100"/>
          <a:ext cx="3951288" cy="2971800"/>
        </p:xfrm>
        <a:graphic>
          <a:graphicData uri="http://schemas.openxmlformats.org/drawingml/2006/table">
            <a:tbl>
              <a:tblPr firstRow="1" bandRow="1">
                <a:tableStyleId>{5940675A-B579-460E-94D1-54222C63F5DA}</a:tableStyleId>
              </a:tblPr>
              <a:tblGrid>
                <a:gridCol w="1588784">
                  <a:extLst>
                    <a:ext uri="{9D8B030D-6E8A-4147-A177-3AD203B41FA5}">
                      <a16:colId xmlns:a16="http://schemas.microsoft.com/office/drawing/2014/main" val="4097200305"/>
                    </a:ext>
                  </a:extLst>
                </a:gridCol>
                <a:gridCol w="1181252">
                  <a:extLst>
                    <a:ext uri="{9D8B030D-6E8A-4147-A177-3AD203B41FA5}">
                      <a16:colId xmlns:a16="http://schemas.microsoft.com/office/drawing/2014/main" val="492540598"/>
                    </a:ext>
                  </a:extLst>
                </a:gridCol>
                <a:gridCol w="1181252">
                  <a:extLst>
                    <a:ext uri="{9D8B030D-6E8A-4147-A177-3AD203B41FA5}">
                      <a16:colId xmlns:a16="http://schemas.microsoft.com/office/drawing/2014/main" val="2813867584"/>
                    </a:ext>
                  </a:extLst>
                </a:gridCol>
              </a:tblGrid>
              <a:tr h="297180">
                <a:tc>
                  <a:txBody>
                    <a:bodyPr/>
                    <a:lstStyle/>
                    <a:p>
                      <a:endParaRPr lang="en-US" sz="1200" b="1" dirty="0"/>
                    </a:p>
                  </a:txBody>
                  <a:tcPr/>
                </a:tc>
                <a:tc>
                  <a:txBody>
                    <a:bodyPr/>
                    <a:lstStyle/>
                    <a:p>
                      <a:pPr algn="ctr"/>
                      <a:r>
                        <a:rPr lang="en-US" sz="1200" b="1" dirty="0"/>
                        <a:t>LB275 (D4.0)</a:t>
                      </a:r>
                    </a:p>
                  </a:txBody>
                  <a:tcPr/>
                </a:tc>
                <a:tc>
                  <a:txBody>
                    <a:bodyPr/>
                    <a:lstStyle/>
                    <a:p>
                      <a:pPr algn="ctr"/>
                      <a:r>
                        <a:rPr lang="en-US" sz="1200" b="1" dirty="0"/>
                        <a:t>LB271 (D3.0)</a:t>
                      </a:r>
                    </a:p>
                  </a:txBody>
                  <a:tcPr/>
                </a:tc>
                <a:extLst>
                  <a:ext uri="{0D108BD9-81ED-4DB2-BD59-A6C34878D82A}">
                    <a16:rowId xmlns:a16="http://schemas.microsoft.com/office/drawing/2014/main" val="1759541241"/>
                  </a:ext>
                </a:extLst>
              </a:tr>
              <a:tr h="297180">
                <a:tc>
                  <a:txBody>
                    <a:bodyPr/>
                    <a:lstStyle/>
                    <a:p>
                      <a:r>
                        <a:rPr lang="en-US" sz="1200" b="1" dirty="0"/>
                        <a:t>Approve</a:t>
                      </a:r>
                    </a:p>
                  </a:txBody>
                  <a:tcPr/>
                </a:tc>
                <a:tc>
                  <a:txBody>
                    <a:bodyPr/>
                    <a:lstStyle/>
                    <a:p>
                      <a:pPr algn="ctr"/>
                      <a:r>
                        <a:rPr lang="en-US" sz="1200" dirty="0"/>
                        <a:t>364</a:t>
                      </a:r>
                    </a:p>
                  </a:txBody>
                  <a:tcPr/>
                </a:tc>
                <a:tc>
                  <a:txBody>
                    <a:bodyPr/>
                    <a:lstStyle/>
                    <a:p>
                      <a:pPr algn="ctr"/>
                      <a:r>
                        <a:rPr lang="en-US" sz="1200" dirty="0"/>
                        <a:t>302</a:t>
                      </a:r>
                    </a:p>
                  </a:txBody>
                  <a:tcPr/>
                </a:tc>
                <a:extLst>
                  <a:ext uri="{0D108BD9-81ED-4DB2-BD59-A6C34878D82A}">
                    <a16:rowId xmlns:a16="http://schemas.microsoft.com/office/drawing/2014/main" val="1211999233"/>
                  </a:ext>
                </a:extLst>
              </a:tr>
              <a:tr h="297180">
                <a:tc>
                  <a:txBody>
                    <a:bodyPr/>
                    <a:lstStyle/>
                    <a:p>
                      <a:r>
                        <a:rPr lang="en-US" sz="1200" b="1" dirty="0"/>
                        <a:t>Disapprove</a:t>
                      </a:r>
                    </a:p>
                  </a:txBody>
                  <a:tcPr/>
                </a:tc>
                <a:tc>
                  <a:txBody>
                    <a:bodyPr/>
                    <a:lstStyle/>
                    <a:p>
                      <a:pPr algn="ctr"/>
                      <a:r>
                        <a:rPr lang="en-US" sz="1200" dirty="0"/>
                        <a:t>40</a:t>
                      </a:r>
                    </a:p>
                  </a:txBody>
                  <a:tcPr/>
                </a:tc>
                <a:tc>
                  <a:txBody>
                    <a:bodyPr/>
                    <a:lstStyle/>
                    <a:p>
                      <a:pPr algn="ctr"/>
                      <a:r>
                        <a:rPr lang="en-US" sz="1200" dirty="0"/>
                        <a:t>76</a:t>
                      </a:r>
                    </a:p>
                  </a:txBody>
                  <a:tcPr/>
                </a:tc>
                <a:extLst>
                  <a:ext uri="{0D108BD9-81ED-4DB2-BD59-A6C34878D82A}">
                    <a16:rowId xmlns:a16="http://schemas.microsoft.com/office/drawing/2014/main" val="1488192967"/>
                  </a:ext>
                </a:extLst>
              </a:tr>
              <a:tr h="297180">
                <a:tc>
                  <a:txBody>
                    <a:bodyPr/>
                    <a:lstStyle/>
                    <a:p>
                      <a:r>
                        <a:rPr lang="en-US" sz="1200" b="1" dirty="0"/>
                        <a:t>Abstain</a:t>
                      </a:r>
                    </a:p>
                  </a:txBody>
                  <a:tcPr/>
                </a:tc>
                <a:tc>
                  <a:txBody>
                    <a:bodyPr/>
                    <a:lstStyle/>
                    <a:p>
                      <a:pPr algn="ctr"/>
                      <a:r>
                        <a:rPr lang="en-US" sz="1200" dirty="0"/>
                        <a:t>8</a:t>
                      </a:r>
                    </a:p>
                  </a:txBody>
                  <a:tcPr/>
                </a:tc>
                <a:tc>
                  <a:txBody>
                    <a:bodyPr/>
                    <a:lstStyle/>
                    <a:p>
                      <a:pPr algn="ctr"/>
                      <a:r>
                        <a:rPr lang="en-US" sz="1200" dirty="0"/>
                        <a:t>9</a:t>
                      </a:r>
                    </a:p>
                  </a:txBody>
                  <a:tcPr/>
                </a:tc>
                <a:extLst>
                  <a:ext uri="{0D108BD9-81ED-4DB2-BD59-A6C34878D82A}">
                    <a16:rowId xmlns:a16="http://schemas.microsoft.com/office/drawing/2014/main" val="645551567"/>
                  </a:ext>
                </a:extLst>
              </a:tr>
              <a:tr h="297180">
                <a:tc>
                  <a:txBody>
                    <a:bodyPr/>
                    <a:lstStyle/>
                    <a:p>
                      <a:r>
                        <a:rPr lang="en-US" sz="1200" b="1" dirty="0"/>
                        <a:t>Voting Pool</a:t>
                      </a:r>
                    </a:p>
                  </a:txBody>
                  <a:tcPr/>
                </a:tc>
                <a:tc>
                  <a:txBody>
                    <a:bodyPr/>
                    <a:lstStyle/>
                    <a:p>
                      <a:pPr algn="ctr"/>
                      <a:r>
                        <a:rPr lang="en-US" sz="1200" dirty="0"/>
                        <a:t>491</a:t>
                      </a:r>
                    </a:p>
                  </a:txBody>
                  <a:tcPr/>
                </a:tc>
                <a:tc>
                  <a:txBody>
                    <a:bodyPr/>
                    <a:lstStyle/>
                    <a:p>
                      <a:pPr algn="ctr"/>
                      <a:r>
                        <a:rPr lang="en-US" sz="1200" dirty="0"/>
                        <a:t>491</a:t>
                      </a:r>
                    </a:p>
                  </a:txBody>
                  <a:tcPr/>
                </a:tc>
                <a:extLst>
                  <a:ext uri="{0D108BD9-81ED-4DB2-BD59-A6C34878D82A}">
                    <a16:rowId xmlns:a16="http://schemas.microsoft.com/office/drawing/2014/main" val="825906380"/>
                  </a:ext>
                </a:extLst>
              </a:tr>
              <a:tr h="297180">
                <a:tc>
                  <a:txBody>
                    <a:bodyPr/>
                    <a:lstStyle/>
                    <a:p>
                      <a:r>
                        <a:rPr lang="en-US" sz="1200" b="1" dirty="0"/>
                        <a:t>Approval %</a:t>
                      </a:r>
                    </a:p>
                  </a:txBody>
                  <a:tcPr/>
                </a:tc>
                <a:tc>
                  <a:txBody>
                    <a:bodyPr/>
                    <a:lstStyle/>
                    <a:p>
                      <a:pPr algn="ctr"/>
                      <a:r>
                        <a:rPr lang="en-US" sz="1200" b="1" u="sng" dirty="0"/>
                        <a:t>90.10</a:t>
                      </a:r>
                    </a:p>
                  </a:txBody>
                  <a:tcPr/>
                </a:tc>
                <a:tc>
                  <a:txBody>
                    <a:bodyPr/>
                    <a:lstStyle/>
                    <a:p>
                      <a:pPr algn="ctr"/>
                      <a:r>
                        <a:rPr lang="en-US" sz="1200" b="1" u="sng" dirty="0"/>
                        <a:t>79.89</a:t>
                      </a:r>
                    </a:p>
                  </a:txBody>
                  <a:tcPr/>
                </a:tc>
                <a:extLst>
                  <a:ext uri="{0D108BD9-81ED-4DB2-BD59-A6C34878D82A}">
                    <a16:rowId xmlns:a16="http://schemas.microsoft.com/office/drawing/2014/main" val="709138562"/>
                  </a:ext>
                </a:extLst>
              </a:tr>
              <a:tr h="297180">
                <a:tc>
                  <a:txBody>
                    <a:bodyPr/>
                    <a:lstStyle/>
                    <a:p>
                      <a:r>
                        <a:rPr lang="en-US" sz="1200" b="1" dirty="0"/>
                        <a:t>Ballot Duration</a:t>
                      </a:r>
                    </a:p>
                  </a:txBody>
                  <a:tcPr/>
                </a:tc>
                <a:tc>
                  <a:txBody>
                    <a:bodyPr/>
                    <a:lstStyle/>
                    <a:p>
                      <a:pPr algn="ctr"/>
                      <a:r>
                        <a:rPr lang="en-US" sz="1200" dirty="0"/>
                        <a:t>20 days</a:t>
                      </a:r>
                    </a:p>
                  </a:txBody>
                  <a:tcPr/>
                </a:tc>
                <a:tc>
                  <a:txBody>
                    <a:bodyPr/>
                    <a:lstStyle/>
                    <a:p>
                      <a:pPr algn="ctr"/>
                      <a:r>
                        <a:rPr lang="en-US" sz="1200" dirty="0"/>
                        <a:t>30 days</a:t>
                      </a:r>
                    </a:p>
                  </a:txBody>
                  <a:tcPr/>
                </a:tc>
                <a:extLst>
                  <a:ext uri="{0D108BD9-81ED-4DB2-BD59-A6C34878D82A}">
                    <a16:rowId xmlns:a16="http://schemas.microsoft.com/office/drawing/2014/main" val="2506132467"/>
                  </a:ext>
                </a:extLst>
              </a:tr>
              <a:tr h="297180">
                <a:tc>
                  <a:txBody>
                    <a:bodyPr/>
                    <a:lstStyle/>
                    <a:p>
                      <a:r>
                        <a:rPr lang="en-US" sz="1200" b="1" dirty="0"/>
                        <a:t>Total Comments</a:t>
                      </a:r>
                    </a:p>
                  </a:txBody>
                  <a:tcPr/>
                </a:tc>
                <a:tc>
                  <a:txBody>
                    <a:bodyPr/>
                    <a:lstStyle/>
                    <a:p>
                      <a:pPr algn="ctr"/>
                      <a:r>
                        <a:rPr lang="en-US" sz="1200" dirty="0"/>
                        <a:t>1128</a:t>
                      </a:r>
                    </a:p>
                  </a:txBody>
                  <a:tcPr/>
                </a:tc>
                <a:tc>
                  <a:txBody>
                    <a:bodyPr/>
                    <a:lstStyle/>
                    <a:p>
                      <a:pPr algn="ctr"/>
                      <a:r>
                        <a:rPr lang="en-US" sz="1200" dirty="0"/>
                        <a:t>3343</a:t>
                      </a:r>
                    </a:p>
                  </a:txBody>
                  <a:tcPr/>
                </a:tc>
                <a:extLst>
                  <a:ext uri="{0D108BD9-81ED-4DB2-BD59-A6C34878D82A}">
                    <a16:rowId xmlns:a16="http://schemas.microsoft.com/office/drawing/2014/main" val="3022514612"/>
                  </a:ext>
                </a:extLst>
              </a:tr>
              <a:tr h="297180">
                <a:tc>
                  <a:txBody>
                    <a:bodyPr/>
                    <a:lstStyle/>
                    <a:p>
                      <a:r>
                        <a:rPr lang="en-US" sz="1200" b="1" dirty="0"/>
                        <a:t>Must Be Satisfied</a:t>
                      </a:r>
                    </a:p>
                  </a:txBody>
                  <a:tcPr/>
                </a:tc>
                <a:tc>
                  <a:txBody>
                    <a:bodyPr/>
                    <a:lstStyle/>
                    <a:p>
                      <a:pPr algn="ctr"/>
                      <a:r>
                        <a:rPr lang="en-US" sz="1200" dirty="0"/>
                        <a:t>279</a:t>
                      </a:r>
                    </a:p>
                  </a:txBody>
                  <a:tcPr/>
                </a:tc>
                <a:tc>
                  <a:txBody>
                    <a:bodyPr/>
                    <a:lstStyle/>
                    <a:p>
                      <a:pPr algn="ctr"/>
                      <a:r>
                        <a:rPr lang="en-US" sz="1200" dirty="0"/>
                        <a:t>1837</a:t>
                      </a:r>
                    </a:p>
                  </a:txBody>
                  <a:tcPr/>
                </a:tc>
                <a:extLst>
                  <a:ext uri="{0D108BD9-81ED-4DB2-BD59-A6C34878D82A}">
                    <a16:rowId xmlns:a16="http://schemas.microsoft.com/office/drawing/2014/main" val="2801088435"/>
                  </a:ext>
                </a:extLst>
              </a:tr>
              <a:tr h="297180">
                <a:tc>
                  <a:txBody>
                    <a:bodyPr/>
                    <a:lstStyle/>
                    <a:p>
                      <a:r>
                        <a:rPr lang="en-US" sz="1200" b="1" dirty="0"/>
                        <a:t>CR Duration (</a:t>
                      </a:r>
                      <a:r>
                        <a:rPr lang="en-US" sz="1200" b="1" dirty="0">
                          <a:solidFill>
                            <a:srgbClr val="FF0000"/>
                          </a:solidFill>
                        </a:rPr>
                        <a:t>est.</a:t>
                      </a:r>
                      <a:r>
                        <a:rPr lang="en-US" sz="1200" b="1" dirty="0"/>
                        <a:t>)</a:t>
                      </a:r>
                    </a:p>
                  </a:txBody>
                  <a:tcPr/>
                </a:tc>
                <a:tc>
                  <a:txBody>
                    <a:bodyPr/>
                    <a:lstStyle/>
                    <a:p>
                      <a:pPr algn="ctr"/>
                      <a:r>
                        <a:rPr lang="en-US" sz="1200" dirty="0">
                          <a:solidFill>
                            <a:srgbClr val="FF0000"/>
                          </a:solidFill>
                        </a:rPr>
                        <a:t>~ 3months</a:t>
                      </a:r>
                    </a:p>
                  </a:txBody>
                  <a:tcPr/>
                </a:tc>
                <a:tc>
                  <a:txBody>
                    <a:bodyPr/>
                    <a:lstStyle/>
                    <a:p>
                      <a:pPr algn="ctr"/>
                      <a:r>
                        <a:rPr lang="en-US" sz="1200" dirty="0"/>
                        <a:t>~5 months</a:t>
                      </a:r>
                    </a:p>
                  </a:txBody>
                  <a:tcPr/>
                </a:tc>
                <a:extLst>
                  <a:ext uri="{0D108BD9-81ED-4DB2-BD59-A6C34878D82A}">
                    <a16:rowId xmlns:a16="http://schemas.microsoft.com/office/drawing/2014/main" val="1185214311"/>
                  </a:ext>
                </a:extLst>
              </a:tr>
            </a:tbl>
          </a:graphicData>
        </a:graphic>
      </p:graphicFrame>
      <p:pic>
        <p:nvPicPr>
          <p:cNvPr id="14" name="Picture 13">
            <a:extLst>
              <a:ext uri="{FF2B5EF4-FFF2-40B4-BE49-F238E27FC236}">
                <a16:creationId xmlns:a16="http://schemas.microsoft.com/office/drawing/2014/main" id="{109421E7-CC5C-AE8F-E694-57DD0CEA0404}"/>
              </a:ext>
            </a:extLst>
          </p:cNvPr>
          <p:cNvPicPr>
            <a:picLocks noChangeAspect="1"/>
          </p:cNvPicPr>
          <p:nvPr/>
        </p:nvPicPr>
        <p:blipFill>
          <a:blip r:embed="rId2"/>
          <a:stretch>
            <a:fillRect/>
          </a:stretch>
        </p:blipFill>
        <p:spPr>
          <a:xfrm>
            <a:off x="4408488" y="1637506"/>
            <a:ext cx="4777317" cy="3582988"/>
          </a:xfrm>
          <a:prstGeom prst="rect">
            <a:avLst/>
          </a:prstGeom>
        </p:spPr>
      </p:pic>
    </p:spTree>
    <p:extLst>
      <p:ext uri="{BB962C8B-B14F-4D97-AF65-F5344CB8AC3E}">
        <p14:creationId xmlns:p14="http://schemas.microsoft.com/office/powerpoint/2010/main" val="35020696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400" dirty="0">
                <a:solidFill>
                  <a:srgbClr val="FF0000"/>
                </a:solidFill>
              </a:rPr>
              <a:t>1763r0</a:t>
            </a:r>
            <a:r>
              <a:rPr lang="en-US" sz="1400" dirty="0"/>
              <a:t> CR: PPDU End Time Alignment 			Juseong Moon</a:t>
            </a:r>
          </a:p>
          <a:p>
            <a:pPr lvl="1">
              <a:buFont typeface="Arial" panose="020B0604020202020204" pitchFamily="34" charset="0"/>
              <a:buChar char="•"/>
            </a:pPr>
            <a:r>
              <a:rPr lang="en-US" sz="1400" dirty="0">
                <a:solidFill>
                  <a:srgbClr val="FF0000"/>
                </a:solidFill>
              </a:rPr>
              <a:t>1778r0</a:t>
            </a:r>
            <a:r>
              <a:rPr lang="en-US" sz="1400" dirty="0"/>
              <a:t> Resolution for comments assigned to Abhi-Part 11 Abhishek Patil</a:t>
            </a:r>
          </a:p>
          <a:p>
            <a:pPr lvl="1">
              <a:buFont typeface="Arial" panose="020B0604020202020204" pitchFamily="34" charset="0"/>
              <a:buChar char="•"/>
            </a:pPr>
            <a:r>
              <a:rPr lang="en-GB" sz="1400" dirty="0">
                <a:hlinkClick r:id="rId2"/>
              </a:rPr>
              <a:t>1781r0</a:t>
            </a:r>
            <a:r>
              <a:rPr lang="en-GB" sz="1400" dirty="0"/>
              <a:t> CR on Broadcast TWT 					Rubayet Shafin </a:t>
            </a:r>
          </a:p>
          <a:p>
            <a:pPr lvl="1">
              <a:buFont typeface="Arial" panose="020B0604020202020204" pitchFamily="34" charset="0"/>
              <a:buChar char="•"/>
            </a:pPr>
            <a:r>
              <a:rPr lang="en-GB" sz="1400" dirty="0">
                <a:hlinkClick r:id="rId3"/>
              </a:rPr>
              <a:t>1785r0</a:t>
            </a:r>
            <a:r>
              <a:rPr lang="en-GB" sz="1400" dirty="0"/>
              <a:t> CR for 35.3.19 part2 					Kaiying Lu</a:t>
            </a:r>
          </a:p>
          <a:p>
            <a:pPr lvl="1">
              <a:buFont typeface="Arial" panose="020B0604020202020204" pitchFamily="34" charset="0"/>
              <a:buChar char="•"/>
            </a:pPr>
            <a:r>
              <a:rPr lang="en-GB" sz="1400" dirty="0">
                <a:hlinkClick r:id="rId4"/>
              </a:rPr>
              <a:t>1786r0</a:t>
            </a:r>
            <a:r>
              <a:rPr lang="en-GB" sz="1400" dirty="0"/>
              <a:t> CR-for-35-2-1-1 						Kaiying Lu</a:t>
            </a:r>
            <a:endParaRPr lang="en-US" sz="1400" dirty="0"/>
          </a:p>
          <a:p>
            <a:pPr lvl="1">
              <a:buFont typeface="Arial" panose="020B0604020202020204" pitchFamily="34" charset="0"/>
              <a:buChar char="•"/>
            </a:pPr>
            <a:r>
              <a:rPr lang="en-GB" sz="1400" dirty="0">
                <a:solidFill>
                  <a:srgbClr val="FF0000"/>
                </a:solidFill>
              </a:rPr>
              <a:t>1800r0</a:t>
            </a:r>
            <a:r>
              <a:rPr lang="en-GB" sz="1400" dirty="0"/>
              <a:t> CR for </a:t>
            </a:r>
            <a:r>
              <a:rPr lang="en-GB" sz="1400" dirty="0" err="1"/>
              <a:t>misc</a:t>
            </a:r>
            <a:r>
              <a:rPr lang="en-GB" sz="1400" dirty="0"/>
              <a:t> CIDs - part 5 				Gaurang Naik</a:t>
            </a:r>
          </a:p>
          <a:p>
            <a:pPr lvl="1">
              <a:buFont typeface="Arial" panose="020B0604020202020204" pitchFamily="34" charset="0"/>
              <a:buChar char="•"/>
            </a:pPr>
            <a:r>
              <a:rPr lang="en-GB" sz="1400" dirty="0">
                <a:hlinkClick r:id="rId5"/>
              </a:rPr>
              <a:t>1801r0</a:t>
            </a:r>
            <a:r>
              <a:rPr lang="en-GB" sz="1400" dirty="0"/>
              <a:t> CR for </a:t>
            </a:r>
            <a:r>
              <a:rPr lang="en-GB" sz="1400" dirty="0" err="1"/>
              <a:t>misc</a:t>
            </a:r>
            <a:r>
              <a:rPr lang="en-GB" sz="1400" dirty="0"/>
              <a:t> CIDs - part 6 				Gaurang Naik </a:t>
            </a:r>
          </a:p>
          <a:p>
            <a:pPr lvl="1">
              <a:buFont typeface="Arial" panose="020B0604020202020204" pitchFamily="34" charset="0"/>
              <a:buChar char="•"/>
            </a:pPr>
            <a:r>
              <a:rPr lang="en-GB" sz="1400" dirty="0">
                <a:hlinkClick r:id="rId6"/>
              </a:rPr>
              <a:t>1806r0</a:t>
            </a:r>
            <a:r>
              <a:rPr lang="en-GB" sz="1400" dirty="0"/>
              <a:t> CR for </a:t>
            </a:r>
            <a:r>
              <a:rPr lang="en-GB" sz="1400" dirty="0" err="1"/>
              <a:t>misc</a:t>
            </a:r>
            <a:r>
              <a:rPr lang="en-GB" sz="1400" dirty="0"/>
              <a:t> CIDs 						Guogang Huang</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927380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PHY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600" b="0" i="0" u="none" strike="noStrike" kern="1200" dirty="0">
                <a:solidFill>
                  <a:srgbClr val="000000"/>
                </a:solidFill>
                <a:effectLst/>
                <a:ea typeface="MS Gothic" panose="020B0609070205080204" pitchFamily="49" charset="-128"/>
                <a:hlinkClick r:id="rId2"/>
              </a:rPr>
              <a:t>1681r0</a:t>
            </a:r>
            <a:r>
              <a:rPr lang="en-US" sz="1600" dirty="0"/>
              <a:t> </a:t>
            </a:r>
            <a:r>
              <a:rPr lang="en-US" sz="1600" b="0" i="0" u="none" strike="noStrike" kern="1200" dirty="0">
                <a:solidFill>
                  <a:srgbClr val="000000"/>
                </a:solidFill>
                <a:effectLst/>
                <a:ea typeface="MS Gothic" panose="020B0609070205080204" pitchFamily="49" charset="-128"/>
              </a:rPr>
              <a:t>CR for CID 19888</a:t>
            </a:r>
            <a:r>
              <a:rPr lang="en-US" sz="1600" dirty="0"/>
              <a:t> 				</a:t>
            </a:r>
            <a:r>
              <a:rPr lang="en-US" sz="1600" b="0" i="0" u="none" strike="noStrike" kern="1200" dirty="0">
                <a:solidFill>
                  <a:srgbClr val="000000"/>
                </a:solidFill>
                <a:effectLst/>
                <a:ea typeface="MS Gothic" panose="020B0609070205080204" pitchFamily="49" charset="-128"/>
              </a:rPr>
              <a:t>Rui Yang 	[1C]</a:t>
            </a:r>
            <a:endParaRPr lang="en-US" sz="1600" b="0" i="0" u="none" strike="noStrike" dirty="0">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7573114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a:t>This meeting is part of the November IEEE 802 wireless interim session</a:t>
            </a:r>
          </a:p>
          <a:p>
            <a:pPr lvl="1">
              <a:buFont typeface="Arial" panose="020B0604020202020204" pitchFamily="34" charset="0"/>
              <a:buChar char="•"/>
            </a:pPr>
            <a:endParaRPr lang="en-US" sz="1600"/>
          </a:p>
          <a:p>
            <a:pPr>
              <a:buFont typeface="Arial" panose="020B0604020202020204" pitchFamily="34" charset="0"/>
              <a:buChar char="•"/>
            </a:pPr>
            <a:r>
              <a:rPr lang="en-US" sz="2000"/>
              <a:t>You must pay the registration fee whether attending in-person or remotely</a:t>
            </a:r>
          </a:p>
          <a:p>
            <a:pPr lvl="1">
              <a:buFont typeface="Arial" panose="020B0604020202020204" pitchFamily="34" charset="0"/>
              <a:buChar char="•"/>
            </a:pPr>
            <a:endParaRPr lang="en-US" sz="1600"/>
          </a:p>
          <a:p>
            <a:pPr>
              <a:buFont typeface="Arial" panose="020B0604020202020204" pitchFamily="34" charset="0"/>
              <a:buChar char="•"/>
            </a:pPr>
            <a:r>
              <a:rPr lang="en-US" sz="2000"/>
              <a:t>If you have not already done so, you can register here: </a:t>
            </a:r>
            <a:r>
              <a:rPr lang="en-US" sz="2000">
                <a:hlinkClick r:id="rId2"/>
              </a:rPr>
              <a:t>https://web.cvent.com/event/adea36bb-d70a-4157-b7e8-97d554e398cf/summary</a:t>
            </a:r>
            <a:endParaRPr lang="en-US" sz="2000"/>
          </a:p>
          <a:p>
            <a:pPr>
              <a:buFont typeface="Arial" panose="020B0604020202020204" pitchFamily="34" charset="0"/>
              <a:buChar char="•"/>
            </a:pPr>
            <a:endParaRPr lang="en-US" sz="1600"/>
          </a:p>
          <a:p>
            <a:pPr>
              <a:buFont typeface="Arial" panose="020B0604020202020204" pitchFamily="34" charset="0"/>
              <a:buChar char="•"/>
            </a:pPr>
            <a:r>
              <a:rPr lang="en-US" sz="2000"/>
              <a:t>If you do not intend to register for this session you must leave this meeting and, if you have logged attendance on IMAT, email the 802.11 chair or vice chairs to have your attendance cancelled</a:t>
            </a:r>
            <a:endParaRPr lang="en-US" sz="2000" dirty="0"/>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400" dirty="0">
                <a:solidFill>
                  <a:srgbClr val="FF0000"/>
                </a:solidFill>
              </a:rPr>
              <a:t>1808r0</a:t>
            </a:r>
            <a:r>
              <a:rPr lang="en-GB" sz="1400" dirty="0"/>
              <a:t> EMLSR AAR Operation 				Juseong Moon		[1C]</a:t>
            </a:r>
          </a:p>
          <a:p>
            <a:pPr lvl="1">
              <a:buFont typeface="Arial" panose="020B0604020202020204" pitchFamily="34" charset="0"/>
              <a:buChar char="•"/>
            </a:pPr>
            <a:r>
              <a:rPr lang="en-GB" sz="1400" dirty="0">
                <a:solidFill>
                  <a:srgbClr val="FF0000"/>
                </a:solidFill>
              </a:rPr>
              <a:t>1771r0</a:t>
            </a:r>
            <a:r>
              <a:rPr lang="en-GB" sz="1400" dirty="0"/>
              <a:t> CR for ML Reconfiguration part 7		 Binita Gupta		[4C]</a:t>
            </a:r>
          </a:p>
          <a:p>
            <a:pPr lvl="1">
              <a:buFont typeface="Arial" panose="020B0604020202020204" pitchFamily="34" charset="0"/>
              <a:buChar char="•"/>
            </a:pPr>
            <a:r>
              <a:rPr lang="en-US" sz="1400" dirty="0">
                <a:solidFill>
                  <a:srgbClr val="FF0000"/>
                </a:solidFill>
              </a:rPr>
              <a:t>2010r0</a:t>
            </a:r>
            <a:r>
              <a:rPr lang="en-US" sz="1400" dirty="0"/>
              <a:t> CR for </a:t>
            </a:r>
            <a:r>
              <a:rPr lang="en-US" sz="1400" dirty="0" err="1"/>
              <a:t>misc</a:t>
            </a:r>
            <a:r>
              <a:rPr lang="en-US" sz="1400" dirty="0"/>
              <a:t> CIDs-part 7				Gaurang Naik		[4C]	</a:t>
            </a:r>
          </a:p>
          <a:p>
            <a:pPr lvl="1">
              <a:buFont typeface="Arial" panose="020B0604020202020204" pitchFamily="34" charset="0"/>
              <a:buChar char="•"/>
            </a:pPr>
            <a:r>
              <a:rPr lang="en-US" sz="1400" dirty="0">
                <a:solidFill>
                  <a:srgbClr val="FF0000"/>
                </a:solidFill>
              </a:rPr>
              <a:t>2011r0</a:t>
            </a:r>
            <a:r>
              <a:rPr lang="en-US" sz="1400" dirty="0"/>
              <a:t> CR for </a:t>
            </a:r>
            <a:r>
              <a:rPr lang="en-US" sz="1400" dirty="0" err="1"/>
              <a:t>misc</a:t>
            </a:r>
            <a:r>
              <a:rPr lang="en-US" sz="1400" dirty="0"/>
              <a:t> CIDs-part 8				Gaurang Naik		[5C]</a:t>
            </a:r>
          </a:p>
          <a:p>
            <a:pPr lvl="1">
              <a:buFont typeface="Arial" panose="020B0604020202020204" pitchFamily="34" charset="0"/>
              <a:buChar char="•"/>
            </a:pPr>
            <a:r>
              <a:rPr lang="en-GB" sz="1400" dirty="0">
                <a:solidFill>
                  <a:srgbClr val="FF0000"/>
                </a:solidFill>
                <a:hlinkClick r:id="rId2"/>
              </a:rPr>
              <a:t>1769r5</a:t>
            </a:r>
            <a:r>
              <a:rPr lang="en-GB" sz="1400" dirty="0">
                <a:solidFill>
                  <a:srgbClr val="FF0000"/>
                </a:solidFill>
              </a:rPr>
              <a:t> </a:t>
            </a:r>
            <a:r>
              <a:rPr lang="en-GB" sz="1400" dirty="0">
                <a:solidFill>
                  <a:schemeClr val="tx1"/>
                </a:solidFill>
              </a:rPr>
              <a:t>CR for ML Reconfiguration part 5		 Binita Gupta		[2C SP]</a:t>
            </a:r>
          </a:p>
          <a:p>
            <a:pPr lvl="1">
              <a:buFont typeface="Arial" panose="020B0604020202020204" pitchFamily="34" charset="0"/>
              <a:buChar char="•"/>
            </a:pPr>
            <a:r>
              <a:rPr lang="en-GB" sz="1400" dirty="0">
                <a:solidFill>
                  <a:srgbClr val="FF0000"/>
                </a:solidFill>
                <a:hlinkClick r:id="rId3"/>
              </a:rPr>
              <a:t>1542r4</a:t>
            </a:r>
            <a:r>
              <a:rPr lang="en-GB" sz="1400" dirty="0">
                <a:solidFill>
                  <a:srgbClr val="FF0000"/>
                </a:solidFill>
              </a:rPr>
              <a:t> </a:t>
            </a:r>
            <a:r>
              <a:rPr lang="en-GB" sz="1400" dirty="0">
                <a:solidFill>
                  <a:schemeClr val="tx1"/>
                </a:solidFill>
              </a:rPr>
              <a:t>CR for ML Reconfiguration part 4		 Binita Gupta		[1C SP]</a:t>
            </a:r>
          </a:p>
          <a:p>
            <a:pPr lvl="1">
              <a:buFont typeface="Arial" panose="020B0604020202020204" pitchFamily="34" charset="0"/>
              <a:buChar char="•"/>
            </a:pPr>
            <a:r>
              <a:rPr lang="en-US" sz="1400" dirty="0">
                <a:hlinkClick r:id="rId4"/>
              </a:rPr>
              <a:t>1760r1</a:t>
            </a:r>
            <a:r>
              <a:rPr lang="en-US" sz="1400" dirty="0"/>
              <a:t> Prop. Res. to LB275 a few CIDs on EMLSR	Qi Wang			[1C SP]</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57758800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Joint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a:t>Motions: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53539966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59323518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PHY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24060189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86941021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Submissions:</a:t>
            </a:r>
          </a:p>
          <a:p>
            <a:pPr>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40988783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t>Thursday Joint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a:t>Motions: </a:t>
            </a:r>
          </a:p>
          <a:p>
            <a:pPr lvl="0">
              <a:buFont typeface="Arial" panose="020B0604020202020204" pitchFamily="34" charset="0"/>
              <a:buChar char="•"/>
            </a:pPr>
            <a:r>
              <a:rPr lang="en-US" sz="1600" dirty="0"/>
              <a:t>CR Status, Goals for Jan. 2024, Telcos, Ad-Hoc, Timeline</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382C34-84F1-F2DE-C5D9-E1296FE55B90}"/>
              </a:ext>
            </a:extLst>
          </p:cNvPr>
          <p:cNvSpPr>
            <a:spLocks noGrp="1"/>
          </p:cNvSpPr>
          <p:nvPr>
            <p:ph idx="1"/>
          </p:nvPr>
        </p:nvSpPr>
        <p:spPr>
          <a:xfrm>
            <a:off x="685800" y="1751013"/>
            <a:ext cx="4429921" cy="4724399"/>
          </a:xfrm>
        </p:spPr>
        <p:txBody>
          <a:bodyPr/>
          <a:lstStyle/>
          <a:p>
            <a:pPr>
              <a:buFont typeface="Arial" panose="020B0604020202020204" pitchFamily="34" charset="0"/>
              <a:buChar char="•"/>
            </a:pPr>
            <a:r>
              <a:rPr lang="en-US" sz="1600" dirty="0"/>
              <a:t>MAC: ~ out of 953</a:t>
            </a:r>
          </a:p>
          <a:p>
            <a:pPr>
              <a:buFont typeface="Arial" panose="020B0604020202020204" pitchFamily="34" charset="0"/>
              <a:buChar char="•"/>
            </a:pPr>
            <a:r>
              <a:rPr lang="en-US" sz="1600" dirty="0"/>
              <a:t>PHY: ~ out of 113</a:t>
            </a:r>
          </a:p>
          <a:p>
            <a:pPr>
              <a:buFont typeface="Arial" panose="020B0604020202020204" pitchFamily="34" charset="0"/>
              <a:buChar char="•"/>
            </a:pPr>
            <a:r>
              <a:rPr lang="en-US" sz="1600" dirty="0"/>
              <a:t>Joint: ~ out of 62</a:t>
            </a:r>
          </a:p>
          <a:p>
            <a:pPr>
              <a:buFont typeface="Arial" panose="020B0604020202020204" pitchFamily="34" charset="0"/>
              <a:buChar char="•"/>
            </a:pPr>
            <a:r>
              <a:rPr lang="en-US" sz="1600" dirty="0"/>
              <a:t>Total: ~ out of 1128</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p:txBody>
      </p:sp>
      <p:sp>
        <p:nvSpPr>
          <p:cNvPr id="2" name="Title 1">
            <a:extLst>
              <a:ext uri="{FF2B5EF4-FFF2-40B4-BE49-F238E27FC236}">
                <a16:creationId xmlns:a16="http://schemas.microsoft.com/office/drawing/2014/main" id="{D0172988-1296-802D-770D-899EA5C68516}"/>
              </a:ext>
            </a:extLst>
          </p:cNvPr>
          <p:cNvSpPr>
            <a:spLocks noGrp="1"/>
          </p:cNvSpPr>
          <p:nvPr>
            <p:ph type="title"/>
          </p:nvPr>
        </p:nvSpPr>
        <p:spPr/>
        <p:txBody>
          <a:bodyPr/>
          <a:lstStyle/>
          <a:p>
            <a:r>
              <a:rPr lang="en-US" dirty="0"/>
              <a:t>LB275 CR Status</a:t>
            </a:r>
          </a:p>
        </p:txBody>
      </p:sp>
      <p:sp>
        <p:nvSpPr>
          <p:cNvPr id="4" name="Slide Number Placeholder 3">
            <a:extLst>
              <a:ext uri="{FF2B5EF4-FFF2-40B4-BE49-F238E27FC236}">
                <a16:creationId xmlns:a16="http://schemas.microsoft.com/office/drawing/2014/main" id="{BDEF1204-13BD-2547-964F-DD58388FBC50}"/>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59596772-68A9-9B28-28D7-3A497D758DD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87C5A54-FD99-467B-5FA7-FA5027B55B0B}"/>
              </a:ext>
            </a:extLst>
          </p:cNvPr>
          <p:cNvSpPr>
            <a:spLocks noGrp="1"/>
          </p:cNvSpPr>
          <p:nvPr>
            <p:ph type="dt" idx="15"/>
          </p:nvPr>
        </p:nvSpPr>
        <p:spPr/>
        <p:txBody>
          <a:bodyPr/>
          <a:lstStyle/>
          <a:p>
            <a:r>
              <a:rPr lang="en-US" dirty="0"/>
              <a:t>November 2023</a:t>
            </a:r>
            <a:endParaRPr lang="en-GB" dirty="0"/>
          </a:p>
        </p:txBody>
      </p:sp>
      <p:grpSp>
        <p:nvGrpSpPr>
          <p:cNvPr id="12" name="Group 11">
            <a:extLst>
              <a:ext uri="{FF2B5EF4-FFF2-40B4-BE49-F238E27FC236}">
                <a16:creationId xmlns:a16="http://schemas.microsoft.com/office/drawing/2014/main" id="{67AD9B57-F6B1-0BD6-9134-9EA1C2C99836}"/>
              </a:ext>
            </a:extLst>
          </p:cNvPr>
          <p:cNvGrpSpPr/>
          <p:nvPr/>
        </p:nvGrpSpPr>
        <p:grpSpPr>
          <a:xfrm>
            <a:off x="5153777" y="5128342"/>
            <a:ext cx="3225631" cy="1043858"/>
            <a:chOff x="8534400" y="5181755"/>
            <a:chExt cx="3225631" cy="1043858"/>
          </a:xfrm>
        </p:grpSpPr>
        <p:grpSp>
          <p:nvGrpSpPr>
            <p:cNvPr id="22" name="Group 21">
              <a:extLst>
                <a:ext uri="{FF2B5EF4-FFF2-40B4-BE49-F238E27FC236}">
                  <a16:creationId xmlns:a16="http://schemas.microsoft.com/office/drawing/2014/main" id="{F9CFC13E-3543-7846-419D-DE0611CB0349}"/>
                </a:ext>
              </a:extLst>
            </p:cNvPr>
            <p:cNvGrpSpPr/>
            <p:nvPr/>
          </p:nvGrpSpPr>
          <p:grpSpPr>
            <a:xfrm>
              <a:off x="8552276" y="5181755"/>
              <a:ext cx="3207755" cy="1043858"/>
              <a:chOff x="9314474" y="5383231"/>
              <a:chExt cx="2650378" cy="1006577"/>
            </a:xfrm>
          </p:grpSpPr>
          <p:sp>
            <p:nvSpPr>
              <p:cNvPr id="26" name="Rectangle 25">
                <a:extLst>
                  <a:ext uri="{FF2B5EF4-FFF2-40B4-BE49-F238E27FC236}">
                    <a16:creationId xmlns:a16="http://schemas.microsoft.com/office/drawing/2014/main" id="{738B145D-2997-0D7F-2897-FC6E62EEDB9B}"/>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7" name="TextBox 26">
                <a:extLst>
                  <a:ext uri="{FF2B5EF4-FFF2-40B4-BE49-F238E27FC236}">
                    <a16:creationId xmlns:a16="http://schemas.microsoft.com/office/drawing/2014/main" id="{1992DE1A-6E78-3E4C-3499-40B7B98C78EC}"/>
                  </a:ext>
                </a:extLst>
              </p:cNvPr>
              <p:cNvSpPr txBox="1"/>
              <p:nvPr/>
            </p:nvSpPr>
            <p:spPr>
              <a:xfrm>
                <a:off x="9663399" y="6093023"/>
                <a:ext cx="1705966" cy="296785"/>
              </a:xfrm>
              <a:prstGeom prst="rect">
                <a:avLst/>
              </a:prstGeom>
              <a:noFill/>
            </p:spPr>
            <p:txBody>
              <a:bodyPr wrap="none" rtlCol="0">
                <a:spAutoFit/>
              </a:bodyPr>
              <a:lstStyle/>
              <a:p>
                <a:r>
                  <a:rPr lang="en-US" sz="1400" dirty="0">
                    <a:solidFill>
                      <a:schemeClr val="tx1"/>
                    </a:solidFill>
                  </a:rPr>
                  <a:t> CID Distribution (~1130)</a:t>
                </a:r>
              </a:p>
            </p:txBody>
          </p:sp>
          <p:sp>
            <p:nvSpPr>
              <p:cNvPr id="28" name="Rectangle 27">
                <a:extLst>
                  <a:ext uri="{FF2B5EF4-FFF2-40B4-BE49-F238E27FC236}">
                    <a16:creationId xmlns:a16="http://schemas.microsoft.com/office/drawing/2014/main" id="{CCB8810A-A8C7-CC9B-605D-700BE8525839}"/>
                  </a:ext>
                </a:extLst>
              </p:cNvPr>
              <p:cNvSpPr/>
              <p:nvPr/>
            </p:nvSpPr>
            <p:spPr bwMode="auto">
              <a:xfrm>
                <a:off x="9370964" y="5578368"/>
                <a:ext cx="327666"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9" name="Rectangle 28">
                <a:extLst>
                  <a:ext uri="{FF2B5EF4-FFF2-40B4-BE49-F238E27FC236}">
                    <a16:creationId xmlns:a16="http://schemas.microsoft.com/office/drawing/2014/main" id="{997AEF05-F83A-1878-DA3C-6AFAC7330F93}"/>
                  </a:ext>
                </a:extLst>
              </p:cNvPr>
              <p:cNvSpPr/>
              <p:nvPr/>
            </p:nvSpPr>
            <p:spPr bwMode="auto">
              <a:xfrm>
                <a:off x="9698630" y="5578368"/>
                <a:ext cx="1993533"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30" name="Rectangle 29">
                <a:extLst>
                  <a:ext uri="{FF2B5EF4-FFF2-40B4-BE49-F238E27FC236}">
                    <a16:creationId xmlns:a16="http://schemas.microsoft.com/office/drawing/2014/main" id="{BE741498-0FB5-A6DD-DBF4-1F0BF7BB1861}"/>
                  </a:ext>
                </a:extLst>
              </p:cNvPr>
              <p:cNvSpPr/>
              <p:nvPr/>
            </p:nvSpPr>
            <p:spPr bwMode="auto">
              <a:xfrm>
                <a:off x="11692166" y="5578368"/>
                <a:ext cx="195031"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31" name="TextBox 30">
                <a:extLst>
                  <a:ext uri="{FF2B5EF4-FFF2-40B4-BE49-F238E27FC236}">
                    <a16:creationId xmlns:a16="http://schemas.microsoft.com/office/drawing/2014/main" id="{C2F3661F-8897-7F1B-103C-A6C4065E143D}"/>
                  </a:ext>
                </a:extLst>
              </p:cNvPr>
              <p:cNvSpPr txBox="1"/>
              <p:nvPr/>
            </p:nvSpPr>
            <p:spPr>
              <a:xfrm>
                <a:off x="11604332" y="5388506"/>
                <a:ext cx="360520" cy="244847"/>
              </a:xfrm>
              <a:prstGeom prst="rect">
                <a:avLst/>
              </a:prstGeom>
              <a:noFill/>
            </p:spPr>
            <p:txBody>
              <a:bodyPr wrap="none" rtlCol="0">
                <a:spAutoFit/>
              </a:bodyPr>
              <a:lstStyle/>
              <a:p>
                <a:r>
                  <a:rPr lang="en-US" sz="1050" dirty="0">
                    <a:solidFill>
                      <a:schemeClr val="tx1"/>
                    </a:solidFill>
                  </a:rPr>
                  <a:t>~5%</a:t>
                </a:r>
              </a:p>
            </p:txBody>
          </p:sp>
          <p:sp>
            <p:nvSpPr>
              <p:cNvPr id="32" name="TextBox 31">
                <a:extLst>
                  <a:ext uri="{FF2B5EF4-FFF2-40B4-BE49-F238E27FC236}">
                    <a16:creationId xmlns:a16="http://schemas.microsoft.com/office/drawing/2014/main" id="{25CB38D5-D14B-185C-5CD0-BCC818BD9A34}"/>
                  </a:ext>
                </a:extLst>
              </p:cNvPr>
              <p:cNvSpPr txBox="1"/>
              <p:nvPr/>
            </p:nvSpPr>
            <p:spPr>
              <a:xfrm>
                <a:off x="10421491" y="5388507"/>
                <a:ext cx="416148" cy="244847"/>
              </a:xfrm>
              <a:prstGeom prst="rect">
                <a:avLst/>
              </a:prstGeom>
              <a:noFill/>
            </p:spPr>
            <p:txBody>
              <a:bodyPr wrap="none" rtlCol="0">
                <a:spAutoFit/>
              </a:bodyPr>
              <a:lstStyle/>
              <a:p>
                <a:r>
                  <a:rPr lang="en-US" sz="1050" dirty="0">
                    <a:solidFill>
                      <a:schemeClr val="tx1"/>
                    </a:solidFill>
                  </a:rPr>
                  <a:t>~85%</a:t>
                </a:r>
              </a:p>
            </p:txBody>
          </p:sp>
          <p:sp>
            <p:nvSpPr>
              <p:cNvPr id="33" name="TextBox 32">
                <a:extLst>
                  <a:ext uri="{FF2B5EF4-FFF2-40B4-BE49-F238E27FC236}">
                    <a16:creationId xmlns:a16="http://schemas.microsoft.com/office/drawing/2014/main" id="{6F62B98D-B2A5-B66F-96C9-84A2186E59EC}"/>
                  </a:ext>
                </a:extLst>
              </p:cNvPr>
              <p:cNvSpPr txBox="1"/>
              <p:nvPr/>
            </p:nvSpPr>
            <p:spPr>
              <a:xfrm>
                <a:off x="9314474" y="5383231"/>
                <a:ext cx="416148" cy="244847"/>
              </a:xfrm>
              <a:prstGeom prst="rect">
                <a:avLst/>
              </a:prstGeom>
              <a:noFill/>
            </p:spPr>
            <p:txBody>
              <a:bodyPr wrap="none" rtlCol="0">
                <a:spAutoFit/>
              </a:bodyPr>
              <a:lstStyle/>
              <a:p>
                <a:r>
                  <a:rPr lang="en-US" sz="1050" dirty="0">
                    <a:solidFill>
                      <a:schemeClr val="tx1"/>
                    </a:solidFill>
                  </a:rPr>
                  <a:t>~10%</a:t>
                </a:r>
              </a:p>
            </p:txBody>
          </p:sp>
        </p:grpSp>
        <p:sp>
          <p:nvSpPr>
            <p:cNvPr id="23" name="TextBox 22">
              <a:extLst>
                <a:ext uri="{FF2B5EF4-FFF2-40B4-BE49-F238E27FC236}">
                  <a16:creationId xmlns:a16="http://schemas.microsoft.com/office/drawing/2014/main" id="{5661D9BB-0AD4-9788-7043-F5D067B665F2}"/>
                </a:ext>
              </a:extLst>
            </p:cNvPr>
            <p:cNvSpPr txBox="1"/>
            <p:nvPr/>
          </p:nvSpPr>
          <p:spPr>
            <a:xfrm>
              <a:off x="8534400" y="5501759"/>
              <a:ext cx="482824" cy="261610"/>
            </a:xfrm>
            <a:prstGeom prst="rect">
              <a:avLst/>
            </a:prstGeom>
            <a:noFill/>
          </p:spPr>
          <p:txBody>
            <a:bodyPr wrap="none" rtlCol="0">
              <a:spAutoFit/>
            </a:bodyPr>
            <a:lstStyle/>
            <a:p>
              <a:r>
                <a:rPr lang="en-US" sz="1100" b="1" dirty="0">
                  <a:solidFill>
                    <a:schemeClr val="tx1"/>
                  </a:solidFill>
                </a:rPr>
                <a:t>PHY</a:t>
              </a:r>
            </a:p>
          </p:txBody>
        </p:sp>
        <p:sp>
          <p:nvSpPr>
            <p:cNvPr id="24" name="TextBox 23">
              <a:extLst>
                <a:ext uri="{FF2B5EF4-FFF2-40B4-BE49-F238E27FC236}">
                  <a16:creationId xmlns:a16="http://schemas.microsoft.com/office/drawing/2014/main" id="{0A6BF369-78AF-440D-964B-54E169927850}"/>
                </a:ext>
              </a:extLst>
            </p:cNvPr>
            <p:cNvSpPr txBox="1"/>
            <p:nvPr/>
          </p:nvSpPr>
          <p:spPr>
            <a:xfrm>
              <a:off x="9859715" y="5510553"/>
              <a:ext cx="652456" cy="261610"/>
            </a:xfrm>
            <a:prstGeom prst="rect">
              <a:avLst/>
            </a:prstGeom>
            <a:noFill/>
          </p:spPr>
          <p:txBody>
            <a:bodyPr wrap="square">
              <a:spAutoFit/>
            </a:bodyPr>
            <a:lstStyle/>
            <a:p>
              <a:r>
                <a:rPr lang="en-US" sz="1100" b="1" dirty="0">
                  <a:solidFill>
                    <a:schemeClr val="tx1"/>
                  </a:solidFill>
                </a:rPr>
                <a:t>MAC</a:t>
              </a:r>
            </a:p>
          </p:txBody>
        </p:sp>
        <p:sp>
          <p:nvSpPr>
            <p:cNvPr id="25" name="TextBox 24">
              <a:extLst>
                <a:ext uri="{FF2B5EF4-FFF2-40B4-BE49-F238E27FC236}">
                  <a16:creationId xmlns:a16="http://schemas.microsoft.com/office/drawing/2014/main" id="{20FAFBFC-C11D-8582-E89D-158EFBC60EDA}"/>
                </a:ext>
              </a:extLst>
            </p:cNvPr>
            <p:cNvSpPr txBox="1"/>
            <p:nvPr/>
          </p:nvSpPr>
          <p:spPr>
            <a:xfrm rot="16200000">
              <a:off x="11224210" y="5501759"/>
              <a:ext cx="652456" cy="261610"/>
            </a:xfrm>
            <a:prstGeom prst="rect">
              <a:avLst/>
            </a:prstGeom>
            <a:noFill/>
          </p:spPr>
          <p:txBody>
            <a:bodyPr wrap="square">
              <a:spAutoFit/>
            </a:bodyPr>
            <a:lstStyle/>
            <a:p>
              <a:r>
                <a:rPr lang="en-US" sz="1100" b="1" dirty="0">
                  <a:solidFill>
                    <a:schemeClr val="tx1"/>
                  </a:solidFill>
                </a:rPr>
                <a:t>JOINT</a:t>
              </a:r>
            </a:p>
          </p:txBody>
        </p:sp>
      </p:grpSp>
    </p:spTree>
    <p:extLst>
      <p:ext uri="{BB962C8B-B14F-4D97-AF65-F5344CB8AC3E}">
        <p14:creationId xmlns:p14="http://schemas.microsoft.com/office/powerpoint/2010/main" val="375971819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p:txBody>
          <a:bodyPr/>
          <a:lstStyle/>
          <a:p>
            <a:r>
              <a:rPr lang="en-US" dirty="0"/>
              <a:t>Goals for January 2024</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p:txBody>
          <a:bodyPr/>
          <a:lstStyle/>
          <a:p>
            <a:pPr>
              <a:buFont typeface="Arial" panose="020B0604020202020204" pitchFamily="34" charset="0"/>
              <a:buChar char="•"/>
            </a:pPr>
            <a:r>
              <a:rPr lang="en-US" sz="1800" b="1" dirty="0">
                <a:solidFill>
                  <a:srgbClr val="FF0000"/>
                </a:solidFill>
                <a:effectLst/>
                <a:latin typeface="Times New Roman" panose="02020603050405020304" pitchFamily="18" charset="0"/>
                <a:ea typeface="Times New Roman" panose="02020603050405020304" pitchFamily="18" charset="0"/>
              </a:rPr>
              <a:t>TBD</a:t>
            </a:r>
          </a:p>
          <a:p>
            <a:pPr>
              <a:buFont typeface="Arial" panose="020B0604020202020204" pitchFamily="34" charset="0"/>
              <a:buChar char="•"/>
            </a:pPr>
            <a:endParaRPr lang="en-US" sz="1800" dirty="0">
              <a:solidFill>
                <a:srgbClr val="FF0000"/>
              </a:solidFill>
            </a:endParaRP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Teleconference Plan</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November 2023</a:t>
            </a:r>
            <a:endParaRPr lang="en-GB" dirty="0"/>
          </a:p>
        </p:txBody>
      </p:sp>
      <p:sp>
        <p:nvSpPr>
          <p:cNvPr id="7" name="Content Placeholder 6">
            <a:extLst>
              <a:ext uri="{FF2B5EF4-FFF2-40B4-BE49-F238E27FC236}">
                <a16:creationId xmlns:a16="http://schemas.microsoft.com/office/drawing/2014/main" id="{0310814A-1E2F-57F2-C9EF-3805BE6E5DAB}"/>
              </a:ext>
            </a:extLst>
          </p:cNvPr>
          <p:cNvSpPr>
            <a:spLocks noGrp="1"/>
          </p:cNvSpPr>
          <p:nvPr>
            <p:ph idx="1"/>
          </p:nvPr>
        </p:nvSpPr>
        <p:spPr>
          <a:xfrm>
            <a:off x="685800" y="1981200"/>
            <a:ext cx="7770813" cy="4419600"/>
          </a:xfrm>
        </p:spPr>
        <p:txBody>
          <a:bodyPr/>
          <a:lstStyle/>
          <a:p>
            <a:pPr marL="342900" marR="0" lvl="0" indent="-342900">
              <a:spcBef>
                <a:spcPts val="0"/>
              </a:spcBef>
              <a:spcAft>
                <a:spcPts val="1200"/>
              </a:spcAft>
              <a:buFont typeface="Times New Roman" panose="02020603050405020304" pitchFamily="18" charset="0"/>
              <a:buChar char="-"/>
            </a:pPr>
            <a:r>
              <a:rPr lang="en-US" sz="1800" b="1" dirty="0">
                <a:solidFill>
                  <a:srgbClr val="FF0000"/>
                </a:solidFill>
                <a:effectLst/>
                <a:latin typeface="Times New Roman" panose="02020603050405020304" pitchFamily="18" charset="0"/>
                <a:ea typeface="Times New Roman" panose="02020603050405020304" pitchFamily="18" charset="0"/>
              </a:rPr>
              <a:t>TBD</a:t>
            </a:r>
          </a:p>
        </p:txBody>
      </p:sp>
    </p:spTree>
    <p:extLst>
      <p:ext uri="{BB962C8B-B14F-4D97-AF65-F5344CB8AC3E}">
        <p14:creationId xmlns:p14="http://schemas.microsoft.com/office/powerpoint/2010/main" val="3140364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Ad-Hoc Plan</a:t>
            </a:r>
          </a:p>
        </p:txBody>
      </p:sp>
      <p:sp>
        <p:nvSpPr>
          <p:cNvPr id="10" name="Content Placeholder 9">
            <a:extLst>
              <a:ext uri="{FF2B5EF4-FFF2-40B4-BE49-F238E27FC236}">
                <a16:creationId xmlns:a16="http://schemas.microsoft.com/office/drawing/2014/main" id="{11C67F6B-1097-0DF1-0451-CBF17C2CE23A}"/>
              </a:ext>
            </a:extLst>
          </p:cNvPr>
          <p:cNvSpPr>
            <a:spLocks noGrp="1"/>
          </p:cNvSpPr>
          <p:nvPr>
            <p:ph idx="1"/>
          </p:nvPr>
        </p:nvSpPr>
        <p:spPr/>
        <p:txBody>
          <a:bodyPr/>
          <a:lstStyle/>
          <a:p>
            <a:pPr>
              <a:buFont typeface="Arial" panose="020B0604020202020204" pitchFamily="34" charset="0"/>
              <a:buChar char="•"/>
            </a:pPr>
            <a:r>
              <a:rPr lang="en-US" sz="1800" dirty="0">
                <a:solidFill>
                  <a:srgbClr val="FF0000"/>
                </a:solidFill>
              </a:rPr>
              <a:t>TBD</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84758108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3891B-0184-8954-2DBD-835C4D4ECBED}"/>
              </a:ext>
            </a:extLst>
          </p:cNvPr>
          <p:cNvSpPr>
            <a:spLocks noGrp="1"/>
          </p:cNvSpPr>
          <p:nvPr>
            <p:ph type="title"/>
          </p:nvPr>
        </p:nvSpPr>
        <p:spPr>
          <a:xfrm>
            <a:off x="685800" y="685800"/>
            <a:ext cx="7770813" cy="1065213"/>
          </a:xfrm>
        </p:spPr>
        <p:txBody>
          <a:bodyPr/>
          <a:lstStyle/>
          <a:p>
            <a:r>
              <a:rPr lang="en-US" altLang="en-US" dirty="0"/>
              <a:t>TGbe Timeline</a:t>
            </a:r>
            <a:endParaRPr lang="en-US" dirty="0"/>
          </a:p>
        </p:txBody>
      </p:sp>
      <p:sp>
        <p:nvSpPr>
          <p:cNvPr id="3" name="Content Placeholder 2">
            <a:extLst>
              <a:ext uri="{FF2B5EF4-FFF2-40B4-BE49-F238E27FC236}">
                <a16:creationId xmlns:a16="http://schemas.microsoft.com/office/drawing/2014/main" id="{A8A8918D-AD35-E6A1-C2CF-82B199C2169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600" dirty="0">
                <a:solidFill>
                  <a:srgbClr val="FF0000"/>
                </a:solidFill>
              </a:rPr>
              <a:t>TBD</a:t>
            </a:r>
            <a:endParaRPr lang="en-US" altLang="en-US" sz="1600" dirty="0">
              <a:solidFill>
                <a:srgbClr val="FF0000"/>
              </a:solidFill>
            </a:endParaRPr>
          </a:p>
          <a:p>
            <a:pPr>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022DD58B-2420-E638-AC29-50440713C68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EC04750-60AF-6109-1428-A899F892E11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730E83-9DC1-A5C8-2ED5-67E59F091639}"/>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353074507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November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 </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a:t>
            </a:r>
            <a:r>
              <a:rPr lang="en-GB" sz="1200">
                <a:hlinkClick r:id="rId9"/>
              </a:rPr>
              <a:t>com</a:t>
            </a:r>
            <a:r>
              <a:rPr lang="en-GB" sz="1200"/>
              <a:t>)</a:t>
            </a:r>
            <a:endParaRPr lang="en-US"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160048</TotalTime>
  <Words>3979</Words>
  <Application>Microsoft Office PowerPoint</Application>
  <PresentationFormat>On-screen Show (4:3)</PresentationFormat>
  <Paragraphs>734</Paragraphs>
  <Slides>42</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42</vt:i4>
      </vt:variant>
    </vt:vector>
  </HeadingPairs>
  <TitlesOfParts>
    <vt:vector size="50" baseType="lpstr">
      <vt:lpstr>Arial</vt:lpstr>
      <vt:lpstr>Arial Black</vt:lpstr>
      <vt:lpstr>Calibri</vt:lpstr>
      <vt:lpstr>Monotype Sorts</vt:lpstr>
      <vt:lpstr>Times New Roman</vt:lpstr>
      <vt:lpstr>Wingdings</vt:lpstr>
      <vt:lpstr>Office Theme</vt:lpstr>
      <vt:lpstr>Document</vt:lpstr>
      <vt:lpstr>TGbe November 2023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Submission’s List 1</vt:lpstr>
      <vt:lpstr>Submission’s List 2</vt:lpstr>
      <vt:lpstr>Submission’s List 3</vt:lpstr>
      <vt:lpstr>Submission’s List 4*</vt:lpstr>
      <vt:lpstr>Monday MAC Agenda–AM1</vt:lpstr>
      <vt:lpstr>Monday Joint Agenda-PM1</vt:lpstr>
      <vt:lpstr>Summary from Sept. meeting &amp; conf calls</vt:lpstr>
      <vt:lpstr>Progress Report</vt:lpstr>
      <vt:lpstr>Tuesday MAC Agenda–AM1</vt:lpstr>
      <vt:lpstr>Tuesday PHY Agenda–AM2</vt:lpstr>
      <vt:lpstr>Tuesday MAC Agenda–AM2</vt:lpstr>
      <vt:lpstr>Tuesday Joint Agenda–PM1</vt:lpstr>
      <vt:lpstr>Tuesday MAC Agenda–PM2</vt:lpstr>
      <vt:lpstr>Wednesday PHY Agenda–PM2</vt:lpstr>
      <vt:lpstr>Wednesday MAC Agenda–PM2</vt:lpstr>
      <vt:lpstr>Thursday Joint Agenda-AM1</vt:lpstr>
      <vt:lpstr>Thursday Joint Agenda-PM1</vt:lpstr>
      <vt:lpstr>LB275 CR Status</vt:lpstr>
      <vt:lpstr>Goals for January 2024</vt:lpstr>
      <vt:lpstr>Teleconference Plan</vt:lpstr>
      <vt:lpstr>Ad-Hoc Plan</vt:lpstr>
      <vt:lpstr>TGbe Timeline</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1428</cp:revision>
  <cp:lastPrinted>1601-01-01T00:00:00Z</cp:lastPrinted>
  <dcterms:created xsi:type="dcterms:W3CDTF">2017-01-26T15:28:16Z</dcterms:created>
  <dcterms:modified xsi:type="dcterms:W3CDTF">2023-11-13T04:43:53Z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