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4"/>
  </p:notesMasterIdLst>
  <p:handoutMasterIdLst>
    <p:handoutMasterId r:id="rId45"/>
  </p:handoutMasterIdLst>
  <p:sldIdLst>
    <p:sldId id="256" r:id="rId2"/>
    <p:sldId id="257" r:id="rId3"/>
    <p:sldId id="333" r:id="rId4"/>
    <p:sldId id="258" r:id="rId5"/>
    <p:sldId id="340" r:id="rId6"/>
    <p:sldId id="260" r:id="rId7"/>
    <p:sldId id="328" r:id="rId8"/>
    <p:sldId id="261" r:id="rId9"/>
    <p:sldId id="263" r:id="rId10"/>
    <p:sldId id="264" r:id="rId11"/>
    <p:sldId id="265" r:id="rId12"/>
    <p:sldId id="266" r:id="rId13"/>
    <p:sldId id="270" r:id="rId14"/>
    <p:sldId id="330" r:id="rId15"/>
    <p:sldId id="331" r:id="rId16"/>
    <p:sldId id="332" r:id="rId17"/>
    <p:sldId id="267" r:id="rId18"/>
    <p:sldId id="299" r:id="rId19"/>
    <p:sldId id="269" r:id="rId20"/>
    <p:sldId id="393" r:id="rId21"/>
    <p:sldId id="364" r:id="rId22"/>
    <p:sldId id="1002" r:id="rId23"/>
    <p:sldId id="1015" r:id="rId24"/>
    <p:sldId id="1016" r:id="rId25"/>
    <p:sldId id="1006" r:id="rId26"/>
    <p:sldId id="365" r:id="rId27"/>
    <p:sldId id="1014" r:id="rId28"/>
    <p:sldId id="1017" r:id="rId29"/>
    <p:sldId id="1010" r:id="rId30"/>
    <p:sldId id="989" r:id="rId31"/>
    <p:sldId id="1018" r:id="rId32"/>
    <p:sldId id="1019" r:id="rId33"/>
    <p:sldId id="1020" r:id="rId34"/>
    <p:sldId id="1021" r:id="rId35"/>
    <p:sldId id="994" r:id="rId36"/>
    <p:sldId id="356" r:id="rId37"/>
    <p:sldId id="368" r:id="rId38"/>
    <p:sldId id="362" r:id="rId39"/>
    <p:sldId id="997" r:id="rId40"/>
    <p:sldId id="375" r:id="rId41"/>
    <p:sldId id="981" r:id="rId42"/>
    <p:sldId id="323" r:id="rId4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E98B568D-11B1-47B0-93A8-869740506C63}" v="20" dt="2023-10-09T03:10:20.60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591" autoAdjust="0"/>
    <p:restoredTop sz="94660"/>
  </p:normalViewPr>
  <p:slideViewPr>
    <p:cSldViewPr>
      <p:cViewPr varScale="1">
        <p:scale>
          <a:sx n="114" d="100"/>
          <a:sy n="114" d="100"/>
        </p:scale>
        <p:origin x="1698" y="10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51" Type="http://schemas.microsoft.com/office/2015/10/relationships/revisionInfo" Target="revisionInfo.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CA824CB9-4AE0-466A-AE2E-7FF6F0AF6FC8}"/>
    <pc:docChg chg="undo redo custSel addSld delSld modSld sldOrd modMainMaster">
      <pc:chgData name="Alfred Asterjadhi" userId="39de57b9-85c0-4fd1-aaac-8ca2b6560ad0" providerId="ADAL" clId="{CA824CB9-4AE0-466A-AE2E-7FF6F0AF6FC8}" dt="2023-09-15T00:42:58.750" v="5842" actId="20577"/>
      <pc:docMkLst>
        <pc:docMk/>
      </pc:docMkLst>
      <pc:sldChg chg="modSp mod">
        <pc:chgData name="Alfred Asterjadhi" userId="39de57b9-85c0-4fd1-aaac-8ca2b6560ad0" providerId="ADAL" clId="{CA824CB9-4AE0-466A-AE2E-7FF6F0AF6FC8}" dt="2023-08-14T16:49:40.106" v="50" actId="20577"/>
        <pc:sldMkLst>
          <pc:docMk/>
          <pc:sldMk cId="0" sldId="256"/>
        </pc:sldMkLst>
        <pc:spChg chg="mod">
          <ac:chgData name="Alfred Asterjadhi" userId="39de57b9-85c0-4fd1-aaac-8ca2b6560ad0" providerId="ADAL" clId="{CA824CB9-4AE0-466A-AE2E-7FF6F0AF6FC8}" dt="2023-08-14T16:48:55.855" v="16" actId="20577"/>
          <ac:spMkLst>
            <pc:docMk/>
            <pc:sldMk cId="0" sldId="256"/>
            <ac:spMk id="6" creationId="{00000000-0000-0000-0000-000000000000}"/>
          </ac:spMkLst>
        </pc:spChg>
        <pc:spChg chg="mod">
          <ac:chgData name="Alfred Asterjadhi" userId="39de57b9-85c0-4fd1-aaac-8ca2b6560ad0" providerId="ADAL" clId="{CA824CB9-4AE0-466A-AE2E-7FF6F0AF6FC8}" dt="2023-08-14T16:49:31.500" v="47" actId="20577"/>
          <ac:spMkLst>
            <pc:docMk/>
            <pc:sldMk cId="0" sldId="256"/>
            <ac:spMk id="3073" creationId="{00000000-0000-0000-0000-000000000000}"/>
          </ac:spMkLst>
        </pc:spChg>
        <pc:spChg chg="mod">
          <ac:chgData name="Alfred Asterjadhi" userId="39de57b9-85c0-4fd1-aaac-8ca2b6560ad0" providerId="ADAL" clId="{CA824CB9-4AE0-466A-AE2E-7FF6F0AF6FC8}" dt="2023-08-14T16:49:40.106" v="50" actId="20577"/>
          <ac:spMkLst>
            <pc:docMk/>
            <pc:sldMk cId="0" sldId="256"/>
            <ac:spMk id="3074" creationId="{00000000-0000-0000-0000-000000000000}"/>
          </ac:spMkLst>
        </pc:spChg>
      </pc:sldChg>
      <pc:sldChg chg="modSp mod">
        <pc:chgData name="Alfred Asterjadhi" userId="39de57b9-85c0-4fd1-aaac-8ca2b6560ad0" providerId="ADAL" clId="{CA824CB9-4AE0-466A-AE2E-7FF6F0AF6FC8}" dt="2023-08-14T16:54:00.498" v="138" actId="20577"/>
        <pc:sldMkLst>
          <pc:docMk/>
          <pc:sldMk cId="0" sldId="257"/>
        </pc:sldMkLst>
        <pc:spChg chg="mod">
          <ac:chgData name="Alfred Asterjadhi" userId="39de57b9-85c0-4fd1-aaac-8ca2b6560ad0" providerId="ADAL" clId="{CA824CB9-4AE0-466A-AE2E-7FF6F0AF6FC8}" dt="2023-08-14T16:49:59.563" v="51"/>
          <ac:spMkLst>
            <pc:docMk/>
            <pc:sldMk cId="0" sldId="257"/>
            <ac:spMk id="7" creationId="{4565958B-DD30-4EE7-AF20-DC550898176B}"/>
          </ac:spMkLst>
        </pc:spChg>
        <pc:spChg chg="mod">
          <ac:chgData name="Alfred Asterjadhi" userId="39de57b9-85c0-4fd1-aaac-8ca2b6560ad0" providerId="ADAL" clId="{CA824CB9-4AE0-466A-AE2E-7FF6F0AF6FC8}" dt="2023-08-14T16:54:00.498" v="138" actId="20577"/>
          <ac:spMkLst>
            <pc:docMk/>
            <pc:sldMk cId="0" sldId="257"/>
            <ac:spMk id="4098" creationId="{00000000-0000-0000-0000-000000000000}"/>
          </ac:spMkLst>
        </pc:spChg>
      </pc:sldChg>
      <pc:sldChg chg="modSp mod">
        <pc:chgData name="Alfred Asterjadhi" userId="39de57b9-85c0-4fd1-aaac-8ca2b6560ad0" providerId="ADAL" clId="{CA824CB9-4AE0-466A-AE2E-7FF6F0AF6FC8}" dt="2023-08-14T16:50:04.220" v="53"/>
        <pc:sldMkLst>
          <pc:docMk/>
          <pc:sldMk cId="3254182675" sldId="258"/>
        </pc:sldMkLst>
        <pc:spChg chg="mod">
          <ac:chgData name="Alfred Asterjadhi" userId="39de57b9-85c0-4fd1-aaac-8ca2b6560ad0" providerId="ADAL" clId="{CA824CB9-4AE0-466A-AE2E-7FF6F0AF6FC8}" dt="2023-08-14T16:50:04.220" v="53"/>
          <ac:spMkLst>
            <pc:docMk/>
            <pc:sldMk cId="3254182675" sldId="258"/>
            <ac:spMk id="7" creationId="{4F62ADF5-BC8B-4EF4-B4E8-C355611EECFF}"/>
          </ac:spMkLst>
        </pc:spChg>
      </pc:sldChg>
      <pc:sldChg chg="addSp delSp modSp mod">
        <pc:chgData name="Alfred Asterjadhi" userId="39de57b9-85c0-4fd1-aaac-8ca2b6560ad0" providerId="ADAL" clId="{CA824CB9-4AE0-466A-AE2E-7FF6F0AF6FC8}" dt="2023-09-04T17:52:38.762" v="1062" actId="113"/>
        <pc:sldMkLst>
          <pc:docMk/>
          <pc:sldMk cId="3136880362" sldId="260"/>
        </pc:sldMkLst>
        <pc:spChg chg="mod">
          <ac:chgData name="Alfred Asterjadhi" userId="39de57b9-85c0-4fd1-aaac-8ca2b6560ad0" providerId="ADAL" clId="{CA824CB9-4AE0-466A-AE2E-7FF6F0AF6FC8}" dt="2023-09-04T17:52:38.762" v="1062" actId="113"/>
          <ac:spMkLst>
            <pc:docMk/>
            <pc:sldMk cId="3136880362" sldId="260"/>
            <ac:spMk id="3" creationId="{00000000-0000-0000-0000-000000000000}"/>
          </ac:spMkLst>
        </pc:spChg>
        <pc:spChg chg="add del">
          <ac:chgData name="Alfred Asterjadhi" userId="39de57b9-85c0-4fd1-aaac-8ca2b6560ad0" providerId="ADAL" clId="{CA824CB9-4AE0-466A-AE2E-7FF6F0AF6FC8}" dt="2023-09-04T17:49:43.532" v="916"/>
          <ac:spMkLst>
            <pc:docMk/>
            <pc:sldMk cId="3136880362" sldId="260"/>
            <ac:spMk id="6" creationId="{B50144A6-F471-A30A-DF75-5AD2AE94B597}"/>
          </ac:spMkLst>
        </pc:spChg>
        <pc:spChg chg="mod">
          <ac:chgData name="Alfred Asterjadhi" userId="39de57b9-85c0-4fd1-aaac-8ca2b6560ad0" providerId="ADAL" clId="{CA824CB9-4AE0-466A-AE2E-7FF6F0AF6FC8}" dt="2023-08-14T16:50:07.398" v="55"/>
          <ac:spMkLst>
            <pc:docMk/>
            <pc:sldMk cId="3136880362" sldId="260"/>
            <ac:spMk id="7" creationId="{733EE7F5-4D25-4915-8021-FD9EE23E2C32}"/>
          </ac:spMkLst>
        </pc:spChg>
      </pc:sldChg>
      <pc:sldChg chg="modSp mod">
        <pc:chgData name="Alfred Asterjadhi" userId="39de57b9-85c0-4fd1-aaac-8ca2b6560ad0" providerId="ADAL" clId="{CA824CB9-4AE0-466A-AE2E-7FF6F0AF6FC8}" dt="2023-08-14T16:50:10.124" v="57"/>
        <pc:sldMkLst>
          <pc:docMk/>
          <pc:sldMk cId="1676196551" sldId="261"/>
        </pc:sldMkLst>
        <pc:spChg chg="mod">
          <ac:chgData name="Alfred Asterjadhi" userId="39de57b9-85c0-4fd1-aaac-8ca2b6560ad0" providerId="ADAL" clId="{CA824CB9-4AE0-466A-AE2E-7FF6F0AF6FC8}" dt="2023-08-14T16:50:10.124" v="57"/>
          <ac:spMkLst>
            <pc:docMk/>
            <pc:sldMk cId="1676196551" sldId="261"/>
            <ac:spMk id="7" creationId="{0A0F1EBF-63A8-4C75-8DB7-0D8CD44D0896}"/>
          </ac:spMkLst>
        </pc:spChg>
      </pc:sldChg>
      <pc:sldChg chg="modSp mod">
        <pc:chgData name="Alfred Asterjadhi" userId="39de57b9-85c0-4fd1-aaac-8ca2b6560ad0" providerId="ADAL" clId="{CA824CB9-4AE0-466A-AE2E-7FF6F0AF6FC8}" dt="2023-08-14T16:50:11.375" v="58"/>
        <pc:sldMkLst>
          <pc:docMk/>
          <pc:sldMk cId="2927177891" sldId="263"/>
        </pc:sldMkLst>
        <pc:spChg chg="mod">
          <ac:chgData name="Alfred Asterjadhi" userId="39de57b9-85c0-4fd1-aaac-8ca2b6560ad0" providerId="ADAL" clId="{CA824CB9-4AE0-466A-AE2E-7FF6F0AF6FC8}" dt="2023-08-14T16:50:11.375" v="58"/>
          <ac:spMkLst>
            <pc:docMk/>
            <pc:sldMk cId="2927177891" sldId="263"/>
            <ac:spMk id="9" creationId="{4BB4CFD1-21C6-467E-AB6E-3577A473F86D}"/>
          </ac:spMkLst>
        </pc:spChg>
      </pc:sldChg>
      <pc:sldChg chg="modSp mod">
        <pc:chgData name="Alfred Asterjadhi" userId="39de57b9-85c0-4fd1-aaac-8ca2b6560ad0" providerId="ADAL" clId="{CA824CB9-4AE0-466A-AE2E-7FF6F0AF6FC8}" dt="2023-08-14T16:50:13.152" v="59"/>
        <pc:sldMkLst>
          <pc:docMk/>
          <pc:sldMk cId="4277600907" sldId="264"/>
        </pc:sldMkLst>
        <pc:spChg chg="mod">
          <ac:chgData name="Alfred Asterjadhi" userId="39de57b9-85c0-4fd1-aaac-8ca2b6560ad0" providerId="ADAL" clId="{CA824CB9-4AE0-466A-AE2E-7FF6F0AF6FC8}" dt="2023-08-14T16:50:13.152" v="59"/>
          <ac:spMkLst>
            <pc:docMk/>
            <pc:sldMk cId="4277600907" sldId="264"/>
            <ac:spMk id="8" creationId="{B2C4C695-AFB3-4956-B721-DB0805BA0685}"/>
          </ac:spMkLst>
        </pc:spChg>
      </pc:sldChg>
      <pc:sldChg chg="modSp mod">
        <pc:chgData name="Alfred Asterjadhi" userId="39de57b9-85c0-4fd1-aaac-8ca2b6560ad0" providerId="ADAL" clId="{CA824CB9-4AE0-466A-AE2E-7FF6F0AF6FC8}" dt="2023-08-14T16:50:14.317" v="60"/>
        <pc:sldMkLst>
          <pc:docMk/>
          <pc:sldMk cId="2436815634" sldId="265"/>
        </pc:sldMkLst>
        <pc:spChg chg="mod">
          <ac:chgData name="Alfred Asterjadhi" userId="39de57b9-85c0-4fd1-aaac-8ca2b6560ad0" providerId="ADAL" clId="{CA824CB9-4AE0-466A-AE2E-7FF6F0AF6FC8}" dt="2023-08-14T16:50:14.317" v="60"/>
          <ac:spMkLst>
            <pc:docMk/>
            <pc:sldMk cId="2436815634" sldId="265"/>
            <ac:spMk id="9" creationId="{535943CE-0A57-43F4-9844-46B4091CBC16}"/>
          </ac:spMkLst>
        </pc:spChg>
      </pc:sldChg>
      <pc:sldChg chg="modSp mod">
        <pc:chgData name="Alfred Asterjadhi" userId="39de57b9-85c0-4fd1-aaac-8ca2b6560ad0" providerId="ADAL" clId="{CA824CB9-4AE0-466A-AE2E-7FF6F0AF6FC8}" dt="2023-08-14T16:50:15.565" v="61"/>
        <pc:sldMkLst>
          <pc:docMk/>
          <pc:sldMk cId="2400177835" sldId="266"/>
        </pc:sldMkLst>
        <pc:spChg chg="mod">
          <ac:chgData name="Alfred Asterjadhi" userId="39de57b9-85c0-4fd1-aaac-8ca2b6560ad0" providerId="ADAL" clId="{CA824CB9-4AE0-466A-AE2E-7FF6F0AF6FC8}" dt="2023-08-14T16:50:15.565" v="61"/>
          <ac:spMkLst>
            <pc:docMk/>
            <pc:sldMk cId="2400177835" sldId="266"/>
            <ac:spMk id="8" creationId="{C5505616-1CE2-43B4-878B-31634EEB6CA7}"/>
          </ac:spMkLst>
        </pc:spChg>
      </pc:sldChg>
      <pc:sldChg chg="modSp mod">
        <pc:chgData name="Alfred Asterjadhi" userId="39de57b9-85c0-4fd1-aaac-8ca2b6560ad0" providerId="ADAL" clId="{CA824CB9-4AE0-466A-AE2E-7FF6F0AF6FC8}" dt="2023-08-14T16:54:48.751" v="160" actId="20577"/>
        <pc:sldMkLst>
          <pc:docMk/>
          <pc:sldMk cId="132832093" sldId="267"/>
        </pc:sldMkLst>
        <pc:spChg chg="mod">
          <ac:chgData name="Alfred Asterjadhi" userId="39de57b9-85c0-4fd1-aaac-8ca2b6560ad0" providerId="ADAL" clId="{CA824CB9-4AE0-466A-AE2E-7FF6F0AF6FC8}" dt="2023-08-14T16:54:48.751" v="160" actId="20577"/>
          <ac:spMkLst>
            <pc:docMk/>
            <pc:sldMk cId="132832093" sldId="267"/>
            <ac:spMk id="3" creationId="{00000000-0000-0000-0000-000000000000}"/>
          </ac:spMkLst>
        </pc:spChg>
        <pc:spChg chg="mod">
          <ac:chgData name="Alfred Asterjadhi" userId="39de57b9-85c0-4fd1-aaac-8ca2b6560ad0" providerId="ADAL" clId="{CA824CB9-4AE0-466A-AE2E-7FF6F0AF6FC8}" dt="2023-08-14T16:50:21.746" v="66"/>
          <ac:spMkLst>
            <pc:docMk/>
            <pc:sldMk cId="132832093" sldId="267"/>
            <ac:spMk id="7" creationId="{C00CAC69-BF6D-4936-9CE0-D96F88ACD748}"/>
          </ac:spMkLst>
        </pc:spChg>
      </pc:sldChg>
      <pc:sldChg chg="modSp mod">
        <pc:chgData name="Alfred Asterjadhi" userId="39de57b9-85c0-4fd1-aaac-8ca2b6560ad0" providerId="ADAL" clId="{CA824CB9-4AE0-466A-AE2E-7FF6F0AF6FC8}" dt="2023-09-15T00:42:58.750" v="5842" actId="20577"/>
        <pc:sldMkLst>
          <pc:docMk/>
          <pc:sldMk cId="3976818858" sldId="269"/>
        </pc:sldMkLst>
        <pc:spChg chg="mod">
          <ac:chgData name="Alfred Asterjadhi" userId="39de57b9-85c0-4fd1-aaac-8ca2b6560ad0" providerId="ADAL" clId="{CA824CB9-4AE0-466A-AE2E-7FF6F0AF6FC8}" dt="2023-08-14T16:50:24.209" v="68"/>
          <ac:spMkLst>
            <pc:docMk/>
            <pc:sldMk cId="3976818858" sldId="269"/>
            <ac:spMk id="6" creationId="{00000000-0000-0000-0000-000000000000}"/>
          </ac:spMkLst>
        </pc:spChg>
        <pc:graphicFrameChg chg="mod modGraphic">
          <ac:chgData name="Alfred Asterjadhi" userId="39de57b9-85c0-4fd1-aaac-8ca2b6560ad0" providerId="ADAL" clId="{CA824CB9-4AE0-466A-AE2E-7FF6F0AF6FC8}" dt="2023-09-15T00:42:58.750" v="5842"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CA824CB9-4AE0-466A-AE2E-7FF6F0AF6FC8}" dt="2023-08-14T16:50:16.767" v="62"/>
        <pc:sldMkLst>
          <pc:docMk/>
          <pc:sldMk cId="3387863760" sldId="270"/>
        </pc:sldMkLst>
        <pc:spChg chg="mod">
          <ac:chgData name="Alfred Asterjadhi" userId="39de57b9-85c0-4fd1-aaac-8ca2b6560ad0" providerId="ADAL" clId="{CA824CB9-4AE0-466A-AE2E-7FF6F0AF6FC8}" dt="2023-08-14T16:50:16.767" v="62"/>
          <ac:spMkLst>
            <pc:docMk/>
            <pc:sldMk cId="3387863760" sldId="270"/>
            <ac:spMk id="8" creationId="{B1C9D975-9B89-429E-A2AD-175C2CE0D83A}"/>
          </ac:spMkLst>
        </pc:spChg>
      </pc:sldChg>
      <pc:sldChg chg="modSp mod">
        <pc:chgData name="Alfred Asterjadhi" userId="39de57b9-85c0-4fd1-aaac-8ca2b6560ad0" providerId="ADAL" clId="{CA824CB9-4AE0-466A-AE2E-7FF6F0AF6FC8}" dt="2023-09-04T17:46:12.348" v="569" actId="20577"/>
        <pc:sldMkLst>
          <pc:docMk/>
          <pc:sldMk cId="2243228416" sldId="299"/>
        </pc:sldMkLst>
        <pc:spChg chg="mod">
          <ac:chgData name="Alfred Asterjadhi" userId="39de57b9-85c0-4fd1-aaac-8ca2b6560ad0" providerId="ADAL" clId="{CA824CB9-4AE0-466A-AE2E-7FF6F0AF6FC8}" dt="2023-09-04T17:46:12.348" v="569" actId="20577"/>
          <ac:spMkLst>
            <pc:docMk/>
            <pc:sldMk cId="2243228416" sldId="299"/>
            <ac:spMk id="3" creationId="{3857177C-4F12-41D1-AB93-6925069E5DB9}"/>
          </ac:spMkLst>
        </pc:spChg>
        <pc:spChg chg="mod">
          <ac:chgData name="Alfred Asterjadhi" userId="39de57b9-85c0-4fd1-aaac-8ca2b6560ad0" providerId="ADAL" clId="{CA824CB9-4AE0-466A-AE2E-7FF6F0AF6FC8}" dt="2023-08-14T16:50:22.977" v="67"/>
          <ac:spMkLst>
            <pc:docMk/>
            <pc:sldMk cId="2243228416" sldId="299"/>
            <ac:spMk id="8" creationId="{ADA0A8BA-AA59-4AB6-9BD0-89E3B2E275F5}"/>
          </ac:spMkLst>
        </pc:spChg>
        <pc:spChg chg="mod">
          <ac:chgData name="Alfred Asterjadhi" userId="39de57b9-85c0-4fd1-aaac-8ca2b6560ad0" providerId="ADAL" clId="{CA824CB9-4AE0-466A-AE2E-7FF6F0AF6FC8}" dt="2023-08-14T17:18:37.641" v="505" actId="20577"/>
          <ac:spMkLst>
            <pc:docMk/>
            <pc:sldMk cId="2243228416" sldId="299"/>
            <ac:spMk id="17" creationId="{442A1050-6527-4B2E-A943-E125D6B48B52}"/>
          </ac:spMkLst>
        </pc:spChg>
      </pc:sldChg>
      <pc:sldChg chg="modSp mod">
        <pc:chgData name="Alfred Asterjadhi" userId="39de57b9-85c0-4fd1-aaac-8ca2b6560ad0" providerId="ADAL" clId="{CA824CB9-4AE0-466A-AE2E-7FF6F0AF6FC8}" dt="2023-08-14T16:51:15.427" v="99"/>
        <pc:sldMkLst>
          <pc:docMk/>
          <pc:sldMk cId="1677969607" sldId="323"/>
        </pc:sldMkLst>
        <pc:spChg chg="mod">
          <ac:chgData name="Alfred Asterjadhi" userId="39de57b9-85c0-4fd1-aaac-8ca2b6560ad0" providerId="ADAL" clId="{CA824CB9-4AE0-466A-AE2E-7FF6F0AF6FC8}" dt="2023-08-14T16:51:15.427" v="99"/>
          <ac:spMkLst>
            <pc:docMk/>
            <pc:sldMk cId="1677969607" sldId="323"/>
            <ac:spMk id="7" creationId="{247ADCDE-7164-400D-8B27-4BAED4FE7810}"/>
          </ac:spMkLst>
        </pc:spChg>
      </pc:sldChg>
      <pc:sldChg chg="modSp mod">
        <pc:chgData name="Alfred Asterjadhi" userId="39de57b9-85c0-4fd1-aaac-8ca2b6560ad0" providerId="ADAL" clId="{CA824CB9-4AE0-466A-AE2E-7FF6F0AF6FC8}" dt="2023-08-14T16:54:20.770" v="140" actId="404"/>
        <pc:sldMkLst>
          <pc:docMk/>
          <pc:sldMk cId="1908471061" sldId="328"/>
        </pc:sldMkLst>
        <pc:spChg chg="mod">
          <ac:chgData name="Alfred Asterjadhi" userId="39de57b9-85c0-4fd1-aaac-8ca2b6560ad0" providerId="ADAL" clId="{CA824CB9-4AE0-466A-AE2E-7FF6F0AF6FC8}" dt="2023-08-14T16:54:20.770" v="140" actId="404"/>
          <ac:spMkLst>
            <pc:docMk/>
            <pc:sldMk cId="1908471061" sldId="328"/>
            <ac:spMk id="3" creationId="{3EF9BE80-D462-4B64-8448-3B553445EDCF}"/>
          </ac:spMkLst>
        </pc:spChg>
        <pc:spChg chg="mod">
          <ac:chgData name="Alfred Asterjadhi" userId="39de57b9-85c0-4fd1-aaac-8ca2b6560ad0" providerId="ADAL" clId="{CA824CB9-4AE0-466A-AE2E-7FF6F0AF6FC8}" dt="2023-08-14T16:50:08.725" v="56"/>
          <ac:spMkLst>
            <pc:docMk/>
            <pc:sldMk cId="1908471061" sldId="328"/>
            <ac:spMk id="6" creationId="{FCA6EDD1-4720-45B9-8B18-08C7AF47C492}"/>
          </ac:spMkLst>
        </pc:spChg>
      </pc:sldChg>
      <pc:sldChg chg="modSp mod">
        <pc:chgData name="Alfred Asterjadhi" userId="39de57b9-85c0-4fd1-aaac-8ca2b6560ad0" providerId="ADAL" clId="{CA824CB9-4AE0-466A-AE2E-7FF6F0AF6FC8}" dt="2023-08-14T16:50:17.981" v="63"/>
        <pc:sldMkLst>
          <pc:docMk/>
          <pc:sldMk cId="15571502" sldId="330"/>
        </pc:sldMkLst>
        <pc:spChg chg="mod">
          <ac:chgData name="Alfred Asterjadhi" userId="39de57b9-85c0-4fd1-aaac-8ca2b6560ad0" providerId="ADAL" clId="{CA824CB9-4AE0-466A-AE2E-7FF6F0AF6FC8}" dt="2023-08-14T16:50:17.981" v="63"/>
          <ac:spMkLst>
            <pc:docMk/>
            <pc:sldMk cId="15571502" sldId="330"/>
            <ac:spMk id="6" creationId="{5C48BDE3-7807-417F-A4F1-5356D38590CA}"/>
          </ac:spMkLst>
        </pc:spChg>
      </pc:sldChg>
      <pc:sldChg chg="modSp mod">
        <pc:chgData name="Alfred Asterjadhi" userId="39de57b9-85c0-4fd1-aaac-8ca2b6560ad0" providerId="ADAL" clId="{CA824CB9-4AE0-466A-AE2E-7FF6F0AF6FC8}" dt="2023-08-14T16:50:19.232" v="64"/>
        <pc:sldMkLst>
          <pc:docMk/>
          <pc:sldMk cId="3200711991" sldId="331"/>
        </pc:sldMkLst>
        <pc:spChg chg="mod">
          <ac:chgData name="Alfred Asterjadhi" userId="39de57b9-85c0-4fd1-aaac-8ca2b6560ad0" providerId="ADAL" clId="{CA824CB9-4AE0-466A-AE2E-7FF6F0AF6FC8}" dt="2023-08-14T16:50:19.232" v="64"/>
          <ac:spMkLst>
            <pc:docMk/>
            <pc:sldMk cId="3200711991" sldId="331"/>
            <ac:spMk id="6" creationId="{C3BF5992-FFFD-4B64-900D-0590BA3C03CE}"/>
          </ac:spMkLst>
        </pc:spChg>
      </pc:sldChg>
      <pc:sldChg chg="modSp mod">
        <pc:chgData name="Alfred Asterjadhi" userId="39de57b9-85c0-4fd1-aaac-8ca2b6560ad0" providerId="ADAL" clId="{CA824CB9-4AE0-466A-AE2E-7FF6F0AF6FC8}" dt="2023-08-14T16:50:20.518" v="65"/>
        <pc:sldMkLst>
          <pc:docMk/>
          <pc:sldMk cId="2409609221" sldId="332"/>
        </pc:sldMkLst>
        <pc:spChg chg="mod">
          <ac:chgData name="Alfred Asterjadhi" userId="39de57b9-85c0-4fd1-aaac-8ca2b6560ad0" providerId="ADAL" clId="{CA824CB9-4AE0-466A-AE2E-7FF6F0AF6FC8}" dt="2023-08-14T16:50:20.518" v="65"/>
          <ac:spMkLst>
            <pc:docMk/>
            <pc:sldMk cId="2409609221" sldId="332"/>
            <ac:spMk id="6" creationId="{2B4D6F20-084B-4EE9-AD6D-290838010348}"/>
          </ac:spMkLst>
        </pc:spChg>
      </pc:sldChg>
      <pc:sldChg chg="modSp mod">
        <pc:chgData name="Alfred Asterjadhi" userId="39de57b9-85c0-4fd1-aaac-8ca2b6560ad0" providerId="ADAL" clId="{CA824CB9-4AE0-466A-AE2E-7FF6F0AF6FC8}" dt="2023-08-14T16:52:00.960" v="104" actId="14100"/>
        <pc:sldMkLst>
          <pc:docMk/>
          <pc:sldMk cId="3843208451" sldId="333"/>
        </pc:sldMkLst>
        <pc:spChg chg="mod">
          <ac:chgData name="Alfred Asterjadhi" userId="39de57b9-85c0-4fd1-aaac-8ca2b6560ad0" providerId="ADAL" clId="{CA824CB9-4AE0-466A-AE2E-7FF6F0AF6FC8}" dt="2023-08-14T16:52:00.960" v="104" actId="14100"/>
          <ac:spMkLst>
            <pc:docMk/>
            <pc:sldMk cId="3843208451" sldId="333"/>
            <ac:spMk id="3" creationId="{918D7AE7-F661-4AD4-9210-88B6E5699ED9}"/>
          </ac:spMkLst>
        </pc:spChg>
        <pc:spChg chg="mod">
          <ac:chgData name="Alfred Asterjadhi" userId="39de57b9-85c0-4fd1-aaac-8ca2b6560ad0" providerId="ADAL" clId="{CA824CB9-4AE0-466A-AE2E-7FF6F0AF6FC8}" dt="2023-08-14T16:50:01.860" v="52"/>
          <ac:spMkLst>
            <pc:docMk/>
            <pc:sldMk cId="3843208451" sldId="333"/>
            <ac:spMk id="6" creationId="{A8221584-6364-48AC-B1C3-833137C81726}"/>
          </ac:spMkLst>
        </pc:spChg>
      </pc:sldChg>
      <pc:sldChg chg="modSp mod">
        <pc:chgData name="Alfred Asterjadhi" userId="39de57b9-85c0-4fd1-aaac-8ca2b6560ad0" providerId="ADAL" clId="{CA824CB9-4AE0-466A-AE2E-7FF6F0AF6FC8}" dt="2023-08-14T16:50:06.043" v="54"/>
        <pc:sldMkLst>
          <pc:docMk/>
          <pc:sldMk cId="3977221359" sldId="340"/>
        </pc:sldMkLst>
        <pc:spChg chg="mod">
          <ac:chgData name="Alfred Asterjadhi" userId="39de57b9-85c0-4fd1-aaac-8ca2b6560ad0" providerId="ADAL" clId="{CA824CB9-4AE0-466A-AE2E-7FF6F0AF6FC8}" dt="2023-08-14T16:50:06.043" v="54"/>
          <ac:spMkLst>
            <pc:docMk/>
            <pc:sldMk cId="3977221359" sldId="340"/>
            <ac:spMk id="6" creationId="{BC264D22-EE96-4B0F-90AA-B4358FF19246}"/>
          </ac:spMkLst>
        </pc:spChg>
      </pc:sldChg>
      <pc:sldChg chg="modSp mod">
        <pc:chgData name="Alfred Asterjadhi" userId="39de57b9-85c0-4fd1-aaac-8ca2b6560ad0" providerId="ADAL" clId="{CA824CB9-4AE0-466A-AE2E-7FF6F0AF6FC8}" dt="2023-09-14T18:35:45.796" v="5751" actId="20577"/>
        <pc:sldMkLst>
          <pc:docMk/>
          <pc:sldMk cId="3930036297" sldId="356"/>
        </pc:sldMkLst>
        <pc:spChg chg="mod">
          <ac:chgData name="Alfred Asterjadhi" userId="39de57b9-85c0-4fd1-aaac-8ca2b6560ad0" providerId="ADAL" clId="{CA824CB9-4AE0-466A-AE2E-7FF6F0AF6FC8}" dt="2023-09-14T17:38:23.670" v="5667" actId="13926"/>
          <ac:spMkLst>
            <pc:docMk/>
            <pc:sldMk cId="3930036297" sldId="356"/>
            <ac:spMk id="2" creationId="{4B5F0D0E-8BB7-48AB-9160-728B8B3399A2}"/>
          </ac:spMkLst>
        </pc:spChg>
        <pc:spChg chg="mod">
          <ac:chgData name="Alfred Asterjadhi" userId="39de57b9-85c0-4fd1-aaac-8ca2b6560ad0" providerId="ADAL" clId="{CA824CB9-4AE0-466A-AE2E-7FF6F0AF6FC8}" dt="2023-09-14T18:35:45.796" v="5751" actId="20577"/>
          <ac:spMkLst>
            <pc:docMk/>
            <pc:sldMk cId="3930036297" sldId="356"/>
            <ac:spMk id="3" creationId="{DFB0BA47-D7B6-4F95-932E-A7AA615BC440}"/>
          </ac:spMkLst>
        </pc:spChg>
        <pc:spChg chg="mod">
          <ac:chgData name="Alfred Asterjadhi" userId="39de57b9-85c0-4fd1-aaac-8ca2b6560ad0" providerId="ADAL" clId="{CA824CB9-4AE0-466A-AE2E-7FF6F0AF6FC8}" dt="2023-08-14T16:51:07.348" v="93"/>
          <ac:spMkLst>
            <pc:docMk/>
            <pc:sldMk cId="3930036297" sldId="356"/>
            <ac:spMk id="6" creationId="{974B2026-97FB-40D2-8F22-7E6D319B4EA2}"/>
          </ac:spMkLst>
        </pc:spChg>
      </pc:sldChg>
      <pc:sldChg chg="modSp mod">
        <pc:chgData name="Alfred Asterjadhi" userId="39de57b9-85c0-4fd1-aaac-8ca2b6560ad0" providerId="ADAL" clId="{CA824CB9-4AE0-466A-AE2E-7FF6F0AF6FC8}" dt="2023-09-14T14:31:12.606" v="5520" actId="20577"/>
        <pc:sldMkLst>
          <pc:docMk/>
          <pc:sldMk cId="3576977642" sldId="362"/>
        </pc:sldMkLst>
        <pc:spChg chg="mod">
          <ac:chgData name="Alfred Asterjadhi" userId="39de57b9-85c0-4fd1-aaac-8ca2b6560ad0" providerId="ADAL" clId="{CA824CB9-4AE0-466A-AE2E-7FF6F0AF6FC8}" dt="2023-08-14T17:16:54.217" v="466" actId="20577"/>
          <ac:spMkLst>
            <pc:docMk/>
            <pc:sldMk cId="3576977642" sldId="362"/>
            <ac:spMk id="2" creationId="{0EAF4D72-7EB5-22A3-403A-E095C87E6E26}"/>
          </ac:spMkLst>
        </pc:spChg>
        <pc:spChg chg="mod">
          <ac:chgData name="Alfred Asterjadhi" userId="39de57b9-85c0-4fd1-aaac-8ca2b6560ad0" providerId="ADAL" clId="{CA824CB9-4AE0-466A-AE2E-7FF6F0AF6FC8}" dt="2023-08-14T16:51:10.016" v="95"/>
          <ac:spMkLst>
            <pc:docMk/>
            <pc:sldMk cId="3576977642" sldId="362"/>
            <ac:spMk id="6" creationId="{3DD21102-AAEB-13F6-15EC-3CBBC04B5637}"/>
          </ac:spMkLst>
        </pc:spChg>
        <pc:spChg chg="mod">
          <ac:chgData name="Alfred Asterjadhi" userId="39de57b9-85c0-4fd1-aaac-8ca2b6560ad0" providerId="ADAL" clId="{CA824CB9-4AE0-466A-AE2E-7FF6F0AF6FC8}" dt="2023-09-14T14:31:12.606" v="5520" actId="20577"/>
          <ac:spMkLst>
            <pc:docMk/>
            <pc:sldMk cId="3576977642" sldId="362"/>
            <ac:spMk id="16" creationId="{CA1A1623-65F8-E7F3-860B-98677C489FFA}"/>
          </ac:spMkLst>
        </pc:spChg>
      </pc:sldChg>
      <pc:sldChg chg="modSp mod ord">
        <pc:chgData name="Alfred Asterjadhi" userId="39de57b9-85c0-4fd1-aaac-8ca2b6560ad0" providerId="ADAL" clId="{CA824CB9-4AE0-466A-AE2E-7FF6F0AF6FC8}" dt="2023-09-14T11:35:46.597" v="5000" actId="207"/>
        <pc:sldMkLst>
          <pc:docMk/>
          <pc:sldMk cId="2875004496" sldId="364"/>
        </pc:sldMkLst>
        <pc:spChg chg="mod">
          <ac:chgData name="Alfred Asterjadhi" userId="39de57b9-85c0-4fd1-aaac-8ca2b6560ad0" providerId="ADAL" clId="{CA824CB9-4AE0-466A-AE2E-7FF6F0AF6FC8}" dt="2023-09-08T17:41:46.299" v="1583" actId="20577"/>
          <ac:spMkLst>
            <pc:docMk/>
            <pc:sldMk cId="2875004496" sldId="364"/>
            <ac:spMk id="2" creationId="{F2762690-C15C-4839-B40F-0AF3A4D89457}"/>
          </ac:spMkLst>
        </pc:spChg>
        <pc:spChg chg="mod">
          <ac:chgData name="Alfred Asterjadhi" userId="39de57b9-85c0-4fd1-aaac-8ca2b6560ad0" providerId="ADAL" clId="{CA824CB9-4AE0-466A-AE2E-7FF6F0AF6FC8}" dt="2023-08-14T16:50:28.003" v="71"/>
          <ac:spMkLst>
            <pc:docMk/>
            <pc:sldMk cId="2875004496" sldId="364"/>
            <ac:spMk id="3" creationId="{D20906E0-F900-4991-83B1-675F5B67FA2D}"/>
          </ac:spMkLst>
        </pc:spChg>
        <pc:graphicFrameChg chg="mod modGraphic">
          <ac:chgData name="Alfred Asterjadhi" userId="39de57b9-85c0-4fd1-aaac-8ca2b6560ad0" providerId="ADAL" clId="{CA824CB9-4AE0-466A-AE2E-7FF6F0AF6FC8}" dt="2023-09-14T11:35:46.597" v="5000" actId="207"/>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CA824CB9-4AE0-466A-AE2E-7FF6F0AF6FC8}" dt="2023-09-07T22:42:11.388" v="1247" actId="1036"/>
        <pc:sldMkLst>
          <pc:docMk/>
          <pc:sldMk cId="1843331871" sldId="365"/>
        </pc:sldMkLst>
        <pc:spChg chg="mod ord">
          <ac:chgData name="Alfred Asterjadhi" userId="39de57b9-85c0-4fd1-aaac-8ca2b6560ad0" providerId="ADAL" clId="{CA824CB9-4AE0-466A-AE2E-7FF6F0AF6FC8}" dt="2023-09-07T22:39:30.764" v="1141" actId="6264"/>
          <ac:spMkLst>
            <pc:docMk/>
            <pc:sldMk cId="1843331871" sldId="365"/>
            <ac:spMk id="2" creationId="{0753DF19-5604-D757-CF21-A9FC2116E8DC}"/>
          </ac:spMkLst>
        </pc:spChg>
        <pc:spChg chg="add del mod">
          <ac:chgData name="Alfred Asterjadhi" userId="39de57b9-85c0-4fd1-aaac-8ca2b6560ad0" providerId="ADAL" clId="{CA824CB9-4AE0-466A-AE2E-7FF6F0AF6FC8}" dt="2023-09-07T22:37:17.763" v="1106" actId="6264"/>
          <ac:spMkLst>
            <pc:docMk/>
            <pc:sldMk cId="1843331871" sldId="365"/>
            <ac:spMk id="3" creationId="{C959D583-8F04-30C6-006E-B2B233D5EAFA}"/>
          </ac:spMkLst>
        </pc:spChg>
        <pc:spChg chg="mod ord">
          <ac:chgData name="Alfred Asterjadhi" userId="39de57b9-85c0-4fd1-aaac-8ca2b6560ad0" providerId="ADAL" clId="{CA824CB9-4AE0-466A-AE2E-7FF6F0AF6FC8}" dt="2023-09-07T22:39:30.764" v="1141" actId="6264"/>
          <ac:spMkLst>
            <pc:docMk/>
            <pc:sldMk cId="1843331871" sldId="365"/>
            <ac:spMk id="4" creationId="{0F594D8D-205A-130F-F44A-33234B5124E9}"/>
          </ac:spMkLst>
        </pc:spChg>
        <pc:spChg chg="mod ord">
          <ac:chgData name="Alfred Asterjadhi" userId="39de57b9-85c0-4fd1-aaac-8ca2b6560ad0" providerId="ADAL" clId="{CA824CB9-4AE0-466A-AE2E-7FF6F0AF6FC8}" dt="2023-09-07T22:39:30.764" v="1141" actId="6264"/>
          <ac:spMkLst>
            <pc:docMk/>
            <pc:sldMk cId="1843331871" sldId="365"/>
            <ac:spMk id="5" creationId="{73293754-77B9-AF3C-66B0-AC1E188A985E}"/>
          </ac:spMkLst>
        </pc:spChg>
        <pc:spChg chg="mod ord">
          <ac:chgData name="Alfred Asterjadhi" userId="39de57b9-85c0-4fd1-aaac-8ca2b6560ad0" providerId="ADAL" clId="{CA824CB9-4AE0-466A-AE2E-7FF6F0AF6FC8}" dt="2023-09-07T22:39:30.764" v="1141" actId="6264"/>
          <ac:spMkLst>
            <pc:docMk/>
            <pc:sldMk cId="1843331871" sldId="365"/>
            <ac:spMk id="6" creationId="{6ACA49CE-D01F-5C62-094F-BCB7174FDE18}"/>
          </ac:spMkLst>
        </pc:spChg>
        <pc:spChg chg="add del mod">
          <ac:chgData name="Alfred Asterjadhi" userId="39de57b9-85c0-4fd1-aaac-8ca2b6560ad0" providerId="ADAL" clId="{CA824CB9-4AE0-466A-AE2E-7FF6F0AF6FC8}" dt="2023-09-07T22:37:17.763" v="1106" actId="6264"/>
          <ac:spMkLst>
            <pc:docMk/>
            <pc:sldMk cId="1843331871" sldId="365"/>
            <ac:spMk id="7" creationId="{7729496A-0819-2679-9F91-9AFC88D252B3}"/>
          </ac:spMkLst>
        </pc:spChg>
        <pc:spChg chg="add del mod">
          <ac:chgData name="Alfred Asterjadhi" userId="39de57b9-85c0-4fd1-aaac-8ca2b6560ad0" providerId="ADAL" clId="{CA824CB9-4AE0-466A-AE2E-7FF6F0AF6FC8}" dt="2023-09-07T22:37:17.763" v="1106" actId="6264"/>
          <ac:spMkLst>
            <pc:docMk/>
            <pc:sldMk cId="1843331871" sldId="365"/>
            <ac:spMk id="8" creationId="{4123DF00-CE3C-A546-A71B-7E2D2E4D007B}"/>
          </ac:spMkLst>
        </pc:spChg>
        <pc:spChg chg="add del mod">
          <ac:chgData name="Alfred Asterjadhi" userId="39de57b9-85c0-4fd1-aaac-8ca2b6560ad0" providerId="ADAL" clId="{CA824CB9-4AE0-466A-AE2E-7FF6F0AF6FC8}" dt="2023-09-07T22:37:17.763" v="1106" actId="6264"/>
          <ac:spMkLst>
            <pc:docMk/>
            <pc:sldMk cId="1843331871" sldId="365"/>
            <ac:spMk id="9" creationId="{264D1B55-41DB-2064-B681-9521811C203D}"/>
          </ac:spMkLst>
        </pc:spChg>
        <pc:spChg chg="add del mod">
          <ac:chgData name="Alfred Asterjadhi" userId="39de57b9-85c0-4fd1-aaac-8ca2b6560ad0" providerId="ADAL" clId="{CA824CB9-4AE0-466A-AE2E-7FF6F0AF6FC8}" dt="2023-09-07T22:37:17.763" v="1106" actId="6264"/>
          <ac:spMkLst>
            <pc:docMk/>
            <pc:sldMk cId="1843331871" sldId="365"/>
            <ac:spMk id="10" creationId="{92660B95-3402-E910-C8AC-CF282B761820}"/>
          </ac:spMkLst>
        </pc:spChg>
        <pc:spChg chg="add del mod">
          <ac:chgData name="Alfred Asterjadhi" userId="39de57b9-85c0-4fd1-aaac-8ca2b6560ad0" providerId="ADAL" clId="{CA824CB9-4AE0-466A-AE2E-7FF6F0AF6FC8}" dt="2023-09-07T22:38:23.946" v="1124"/>
          <ac:spMkLst>
            <pc:docMk/>
            <pc:sldMk cId="1843331871" sldId="365"/>
            <ac:spMk id="12" creationId="{12841B27-535A-10DE-FDE0-B7AA50183AE3}"/>
          </ac:spMkLst>
        </pc:spChg>
        <pc:spChg chg="add mod ord">
          <ac:chgData name="Alfred Asterjadhi" userId="39de57b9-85c0-4fd1-aaac-8ca2b6560ad0" providerId="ADAL" clId="{CA824CB9-4AE0-466A-AE2E-7FF6F0AF6FC8}" dt="2023-09-07T22:42:04.500" v="1238" actId="6549"/>
          <ac:spMkLst>
            <pc:docMk/>
            <pc:sldMk cId="1843331871" sldId="365"/>
            <ac:spMk id="13" creationId="{0BA00DDD-B4B0-2F4C-AA2F-AC1CA80C4F55}"/>
          </ac:spMkLst>
        </pc:spChg>
        <pc:spChg chg="mod">
          <ac:chgData name="Alfred Asterjadhi" userId="39de57b9-85c0-4fd1-aaac-8ca2b6560ad0" providerId="ADAL" clId="{CA824CB9-4AE0-466A-AE2E-7FF6F0AF6FC8}" dt="2023-09-07T22:38:45.397" v="1129"/>
          <ac:spMkLst>
            <pc:docMk/>
            <pc:sldMk cId="1843331871" sldId="365"/>
            <ac:spMk id="16" creationId="{FFBCE6A3-A724-EA27-4D52-CB57619DF8EF}"/>
          </ac:spMkLst>
        </pc:spChg>
        <pc:spChg chg="mod">
          <ac:chgData name="Alfred Asterjadhi" userId="39de57b9-85c0-4fd1-aaac-8ca2b6560ad0" providerId="ADAL" clId="{CA824CB9-4AE0-466A-AE2E-7FF6F0AF6FC8}" dt="2023-09-07T22:38:45.397" v="1129"/>
          <ac:spMkLst>
            <pc:docMk/>
            <pc:sldMk cId="1843331871" sldId="365"/>
            <ac:spMk id="17" creationId="{8F164EC3-903F-3891-A53D-53A2F2C6E32D}"/>
          </ac:spMkLst>
        </pc:spChg>
        <pc:spChg chg="mod">
          <ac:chgData name="Alfred Asterjadhi" userId="39de57b9-85c0-4fd1-aaac-8ca2b6560ad0" providerId="ADAL" clId="{CA824CB9-4AE0-466A-AE2E-7FF6F0AF6FC8}" dt="2023-09-07T22:38:45.397" v="1129"/>
          <ac:spMkLst>
            <pc:docMk/>
            <pc:sldMk cId="1843331871" sldId="365"/>
            <ac:spMk id="18" creationId="{8A2BFDA1-7F7D-F49A-549F-B46B9DA60A4B}"/>
          </ac:spMkLst>
        </pc:spChg>
        <pc:spChg chg="mod">
          <ac:chgData name="Alfred Asterjadhi" userId="39de57b9-85c0-4fd1-aaac-8ca2b6560ad0" providerId="ADAL" clId="{CA824CB9-4AE0-466A-AE2E-7FF6F0AF6FC8}" dt="2023-09-07T22:38:45.397" v="1129"/>
          <ac:spMkLst>
            <pc:docMk/>
            <pc:sldMk cId="1843331871" sldId="365"/>
            <ac:spMk id="19" creationId="{016F80A2-D964-6CD7-B3C4-D2651E318A23}"/>
          </ac:spMkLst>
        </pc:spChg>
        <pc:spChg chg="mod">
          <ac:chgData name="Alfred Asterjadhi" userId="39de57b9-85c0-4fd1-aaac-8ca2b6560ad0" providerId="ADAL" clId="{CA824CB9-4AE0-466A-AE2E-7FF6F0AF6FC8}" dt="2023-09-07T22:38:45.397" v="1129"/>
          <ac:spMkLst>
            <pc:docMk/>
            <pc:sldMk cId="1843331871" sldId="365"/>
            <ac:spMk id="20" creationId="{1AD9B975-7902-9D6B-EA58-7EE0E96000E0}"/>
          </ac:spMkLst>
        </pc:spChg>
        <pc:spChg chg="mod">
          <ac:chgData name="Alfred Asterjadhi" userId="39de57b9-85c0-4fd1-aaac-8ca2b6560ad0" providerId="ADAL" clId="{CA824CB9-4AE0-466A-AE2E-7FF6F0AF6FC8}" dt="2023-09-07T22:38:45.397" v="1129"/>
          <ac:spMkLst>
            <pc:docMk/>
            <pc:sldMk cId="1843331871" sldId="365"/>
            <ac:spMk id="21" creationId="{0FB79AAE-17B1-A1C7-F1E0-22EF41D20F0F}"/>
          </ac:spMkLst>
        </pc:spChg>
        <pc:spChg chg="mod">
          <ac:chgData name="Alfred Asterjadhi" userId="39de57b9-85c0-4fd1-aaac-8ca2b6560ad0" providerId="ADAL" clId="{CA824CB9-4AE0-466A-AE2E-7FF6F0AF6FC8}" dt="2023-09-07T22:38:45.397" v="1129"/>
          <ac:spMkLst>
            <pc:docMk/>
            <pc:sldMk cId="1843331871" sldId="365"/>
            <ac:spMk id="22" creationId="{5CAABBD4-31C2-469C-156D-736549BF8447}"/>
          </ac:spMkLst>
        </pc:spChg>
        <pc:spChg chg="mod">
          <ac:chgData name="Alfred Asterjadhi" userId="39de57b9-85c0-4fd1-aaac-8ca2b6560ad0" providerId="ADAL" clId="{CA824CB9-4AE0-466A-AE2E-7FF6F0AF6FC8}" dt="2023-09-07T22:38:45.397" v="1129"/>
          <ac:spMkLst>
            <pc:docMk/>
            <pc:sldMk cId="1843331871" sldId="365"/>
            <ac:spMk id="23" creationId="{622BADA9-03DB-177E-541B-C3A37F975A54}"/>
          </ac:spMkLst>
        </pc:spChg>
        <pc:spChg chg="mod">
          <ac:chgData name="Alfred Asterjadhi" userId="39de57b9-85c0-4fd1-aaac-8ca2b6560ad0" providerId="ADAL" clId="{CA824CB9-4AE0-466A-AE2E-7FF6F0AF6FC8}" dt="2023-09-07T22:38:45.397" v="1129"/>
          <ac:spMkLst>
            <pc:docMk/>
            <pc:sldMk cId="1843331871" sldId="365"/>
            <ac:spMk id="24" creationId="{8DB5BCAD-A6D9-A1CE-BF59-ED7A5B861367}"/>
          </ac:spMkLst>
        </pc:spChg>
        <pc:spChg chg="del mod ord">
          <ac:chgData name="Alfred Asterjadhi" userId="39de57b9-85c0-4fd1-aaac-8ca2b6560ad0" providerId="ADAL" clId="{CA824CB9-4AE0-466A-AE2E-7FF6F0AF6FC8}" dt="2023-09-07T22:38:20.747" v="1123" actId="478"/>
          <ac:spMkLst>
            <pc:docMk/>
            <pc:sldMk cId="1843331871" sldId="365"/>
            <ac:spMk id="25" creationId="{DEEFA1CA-22CD-79BC-A375-F798D55F5E83}"/>
          </ac:spMkLst>
        </pc:spChg>
        <pc:spChg chg="mod">
          <ac:chgData name="Alfred Asterjadhi" userId="39de57b9-85c0-4fd1-aaac-8ca2b6560ad0" providerId="ADAL" clId="{CA824CB9-4AE0-466A-AE2E-7FF6F0AF6FC8}" dt="2023-09-07T22:38:45.397" v="1129"/>
          <ac:spMkLst>
            <pc:docMk/>
            <pc:sldMk cId="1843331871" sldId="365"/>
            <ac:spMk id="26" creationId="{F17F079E-0211-8BB5-0BB9-D4112FEEF4F0}"/>
          </ac:spMkLst>
        </pc:spChg>
        <pc:spChg chg="mod">
          <ac:chgData name="Alfred Asterjadhi" userId="39de57b9-85c0-4fd1-aaac-8ca2b6560ad0" providerId="ADAL" clId="{CA824CB9-4AE0-466A-AE2E-7FF6F0AF6FC8}" dt="2023-09-07T22:38:45.397" v="1129"/>
          <ac:spMkLst>
            <pc:docMk/>
            <pc:sldMk cId="1843331871" sldId="365"/>
            <ac:spMk id="27" creationId="{C495C1FC-18F8-5BB4-E730-553B1196157E}"/>
          </ac:spMkLst>
        </pc:spChg>
        <pc:spChg chg="mod">
          <ac:chgData name="Alfred Asterjadhi" userId="39de57b9-85c0-4fd1-aaac-8ca2b6560ad0" providerId="ADAL" clId="{CA824CB9-4AE0-466A-AE2E-7FF6F0AF6FC8}" dt="2023-09-07T22:38:45.397" v="1129"/>
          <ac:spMkLst>
            <pc:docMk/>
            <pc:sldMk cId="1843331871" sldId="365"/>
            <ac:spMk id="30" creationId="{BA133308-52D3-9BD7-8F5B-94C5E8E76F3C}"/>
          </ac:spMkLst>
        </pc:spChg>
        <pc:spChg chg="mod">
          <ac:chgData name="Alfred Asterjadhi" userId="39de57b9-85c0-4fd1-aaac-8ca2b6560ad0" providerId="ADAL" clId="{CA824CB9-4AE0-466A-AE2E-7FF6F0AF6FC8}" dt="2023-09-07T22:38:45.397" v="1129"/>
          <ac:spMkLst>
            <pc:docMk/>
            <pc:sldMk cId="1843331871" sldId="365"/>
            <ac:spMk id="31" creationId="{0FC04953-2187-B411-569F-9505EE1AF161}"/>
          </ac:spMkLst>
        </pc:spChg>
        <pc:spChg chg="mod">
          <ac:chgData name="Alfred Asterjadhi" userId="39de57b9-85c0-4fd1-aaac-8ca2b6560ad0" providerId="ADAL" clId="{CA824CB9-4AE0-466A-AE2E-7FF6F0AF6FC8}" dt="2023-09-07T22:38:45.397" v="1129"/>
          <ac:spMkLst>
            <pc:docMk/>
            <pc:sldMk cId="1843331871" sldId="365"/>
            <ac:spMk id="32" creationId="{CF829EBD-9325-FAD8-F458-005CA9B90FA9}"/>
          </ac:spMkLst>
        </pc:spChg>
        <pc:spChg chg="mod">
          <ac:chgData name="Alfred Asterjadhi" userId="39de57b9-85c0-4fd1-aaac-8ca2b6560ad0" providerId="ADAL" clId="{CA824CB9-4AE0-466A-AE2E-7FF6F0AF6FC8}" dt="2023-09-07T22:38:45.397" v="1129"/>
          <ac:spMkLst>
            <pc:docMk/>
            <pc:sldMk cId="1843331871" sldId="365"/>
            <ac:spMk id="33" creationId="{F23FC74C-C8BD-83DD-1C43-211E975A127D}"/>
          </ac:spMkLst>
        </pc:spChg>
        <pc:spChg chg="add del mod">
          <ac:chgData name="Alfred Asterjadhi" userId="39de57b9-85c0-4fd1-aaac-8ca2b6560ad0" providerId="ADAL" clId="{CA824CB9-4AE0-466A-AE2E-7FF6F0AF6FC8}" dt="2023-09-07T22:39:30.764" v="1141" actId="6264"/>
          <ac:spMkLst>
            <pc:docMk/>
            <pc:sldMk cId="1843331871" sldId="365"/>
            <ac:spMk id="34" creationId="{8ED553B7-7E93-5F74-B123-53391F7C3943}"/>
          </ac:spMkLst>
        </pc:spChg>
        <pc:spChg chg="add del mod">
          <ac:chgData name="Alfred Asterjadhi" userId="39de57b9-85c0-4fd1-aaac-8ca2b6560ad0" providerId="ADAL" clId="{CA824CB9-4AE0-466A-AE2E-7FF6F0AF6FC8}" dt="2023-09-07T22:39:30.764" v="1141" actId="6264"/>
          <ac:spMkLst>
            <pc:docMk/>
            <pc:sldMk cId="1843331871" sldId="365"/>
            <ac:spMk id="35" creationId="{FD8A4528-90A7-9364-9E10-D7FC579A03F9}"/>
          </ac:spMkLst>
        </pc:spChg>
        <pc:spChg chg="add del mod">
          <ac:chgData name="Alfred Asterjadhi" userId="39de57b9-85c0-4fd1-aaac-8ca2b6560ad0" providerId="ADAL" clId="{CA824CB9-4AE0-466A-AE2E-7FF6F0AF6FC8}" dt="2023-09-07T22:39:30.764" v="1141" actId="6264"/>
          <ac:spMkLst>
            <pc:docMk/>
            <pc:sldMk cId="1843331871" sldId="365"/>
            <ac:spMk id="36" creationId="{282E36FA-8D56-2FE8-D84B-25F48C558CA6}"/>
          </ac:spMkLst>
        </pc:spChg>
        <pc:spChg chg="add del mod">
          <ac:chgData name="Alfred Asterjadhi" userId="39de57b9-85c0-4fd1-aaac-8ca2b6560ad0" providerId="ADAL" clId="{CA824CB9-4AE0-466A-AE2E-7FF6F0AF6FC8}" dt="2023-09-07T22:39:30.764" v="1141" actId="6264"/>
          <ac:spMkLst>
            <pc:docMk/>
            <pc:sldMk cId="1843331871" sldId="365"/>
            <ac:spMk id="37" creationId="{12CA38C2-2A80-D7E9-A9C5-55D22DFCEB71}"/>
          </ac:spMkLst>
        </pc:spChg>
        <pc:spChg chg="add del mod">
          <ac:chgData name="Alfred Asterjadhi" userId="39de57b9-85c0-4fd1-aaac-8ca2b6560ad0" providerId="ADAL" clId="{CA824CB9-4AE0-466A-AE2E-7FF6F0AF6FC8}" dt="2023-09-07T22:39:30.764" v="1141" actId="6264"/>
          <ac:spMkLst>
            <pc:docMk/>
            <pc:sldMk cId="1843331871" sldId="365"/>
            <ac:spMk id="38" creationId="{C8168A13-8156-7191-0BB9-004371857B54}"/>
          </ac:spMkLst>
        </pc:spChg>
        <pc:grpChg chg="del">
          <ac:chgData name="Alfred Asterjadhi" userId="39de57b9-85c0-4fd1-aaac-8ca2b6560ad0" providerId="ADAL" clId="{CA824CB9-4AE0-466A-AE2E-7FF6F0AF6FC8}" dt="2023-08-14T17:02:02.441" v="286" actId="478"/>
          <ac:grpSpMkLst>
            <pc:docMk/>
            <pc:sldMk cId="1843331871" sldId="365"/>
            <ac:grpSpMk id="3" creationId="{C2CEEF23-8316-9BB4-20D1-D9243CEDB88F}"/>
          </ac:grpSpMkLst>
        </pc:grpChg>
        <pc:grpChg chg="add mod">
          <ac:chgData name="Alfred Asterjadhi" userId="39de57b9-85c0-4fd1-aaac-8ca2b6560ad0" providerId="ADAL" clId="{CA824CB9-4AE0-466A-AE2E-7FF6F0AF6FC8}" dt="2023-09-07T22:42:11.388" v="1247" actId="1036"/>
          <ac:grpSpMkLst>
            <pc:docMk/>
            <pc:sldMk cId="1843331871" sldId="365"/>
            <ac:grpSpMk id="14" creationId="{B3AB99FE-32FD-FCF5-4E24-3CF2664A49C0}"/>
          </ac:grpSpMkLst>
        </pc:grpChg>
        <pc:grpChg chg="del">
          <ac:chgData name="Alfred Asterjadhi" userId="39de57b9-85c0-4fd1-aaac-8ca2b6560ad0" providerId="ADAL" clId="{CA824CB9-4AE0-466A-AE2E-7FF6F0AF6FC8}" dt="2023-08-14T17:02:01.361" v="285" actId="478"/>
          <ac:grpSpMkLst>
            <pc:docMk/>
            <pc:sldMk cId="1843331871" sldId="365"/>
            <ac:grpSpMk id="15" creationId="{0F5CC0C0-D6D4-0E61-6F26-EA2D4A6A0EC5}"/>
          </ac:grpSpMkLst>
        </pc:grpChg>
        <pc:grpChg chg="mod">
          <ac:chgData name="Alfred Asterjadhi" userId="39de57b9-85c0-4fd1-aaac-8ca2b6560ad0" providerId="ADAL" clId="{CA824CB9-4AE0-466A-AE2E-7FF6F0AF6FC8}" dt="2023-09-07T22:38:45.397" v="1129"/>
          <ac:grpSpMkLst>
            <pc:docMk/>
            <pc:sldMk cId="1843331871" sldId="365"/>
            <ac:grpSpMk id="15" creationId="{81E157E8-B951-463A-6482-78ECA467F629}"/>
          </ac:grpSpMkLst>
        </pc:grpChg>
        <pc:grpChg chg="add mod">
          <ac:chgData name="Alfred Asterjadhi" userId="39de57b9-85c0-4fd1-aaac-8ca2b6560ad0" providerId="ADAL" clId="{CA824CB9-4AE0-466A-AE2E-7FF6F0AF6FC8}" dt="2023-09-07T22:41:43.241" v="1228" actId="1036"/>
          <ac:grpSpMkLst>
            <pc:docMk/>
            <pc:sldMk cId="1843331871" sldId="365"/>
            <ac:grpSpMk id="28" creationId="{E8713A01-F3AB-EFFB-4BF8-54D102ACEF92}"/>
          </ac:grpSpMkLst>
        </pc:grpChg>
        <pc:picChg chg="mod">
          <ac:chgData name="Alfred Asterjadhi" userId="39de57b9-85c0-4fd1-aaac-8ca2b6560ad0" providerId="ADAL" clId="{CA824CB9-4AE0-466A-AE2E-7FF6F0AF6FC8}" dt="2023-09-07T22:38:45.397" v="1129"/>
          <ac:picMkLst>
            <pc:docMk/>
            <pc:sldMk cId="1843331871" sldId="365"/>
            <ac:picMk id="29" creationId="{9DD8C72E-8736-1658-0D02-165EF1BF3683}"/>
          </ac:picMkLst>
        </pc:picChg>
      </pc:sldChg>
      <pc:sldChg chg="addSp delSp modSp mod">
        <pc:chgData name="Alfred Asterjadhi" userId="39de57b9-85c0-4fd1-aaac-8ca2b6560ad0" providerId="ADAL" clId="{CA824CB9-4AE0-466A-AE2E-7FF6F0AF6FC8}" dt="2023-09-14T18:29:17.206" v="5685" actId="20577"/>
        <pc:sldMkLst>
          <pc:docMk/>
          <pc:sldMk cId="3759718192" sldId="368"/>
        </pc:sldMkLst>
        <pc:spChg chg="mod">
          <ac:chgData name="Alfred Asterjadhi" userId="39de57b9-85c0-4fd1-aaac-8ca2b6560ad0" providerId="ADAL" clId="{CA824CB9-4AE0-466A-AE2E-7FF6F0AF6FC8}" dt="2023-08-14T17:15:47.388" v="447" actId="20577"/>
          <ac:spMkLst>
            <pc:docMk/>
            <pc:sldMk cId="3759718192" sldId="368"/>
            <ac:spMk id="2" creationId="{D0172988-1296-802D-770D-899EA5C68516}"/>
          </ac:spMkLst>
        </pc:spChg>
        <pc:spChg chg="mod">
          <ac:chgData name="Alfred Asterjadhi" userId="39de57b9-85c0-4fd1-aaac-8ca2b6560ad0" providerId="ADAL" clId="{CA824CB9-4AE0-466A-AE2E-7FF6F0AF6FC8}" dt="2023-09-14T18:29:17.206" v="5685" actId="20577"/>
          <ac:spMkLst>
            <pc:docMk/>
            <pc:sldMk cId="3759718192" sldId="368"/>
            <ac:spMk id="3" creationId="{73382C34-84F1-F2DE-C5D9-E1296FE55B90}"/>
          </ac:spMkLst>
        </pc:spChg>
        <pc:spChg chg="mod">
          <ac:chgData name="Alfred Asterjadhi" userId="39de57b9-85c0-4fd1-aaac-8ca2b6560ad0" providerId="ADAL" clId="{CA824CB9-4AE0-466A-AE2E-7FF6F0AF6FC8}" dt="2023-08-14T16:51:08.736" v="94"/>
          <ac:spMkLst>
            <pc:docMk/>
            <pc:sldMk cId="3759718192" sldId="368"/>
            <ac:spMk id="6" creationId="{C87C5A54-FD99-467B-5FA7-FA5027B55B0B}"/>
          </ac:spMkLst>
        </pc:spChg>
        <pc:spChg chg="add del">
          <ac:chgData name="Alfred Asterjadhi" userId="39de57b9-85c0-4fd1-aaac-8ca2b6560ad0" providerId="ADAL" clId="{CA824CB9-4AE0-466A-AE2E-7FF6F0AF6FC8}" dt="2023-09-14T14:29:06.686" v="5427" actId="22"/>
          <ac:spMkLst>
            <pc:docMk/>
            <pc:sldMk cId="3759718192" sldId="368"/>
            <ac:spMk id="8" creationId="{95F0B2C5-70F1-19F8-EF3A-263E5F8E8E13}"/>
          </ac:spMkLst>
        </pc:spChg>
        <pc:spChg chg="mod">
          <ac:chgData name="Alfred Asterjadhi" userId="39de57b9-85c0-4fd1-aaac-8ca2b6560ad0" providerId="ADAL" clId="{CA824CB9-4AE0-466A-AE2E-7FF6F0AF6FC8}" dt="2023-08-14T17:16:38.308" v="454" actId="6549"/>
          <ac:spMkLst>
            <pc:docMk/>
            <pc:sldMk cId="3759718192" sldId="368"/>
            <ac:spMk id="15" creationId="{B58DCCC0-E9B3-F3E2-1984-CBBED114F98F}"/>
          </ac:spMkLst>
        </pc:spChg>
        <pc:spChg chg="mod">
          <ac:chgData name="Alfred Asterjadhi" userId="39de57b9-85c0-4fd1-aaac-8ca2b6560ad0" providerId="ADAL" clId="{CA824CB9-4AE0-466A-AE2E-7FF6F0AF6FC8}" dt="2023-08-14T17:16:41.632" v="456" actId="6549"/>
          <ac:spMkLst>
            <pc:docMk/>
            <pc:sldMk cId="3759718192" sldId="368"/>
            <ac:spMk id="19" creationId="{5C48DADC-E14F-F4D3-7213-62C6FB407085}"/>
          </ac:spMkLst>
        </pc:spChg>
        <pc:spChg chg="mod">
          <ac:chgData name="Alfred Asterjadhi" userId="39de57b9-85c0-4fd1-aaac-8ca2b6560ad0" providerId="ADAL" clId="{CA824CB9-4AE0-466A-AE2E-7FF6F0AF6FC8}" dt="2023-08-14T17:16:35.202" v="450" actId="6549"/>
          <ac:spMkLst>
            <pc:docMk/>
            <pc:sldMk cId="3759718192" sldId="368"/>
            <ac:spMk id="20" creationId="{35AE8C4B-4E83-BC97-3F21-785C618AD620}"/>
          </ac:spMkLst>
        </pc:spChg>
        <pc:spChg chg="mod">
          <ac:chgData name="Alfred Asterjadhi" userId="39de57b9-85c0-4fd1-aaac-8ca2b6560ad0" providerId="ADAL" clId="{CA824CB9-4AE0-466A-AE2E-7FF6F0AF6FC8}" dt="2023-08-14T17:16:44.477" v="458" actId="20577"/>
          <ac:spMkLst>
            <pc:docMk/>
            <pc:sldMk cId="3759718192" sldId="368"/>
            <ac:spMk id="21" creationId="{F9D788A4-4526-86B1-DA44-059057A0C6B7}"/>
          </ac:spMkLst>
        </pc:spChg>
        <pc:spChg chg="mod">
          <ac:chgData name="Alfred Asterjadhi" userId="39de57b9-85c0-4fd1-aaac-8ca2b6560ad0" providerId="ADAL" clId="{CA824CB9-4AE0-466A-AE2E-7FF6F0AF6FC8}" dt="2023-09-14T14:29:33.447" v="5435"/>
          <ac:spMkLst>
            <pc:docMk/>
            <pc:sldMk cId="3759718192" sldId="368"/>
            <ac:spMk id="23" creationId="{5661D9BB-0AD4-9788-7043-F5D067B665F2}"/>
          </ac:spMkLst>
        </pc:spChg>
        <pc:spChg chg="mod">
          <ac:chgData name="Alfred Asterjadhi" userId="39de57b9-85c0-4fd1-aaac-8ca2b6560ad0" providerId="ADAL" clId="{CA824CB9-4AE0-466A-AE2E-7FF6F0AF6FC8}" dt="2023-09-14T14:29:33.447" v="5435"/>
          <ac:spMkLst>
            <pc:docMk/>
            <pc:sldMk cId="3759718192" sldId="368"/>
            <ac:spMk id="24" creationId="{0A6BF369-78AF-440D-964B-54E169927850}"/>
          </ac:spMkLst>
        </pc:spChg>
        <pc:spChg chg="mod">
          <ac:chgData name="Alfred Asterjadhi" userId="39de57b9-85c0-4fd1-aaac-8ca2b6560ad0" providerId="ADAL" clId="{CA824CB9-4AE0-466A-AE2E-7FF6F0AF6FC8}" dt="2023-09-14T14:29:33.447" v="5435"/>
          <ac:spMkLst>
            <pc:docMk/>
            <pc:sldMk cId="3759718192" sldId="368"/>
            <ac:spMk id="25" creationId="{20FAFBFC-C11D-8582-E89D-158EFBC60EDA}"/>
          </ac:spMkLst>
        </pc:spChg>
        <pc:spChg chg="mod">
          <ac:chgData name="Alfred Asterjadhi" userId="39de57b9-85c0-4fd1-aaac-8ca2b6560ad0" providerId="ADAL" clId="{CA824CB9-4AE0-466A-AE2E-7FF6F0AF6FC8}" dt="2023-09-14T14:29:33.447" v="5435"/>
          <ac:spMkLst>
            <pc:docMk/>
            <pc:sldMk cId="3759718192" sldId="368"/>
            <ac:spMk id="26" creationId="{738B145D-2997-0D7F-2897-FC6E62EEDB9B}"/>
          </ac:spMkLst>
        </pc:spChg>
        <pc:spChg chg="mod">
          <ac:chgData name="Alfred Asterjadhi" userId="39de57b9-85c0-4fd1-aaac-8ca2b6560ad0" providerId="ADAL" clId="{CA824CB9-4AE0-466A-AE2E-7FF6F0AF6FC8}" dt="2023-09-14T14:29:33.447" v="5435"/>
          <ac:spMkLst>
            <pc:docMk/>
            <pc:sldMk cId="3759718192" sldId="368"/>
            <ac:spMk id="27" creationId="{1992DE1A-6E78-3E4C-3499-40B7B98C78EC}"/>
          </ac:spMkLst>
        </pc:spChg>
        <pc:spChg chg="mod">
          <ac:chgData name="Alfred Asterjadhi" userId="39de57b9-85c0-4fd1-aaac-8ca2b6560ad0" providerId="ADAL" clId="{CA824CB9-4AE0-466A-AE2E-7FF6F0AF6FC8}" dt="2023-09-14T14:29:33.447" v="5435"/>
          <ac:spMkLst>
            <pc:docMk/>
            <pc:sldMk cId="3759718192" sldId="368"/>
            <ac:spMk id="28" creationId="{CCB8810A-A8C7-CC9B-605D-700BE8525839}"/>
          </ac:spMkLst>
        </pc:spChg>
        <pc:spChg chg="mod">
          <ac:chgData name="Alfred Asterjadhi" userId="39de57b9-85c0-4fd1-aaac-8ca2b6560ad0" providerId="ADAL" clId="{CA824CB9-4AE0-466A-AE2E-7FF6F0AF6FC8}" dt="2023-09-14T14:29:33.447" v="5435"/>
          <ac:spMkLst>
            <pc:docMk/>
            <pc:sldMk cId="3759718192" sldId="368"/>
            <ac:spMk id="29" creationId="{997AEF05-F83A-1878-DA3C-6AFAC7330F93}"/>
          </ac:spMkLst>
        </pc:spChg>
        <pc:spChg chg="mod">
          <ac:chgData name="Alfred Asterjadhi" userId="39de57b9-85c0-4fd1-aaac-8ca2b6560ad0" providerId="ADAL" clId="{CA824CB9-4AE0-466A-AE2E-7FF6F0AF6FC8}" dt="2023-09-14T14:29:33.447" v="5435"/>
          <ac:spMkLst>
            <pc:docMk/>
            <pc:sldMk cId="3759718192" sldId="368"/>
            <ac:spMk id="30" creationId="{BE741498-0FB5-A6DD-DBF4-1F0BF7BB1861}"/>
          </ac:spMkLst>
        </pc:spChg>
        <pc:spChg chg="mod">
          <ac:chgData name="Alfred Asterjadhi" userId="39de57b9-85c0-4fd1-aaac-8ca2b6560ad0" providerId="ADAL" clId="{CA824CB9-4AE0-466A-AE2E-7FF6F0AF6FC8}" dt="2023-09-14T14:29:33.447" v="5435"/>
          <ac:spMkLst>
            <pc:docMk/>
            <pc:sldMk cId="3759718192" sldId="368"/>
            <ac:spMk id="31" creationId="{C2F3661F-8897-7F1B-103C-A6C4065E143D}"/>
          </ac:spMkLst>
        </pc:spChg>
        <pc:spChg chg="mod">
          <ac:chgData name="Alfred Asterjadhi" userId="39de57b9-85c0-4fd1-aaac-8ca2b6560ad0" providerId="ADAL" clId="{CA824CB9-4AE0-466A-AE2E-7FF6F0AF6FC8}" dt="2023-09-14T14:29:33.447" v="5435"/>
          <ac:spMkLst>
            <pc:docMk/>
            <pc:sldMk cId="3759718192" sldId="368"/>
            <ac:spMk id="32" creationId="{25CB38D5-D14B-185C-5CD0-BCC818BD9A34}"/>
          </ac:spMkLst>
        </pc:spChg>
        <pc:spChg chg="mod">
          <ac:chgData name="Alfred Asterjadhi" userId="39de57b9-85c0-4fd1-aaac-8ca2b6560ad0" providerId="ADAL" clId="{CA824CB9-4AE0-466A-AE2E-7FF6F0AF6FC8}" dt="2023-09-14T14:29:33.447" v="5435"/>
          <ac:spMkLst>
            <pc:docMk/>
            <pc:sldMk cId="3759718192" sldId="368"/>
            <ac:spMk id="33" creationId="{6F62B98D-B2A5-B66F-96C9-84A2186E59EC}"/>
          </ac:spMkLst>
        </pc:spChg>
        <pc:spChg chg="add mod">
          <ac:chgData name="Alfred Asterjadhi" userId="39de57b9-85c0-4fd1-aaac-8ca2b6560ad0" providerId="ADAL" clId="{CA824CB9-4AE0-466A-AE2E-7FF6F0AF6FC8}" dt="2023-09-14T14:30:44.713" v="5456" actId="164"/>
          <ac:spMkLst>
            <pc:docMk/>
            <pc:sldMk cId="3759718192" sldId="368"/>
            <ac:spMk id="34" creationId="{29E96206-7F47-0C01-8F7B-FFD3DAE5B79C}"/>
          </ac:spMkLst>
        </pc:spChg>
        <pc:spChg chg="add mod">
          <ac:chgData name="Alfred Asterjadhi" userId="39de57b9-85c0-4fd1-aaac-8ca2b6560ad0" providerId="ADAL" clId="{CA824CB9-4AE0-466A-AE2E-7FF6F0AF6FC8}" dt="2023-09-14T14:30:44.713" v="5456" actId="164"/>
          <ac:spMkLst>
            <pc:docMk/>
            <pc:sldMk cId="3759718192" sldId="368"/>
            <ac:spMk id="35" creationId="{BAB737A3-5584-0951-6B85-49F99EF2A68C}"/>
          </ac:spMkLst>
        </pc:spChg>
        <pc:spChg chg="add mod">
          <ac:chgData name="Alfred Asterjadhi" userId="39de57b9-85c0-4fd1-aaac-8ca2b6560ad0" providerId="ADAL" clId="{CA824CB9-4AE0-466A-AE2E-7FF6F0AF6FC8}" dt="2023-09-14T14:30:44.713" v="5456" actId="164"/>
          <ac:spMkLst>
            <pc:docMk/>
            <pc:sldMk cId="3759718192" sldId="368"/>
            <ac:spMk id="36" creationId="{54A3E4A8-3C56-1F4C-081A-15243D639E77}"/>
          </ac:spMkLst>
        </pc:spChg>
        <pc:spChg chg="add mod">
          <ac:chgData name="Alfred Asterjadhi" userId="39de57b9-85c0-4fd1-aaac-8ca2b6560ad0" providerId="ADAL" clId="{CA824CB9-4AE0-466A-AE2E-7FF6F0AF6FC8}" dt="2023-09-14T14:30:44.713" v="5456" actId="164"/>
          <ac:spMkLst>
            <pc:docMk/>
            <pc:sldMk cId="3759718192" sldId="368"/>
            <ac:spMk id="37" creationId="{1D361119-824A-6921-AD7F-050157138E4C}"/>
          </ac:spMkLst>
        </pc:spChg>
        <pc:grpChg chg="add mod">
          <ac:chgData name="Alfred Asterjadhi" userId="39de57b9-85c0-4fd1-aaac-8ca2b6560ad0" providerId="ADAL" clId="{CA824CB9-4AE0-466A-AE2E-7FF6F0AF6FC8}" dt="2023-09-14T14:29:36.370" v="5436" actId="1076"/>
          <ac:grpSpMkLst>
            <pc:docMk/>
            <pc:sldMk cId="3759718192" sldId="368"/>
            <ac:grpSpMk id="12" creationId="{67AD9B57-F6B1-0BD6-9134-9EA1C2C99836}"/>
          </ac:grpSpMkLst>
        </pc:grpChg>
        <pc:grpChg chg="del">
          <ac:chgData name="Alfred Asterjadhi" userId="39de57b9-85c0-4fd1-aaac-8ca2b6560ad0" providerId="ADAL" clId="{CA824CB9-4AE0-466A-AE2E-7FF6F0AF6FC8}" dt="2023-09-14T14:29:33.136" v="5434" actId="478"/>
          <ac:grpSpMkLst>
            <pc:docMk/>
            <pc:sldMk cId="3759718192" sldId="368"/>
            <ac:grpSpMk id="13" creationId="{19E50617-82D7-279F-AB9E-98E17EB31544}"/>
          </ac:grpSpMkLst>
        </pc:grpChg>
        <pc:grpChg chg="mod">
          <ac:chgData name="Alfred Asterjadhi" userId="39de57b9-85c0-4fd1-aaac-8ca2b6560ad0" providerId="ADAL" clId="{CA824CB9-4AE0-466A-AE2E-7FF6F0AF6FC8}" dt="2023-09-14T14:29:33.447" v="5435"/>
          <ac:grpSpMkLst>
            <pc:docMk/>
            <pc:sldMk cId="3759718192" sldId="368"/>
            <ac:grpSpMk id="22" creationId="{F9CFC13E-3543-7846-419D-DE0611CB0349}"/>
          </ac:grpSpMkLst>
        </pc:grpChg>
        <pc:grpChg chg="add mod">
          <ac:chgData name="Alfred Asterjadhi" userId="39de57b9-85c0-4fd1-aaac-8ca2b6560ad0" providerId="ADAL" clId="{CA824CB9-4AE0-466A-AE2E-7FF6F0AF6FC8}" dt="2023-09-14T14:30:44.713" v="5456" actId="164"/>
          <ac:grpSpMkLst>
            <pc:docMk/>
            <pc:sldMk cId="3759718192" sldId="368"/>
            <ac:grpSpMk id="38" creationId="{5321B0E7-85C2-1A34-41E7-07E1ECB00E50}"/>
          </ac:grpSpMkLst>
        </pc:grpChg>
        <pc:picChg chg="del">
          <ac:chgData name="Alfred Asterjadhi" userId="39de57b9-85c0-4fd1-aaac-8ca2b6560ad0" providerId="ADAL" clId="{CA824CB9-4AE0-466A-AE2E-7FF6F0AF6FC8}" dt="2023-08-14T17:16:26.898" v="448" actId="478"/>
          <ac:picMkLst>
            <pc:docMk/>
            <pc:sldMk cId="3759718192" sldId="368"/>
            <ac:picMk id="8" creationId="{E47685EF-E381-5D83-F355-5C7CA2BB9CFD}"/>
          </ac:picMkLst>
        </pc:picChg>
        <pc:picChg chg="del">
          <ac:chgData name="Alfred Asterjadhi" userId="39de57b9-85c0-4fd1-aaac-8ca2b6560ad0" providerId="ADAL" clId="{CA824CB9-4AE0-466A-AE2E-7FF6F0AF6FC8}" dt="2023-09-14T14:29:04.120" v="5425" actId="478"/>
          <ac:picMkLst>
            <pc:docMk/>
            <pc:sldMk cId="3759718192" sldId="368"/>
            <ac:picMk id="10" creationId="{D54854AB-419B-E2B5-21FB-6BC02F6CAD58}"/>
          </ac:picMkLst>
        </pc:picChg>
        <pc:picChg chg="add mod">
          <ac:chgData name="Alfred Asterjadhi" userId="39de57b9-85c0-4fd1-aaac-8ca2b6560ad0" providerId="ADAL" clId="{CA824CB9-4AE0-466A-AE2E-7FF6F0AF6FC8}" dt="2023-09-14T14:30:44.713" v="5456" actId="164"/>
          <ac:picMkLst>
            <pc:docMk/>
            <pc:sldMk cId="3759718192" sldId="368"/>
            <ac:picMk id="11" creationId="{39D8327C-D24D-2ADB-EE1E-F546BA543433}"/>
          </ac:picMkLst>
        </pc:picChg>
      </pc:sldChg>
      <pc:sldChg chg="modSp del mod">
        <pc:chgData name="Alfred Asterjadhi" userId="39de57b9-85c0-4fd1-aaac-8ca2b6560ad0" providerId="ADAL" clId="{CA824CB9-4AE0-466A-AE2E-7FF6F0AF6FC8}" dt="2023-08-14T17:01:34.795" v="270" actId="47"/>
        <pc:sldMkLst>
          <pc:docMk/>
          <pc:sldMk cId="3049755149" sldId="371"/>
        </pc:sldMkLst>
        <pc:spChg chg="mod">
          <ac:chgData name="Alfred Asterjadhi" userId="39de57b9-85c0-4fd1-aaac-8ca2b6560ad0" providerId="ADAL" clId="{CA824CB9-4AE0-466A-AE2E-7FF6F0AF6FC8}" dt="2023-08-14T17:00:38.619" v="268" actId="13926"/>
          <ac:spMkLst>
            <pc:docMk/>
            <pc:sldMk cId="3049755149" sldId="371"/>
            <ac:spMk id="2" creationId="{4B5F0D0E-8BB7-48AB-9160-728B8B3399A2}"/>
          </ac:spMkLst>
        </pc:spChg>
        <pc:spChg chg="mod">
          <ac:chgData name="Alfred Asterjadhi" userId="39de57b9-85c0-4fd1-aaac-8ca2b6560ad0" providerId="ADAL" clId="{CA824CB9-4AE0-466A-AE2E-7FF6F0AF6FC8}" dt="2023-08-14T17:00:40.829" v="269" actId="6549"/>
          <ac:spMkLst>
            <pc:docMk/>
            <pc:sldMk cId="3049755149" sldId="371"/>
            <ac:spMk id="3" creationId="{DFB0BA47-D7B6-4F95-932E-A7AA615BC440}"/>
          </ac:spMkLst>
        </pc:spChg>
        <pc:spChg chg="mod">
          <ac:chgData name="Alfred Asterjadhi" userId="39de57b9-85c0-4fd1-aaac-8ca2b6560ad0" providerId="ADAL" clId="{CA824CB9-4AE0-466A-AE2E-7FF6F0AF6FC8}" dt="2023-08-14T16:50:48.733" v="81"/>
          <ac:spMkLst>
            <pc:docMk/>
            <pc:sldMk cId="3049755149" sldId="371"/>
            <ac:spMk id="6" creationId="{974B2026-97FB-40D2-8F22-7E6D319B4EA2}"/>
          </ac:spMkLst>
        </pc:spChg>
      </pc:sldChg>
      <pc:sldChg chg="modSp mod">
        <pc:chgData name="Alfred Asterjadhi" userId="39de57b9-85c0-4fd1-aaac-8ca2b6560ad0" providerId="ADAL" clId="{CA824CB9-4AE0-466A-AE2E-7FF6F0AF6FC8}" dt="2023-09-14T18:32:25.459" v="5705" actId="20577"/>
        <pc:sldMkLst>
          <pc:docMk/>
          <pc:sldMk cId="1847581084" sldId="375"/>
        </pc:sldMkLst>
        <pc:spChg chg="mod">
          <ac:chgData name="Alfred Asterjadhi" userId="39de57b9-85c0-4fd1-aaac-8ca2b6560ad0" providerId="ADAL" clId="{CA824CB9-4AE0-466A-AE2E-7FF6F0AF6FC8}" dt="2023-08-14T16:51:12.783" v="97"/>
          <ac:spMkLst>
            <pc:docMk/>
            <pc:sldMk cId="1847581084" sldId="375"/>
            <ac:spMk id="6" creationId="{29CFE1A9-332B-2B06-C330-B9EB4742F3D1}"/>
          </ac:spMkLst>
        </pc:spChg>
        <pc:spChg chg="mod">
          <ac:chgData name="Alfred Asterjadhi" userId="39de57b9-85c0-4fd1-aaac-8ca2b6560ad0" providerId="ADAL" clId="{CA824CB9-4AE0-466A-AE2E-7FF6F0AF6FC8}" dt="2023-09-14T18:32:25.459" v="5705" actId="20577"/>
          <ac:spMkLst>
            <pc:docMk/>
            <pc:sldMk cId="1847581084" sldId="375"/>
            <ac:spMk id="10" creationId="{11C67F6B-1097-0DF1-0451-CBF17C2CE23A}"/>
          </ac:spMkLst>
        </pc:spChg>
      </pc:sldChg>
      <pc:sldChg chg="modSp mod">
        <pc:chgData name="Alfred Asterjadhi" userId="39de57b9-85c0-4fd1-aaac-8ca2b6560ad0" providerId="ADAL" clId="{CA824CB9-4AE0-466A-AE2E-7FF6F0AF6FC8}" dt="2023-09-13T17:07:55.561" v="4571" actId="207"/>
        <pc:sldMkLst>
          <pc:docMk/>
          <pc:sldMk cId="2696761607" sldId="393"/>
        </pc:sldMkLst>
        <pc:spChg chg="mod">
          <ac:chgData name="Alfred Asterjadhi" userId="39de57b9-85c0-4fd1-aaac-8ca2b6560ad0" providerId="ADAL" clId="{CA824CB9-4AE0-466A-AE2E-7FF6F0AF6FC8}" dt="2023-08-14T16:50:25.496" v="69"/>
          <ac:spMkLst>
            <pc:docMk/>
            <pc:sldMk cId="2696761607" sldId="393"/>
            <ac:spMk id="3" creationId="{D20906E0-F900-4991-83B1-675F5B67FA2D}"/>
          </ac:spMkLst>
        </pc:spChg>
        <pc:graphicFrameChg chg="mod modGraphic">
          <ac:chgData name="Alfred Asterjadhi" userId="39de57b9-85c0-4fd1-aaac-8ca2b6560ad0" providerId="ADAL" clId="{CA824CB9-4AE0-466A-AE2E-7FF6F0AF6FC8}" dt="2023-09-13T17:07:55.561" v="4571" actId="207"/>
          <ac:graphicFrameMkLst>
            <pc:docMk/>
            <pc:sldMk cId="2696761607" sldId="393"/>
            <ac:graphicFrameMk id="6" creationId="{5094FBC8-BB74-47F3-965D-16BC678F4D1D}"/>
          </ac:graphicFrameMkLst>
        </pc:graphicFrameChg>
      </pc:sldChg>
      <pc:sldChg chg="addSp delSp modSp mod chgLayout">
        <pc:chgData name="Alfred Asterjadhi" userId="39de57b9-85c0-4fd1-aaac-8ca2b6560ad0" providerId="ADAL" clId="{CA824CB9-4AE0-466A-AE2E-7FF6F0AF6FC8}" dt="2023-09-14T19:59:03.351" v="5752" actId="20577"/>
        <pc:sldMkLst>
          <pc:docMk/>
          <pc:sldMk cId="917226829" sldId="396"/>
        </pc:sldMkLst>
        <pc:spChg chg="mod ord">
          <ac:chgData name="Alfred Asterjadhi" userId="39de57b9-85c0-4fd1-aaac-8ca2b6560ad0" providerId="ADAL" clId="{CA824CB9-4AE0-466A-AE2E-7FF6F0AF6FC8}" dt="2023-09-12T17:40:39.718" v="3486" actId="13926"/>
          <ac:spMkLst>
            <pc:docMk/>
            <pc:sldMk cId="917226829" sldId="396"/>
            <ac:spMk id="2" creationId="{4B5F0D0E-8BB7-48AB-9160-728B8B3399A2}"/>
          </ac:spMkLst>
        </pc:spChg>
        <pc:spChg chg="mod ord">
          <ac:chgData name="Alfred Asterjadhi" userId="39de57b9-85c0-4fd1-aaac-8ca2b6560ad0" providerId="ADAL" clId="{CA824CB9-4AE0-466A-AE2E-7FF6F0AF6FC8}" dt="2023-09-14T19:59:03.351" v="5752" actId="20577"/>
          <ac:spMkLst>
            <pc:docMk/>
            <pc:sldMk cId="917226829" sldId="396"/>
            <ac:spMk id="3" creationId="{DFB0BA47-D7B6-4F95-932E-A7AA615BC440}"/>
          </ac:spMkLst>
        </pc:spChg>
        <pc:spChg chg="mod ord">
          <ac:chgData name="Alfred Asterjadhi" userId="39de57b9-85c0-4fd1-aaac-8ca2b6560ad0" providerId="ADAL" clId="{CA824CB9-4AE0-466A-AE2E-7FF6F0AF6FC8}" dt="2023-08-14T17:05:01.975" v="369" actId="6264"/>
          <ac:spMkLst>
            <pc:docMk/>
            <pc:sldMk cId="917226829" sldId="396"/>
            <ac:spMk id="4" creationId="{3462A639-621C-43E6-83A1-F4DCCA0E626D}"/>
          </ac:spMkLst>
        </pc:spChg>
        <pc:spChg chg="mod ord">
          <ac:chgData name="Alfred Asterjadhi" userId="39de57b9-85c0-4fd1-aaac-8ca2b6560ad0" providerId="ADAL" clId="{CA824CB9-4AE0-466A-AE2E-7FF6F0AF6FC8}" dt="2023-08-14T17:05:01.975" v="369" actId="6264"/>
          <ac:spMkLst>
            <pc:docMk/>
            <pc:sldMk cId="917226829" sldId="396"/>
            <ac:spMk id="5" creationId="{344A3812-25A7-493E-9C1F-5DE586377D4F}"/>
          </ac:spMkLst>
        </pc:spChg>
        <pc:spChg chg="mod ord">
          <ac:chgData name="Alfred Asterjadhi" userId="39de57b9-85c0-4fd1-aaac-8ca2b6560ad0" providerId="ADAL" clId="{CA824CB9-4AE0-466A-AE2E-7FF6F0AF6FC8}" dt="2023-08-14T17:05:01.975" v="369" actId="6264"/>
          <ac:spMkLst>
            <pc:docMk/>
            <pc:sldMk cId="917226829" sldId="396"/>
            <ac:spMk id="6" creationId="{974B2026-97FB-40D2-8F22-7E6D319B4EA2}"/>
          </ac:spMkLst>
        </pc:spChg>
        <pc:spChg chg="add del mod">
          <ac:chgData name="Alfred Asterjadhi" userId="39de57b9-85c0-4fd1-aaac-8ca2b6560ad0" providerId="ADAL" clId="{CA824CB9-4AE0-466A-AE2E-7FF6F0AF6FC8}" dt="2023-08-14T17:05:01.975" v="369" actId="6264"/>
          <ac:spMkLst>
            <pc:docMk/>
            <pc:sldMk cId="917226829" sldId="396"/>
            <ac:spMk id="7" creationId="{362A5496-4554-967C-DB9A-385E89490003}"/>
          </ac:spMkLst>
        </pc:spChg>
        <pc:spChg chg="add del mod">
          <ac:chgData name="Alfred Asterjadhi" userId="39de57b9-85c0-4fd1-aaac-8ca2b6560ad0" providerId="ADAL" clId="{CA824CB9-4AE0-466A-AE2E-7FF6F0AF6FC8}" dt="2023-08-14T17:05:01.975" v="369" actId="6264"/>
          <ac:spMkLst>
            <pc:docMk/>
            <pc:sldMk cId="917226829" sldId="396"/>
            <ac:spMk id="8" creationId="{86D6B9F1-162B-78C6-C71D-33181D62CCA4}"/>
          </ac:spMkLst>
        </pc:spChg>
        <pc:spChg chg="add del mod">
          <ac:chgData name="Alfred Asterjadhi" userId="39de57b9-85c0-4fd1-aaac-8ca2b6560ad0" providerId="ADAL" clId="{CA824CB9-4AE0-466A-AE2E-7FF6F0AF6FC8}" dt="2023-08-14T17:05:01.975" v="369" actId="6264"/>
          <ac:spMkLst>
            <pc:docMk/>
            <pc:sldMk cId="917226829" sldId="396"/>
            <ac:spMk id="9" creationId="{B39E9AE0-0E84-2C12-4608-297ABD4FDEBB}"/>
          </ac:spMkLst>
        </pc:spChg>
        <pc:spChg chg="add del mod">
          <ac:chgData name="Alfred Asterjadhi" userId="39de57b9-85c0-4fd1-aaac-8ca2b6560ad0" providerId="ADAL" clId="{CA824CB9-4AE0-466A-AE2E-7FF6F0AF6FC8}" dt="2023-08-14T17:05:01.975" v="369" actId="6264"/>
          <ac:spMkLst>
            <pc:docMk/>
            <pc:sldMk cId="917226829" sldId="396"/>
            <ac:spMk id="10" creationId="{6D00F11D-8DE1-598E-3BCC-FEF4AB39F509}"/>
          </ac:spMkLst>
        </pc:spChg>
        <pc:spChg chg="add del mod">
          <ac:chgData name="Alfred Asterjadhi" userId="39de57b9-85c0-4fd1-aaac-8ca2b6560ad0" providerId="ADAL" clId="{CA824CB9-4AE0-466A-AE2E-7FF6F0AF6FC8}" dt="2023-08-14T17:05:01.975" v="369" actId="6264"/>
          <ac:spMkLst>
            <pc:docMk/>
            <pc:sldMk cId="917226829" sldId="396"/>
            <ac:spMk id="11" creationId="{BBF79822-C346-BB07-4110-5CC063129E63}"/>
          </ac:spMkLst>
        </pc:spChg>
      </pc:sldChg>
      <pc:sldChg chg="modSp mod">
        <pc:chgData name="Alfred Asterjadhi" userId="39de57b9-85c0-4fd1-aaac-8ca2b6560ad0" providerId="ADAL" clId="{CA824CB9-4AE0-466A-AE2E-7FF6F0AF6FC8}" dt="2023-09-13T16:18:53.898" v="4377" actId="207"/>
        <pc:sldMkLst>
          <pc:docMk/>
          <pc:sldMk cId="3614762288" sldId="400"/>
        </pc:sldMkLst>
        <pc:spChg chg="mod">
          <ac:chgData name="Alfred Asterjadhi" userId="39de57b9-85c0-4fd1-aaac-8ca2b6560ad0" providerId="ADAL" clId="{CA824CB9-4AE0-466A-AE2E-7FF6F0AF6FC8}" dt="2023-09-13T15:34:26.146" v="4364" actId="13926"/>
          <ac:spMkLst>
            <pc:docMk/>
            <pc:sldMk cId="3614762288" sldId="400"/>
            <ac:spMk id="2" creationId="{4B5F0D0E-8BB7-48AB-9160-728B8B3399A2}"/>
          </ac:spMkLst>
        </pc:spChg>
        <pc:spChg chg="mod">
          <ac:chgData name="Alfred Asterjadhi" userId="39de57b9-85c0-4fd1-aaac-8ca2b6560ad0" providerId="ADAL" clId="{CA824CB9-4AE0-466A-AE2E-7FF6F0AF6FC8}" dt="2023-09-13T16:18:53.898" v="4377" actId="207"/>
          <ac:spMkLst>
            <pc:docMk/>
            <pc:sldMk cId="3614762288" sldId="400"/>
            <ac:spMk id="3" creationId="{DFB0BA47-D7B6-4F95-932E-A7AA615BC440}"/>
          </ac:spMkLst>
        </pc:spChg>
        <pc:spChg chg="mod">
          <ac:chgData name="Alfred Asterjadhi" userId="39de57b9-85c0-4fd1-aaac-8ca2b6560ad0" providerId="ADAL" clId="{CA824CB9-4AE0-466A-AE2E-7FF6F0AF6FC8}" dt="2023-08-14T16:51:02.524" v="90"/>
          <ac:spMkLst>
            <pc:docMk/>
            <pc:sldMk cId="3614762288" sldId="400"/>
            <ac:spMk id="6" creationId="{974B2026-97FB-40D2-8F22-7E6D319B4EA2}"/>
          </ac:spMkLst>
        </pc:spChg>
      </pc:sldChg>
      <pc:sldChg chg="modSp mod">
        <pc:chgData name="Alfred Asterjadhi" userId="39de57b9-85c0-4fd1-aaac-8ca2b6560ad0" providerId="ADAL" clId="{CA824CB9-4AE0-466A-AE2E-7FF6F0AF6FC8}" dt="2023-08-14T17:17:55.143" v="501" actId="20577"/>
        <pc:sldMkLst>
          <pc:docMk/>
          <pc:sldMk cId="3530745078" sldId="981"/>
        </pc:sldMkLst>
        <pc:spChg chg="mod">
          <ac:chgData name="Alfred Asterjadhi" userId="39de57b9-85c0-4fd1-aaac-8ca2b6560ad0" providerId="ADAL" clId="{CA824CB9-4AE0-466A-AE2E-7FF6F0AF6FC8}" dt="2023-08-14T17:17:55.143" v="501" actId="20577"/>
          <ac:spMkLst>
            <pc:docMk/>
            <pc:sldMk cId="3530745078" sldId="981"/>
            <ac:spMk id="3" creationId="{A8A8918D-AD35-E6A1-C2CF-82B199C2169E}"/>
          </ac:spMkLst>
        </pc:spChg>
        <pc:spChg chg="mod">
          <ac:chgData name="Alfred Asterjadhi" userId="39de57b9-85c0-4fd1-aaac-8ca2b6560ad0" providerId="ADAL" clId="{CA824CB9-4AE0-466A-AE2E-7FF6F0AF6FC8}" dt="2023-08-14T16:51:14.128" v="98"/>
          <ac:spMkLst>
            <pc:docMk/>
            <pc:sldMk cId="3530745078" sldId="981"/>
            <ac:spMk id="6" creationId="{5B730E83-9DC1-A5C8-2ED5-67E59F091639}"/>
          </ac:spMkLst>
        </pc:spChg>
      </pc:sldChg>
      <pc:sldChg chg="modSp mod">
        <pc:chgData name="Alfred Asterjadhi" userId="39de57b9-85c0-4fd1-aaac-8ca2b6560ad0" providerId="ADAL" clId="{CA824CB9-4AE0-466A-AE2E-7FF6F0AF6FC8}" dt="2023-09-12T17:20:50.036" v="3428" actId="207"/>
        <pc:sldMkLst>
          <pc:docMk/>
          <pc:sldMk cId="3577588007" sldId="989"/>
        </pc:sldMkLst>
        <pc:spChg chg="mod">
          <ac:chgData name="Alfred Asterjadhi" userId="39de57b9-85c0-4fd1-aaac-8ca2b6560ad0" providerId="ADAL" clId="{CA824CB9-4AE0-466A-AE2E-7FF6F0AF6FC8}" dt="2023-09-12T15:38:19.149" v="3281" actId="13926"/>
          <ac:spMkLst>
            <pc:docMk/>
            <pc:sldMk cId="3577588007" sldId="989"/>
            <ac:spMk id="2" creationId="{4B5F0D0E-8BB7-48AB-9160-728B8B3399A2}"/>
          </ac:spMkLst>
        </pc:spChg>
        <pc:spChg chg="mod">
          <ac:chgData name="Alfred Asterjadhi" userId="39de57b9-85c0-4fd1-aaac-8ca2b6560ad0" providerId="ADAL" clId="{CA824CB9-4AE0-466A-AE2E-7FF6F0AF6FC8}" dt="2023-09-12T17:20:50.036" v="3428" actId="207"/>
          <ac:spMkLst>
            <pc:docMk/>
            <pc:sldMk cId="3577588007" sldId="989"/>
            <ac:spMk id="3" creationId="{DFB0BA47-D7B6-4F95-932E-A7AA615BC440}"/>
          </ac:spMkLst>
        </pc:spChg>
        <pc:spChg chg="mod">
          <ac:chgData name="Alfred Asterjadhi" userId="39de57b9-85c0-4fd1-aaac-8ca2b6560ad0" providerId="ADAL" clId="{CA824CB9-4AE0-466A-AE2E-7FF6F0AF6FC8}" dt="2023-08-14T16:50:52.593" v="84"/>
          <ac:spMkLst>
            <pc:docMk/>
            <pc:sldMk cId="3577588007" sldId="989"/>
            <ac:spMk id="6" creationId="{974B2026-97FB-40D2-8F22-7E6D319B4EA2}"/>
          </ac:spMkLst>
        </pc:spChg>
      </pc:sldChg>
      <pc:sldChg chg="modSp del mod">
        <pc:chgData name="Alfred Asterjadhi" userId="39de57b9-85c0-4fd1-aaac-8ca2b6560ad0" providerId="ADAL" clId="{CA824CB9-4AE0-466A-AE2E-7FF6F0AF6FC8}" dt="2023-08-14T17:05:42.169" v="379" actId="47"/>
        <pc:sldMkLst>
          <pc:docMk/>
          <pc:sldMk cId="1839324276" sldId="990"/>
        </pc:sldMkLst>
        <pc:spChg chg="mod">
          <ac:chgData name="Alfred Asterjadhi" userId="39de57b9-85c0-4fd1-aaac-8ca2b6560ad0" providerId="ADAL" clId="{CA824CB9-4AE0-466A-AE2E-7FF6F0AF6FC8}" dt="2023-08-14T16:50:59.893" v="88"/>
          <ac:spMkLst>
            <pc:docMk/>
            <pc:sldMk cId="1839324276" sldId="990"/>
            <ac:spMk id="6" creationId="{974B2026-97FB-40D2-8F22-7E6D319B4EA2}"/>
          </ac:spMkLst>
        </pc:spChg>
      </pc:sldChg>
      <pc:sldChg chg="modSp del mod">
        <pc:chgData name="Alfred Asterjadhi" userId="39de57b9-85c0-4fd1-aaac-8ca2b6560ad0" providerId="ADAL" clId="{CA824CB9-4AE0-466A-AE2E-7FF6F0AF6FC8}" dt="2023-08-14T17:05:43.547" v="380" actId="47"/>
        <pc:sldMkLst>
          <pc:docMk/>
          <pc:sldMk cId="1898342874" sldId="991"/>
        </pc:sldMkLst>
        <pc:spChg chg="mod">
          <ac:chgData name="Alfred Asterjadhi" userId="39de57b9-85c0-4fd1-aaac-8ca2b6560ad0" providerId="ADAL" clId="{CA824CB9-4AE0-466A-AE2E-7FF6F0AF6FC8}" dt="2023-08-14T16:51:01.147" v="89"/>
          <ac:spMkLst>
            <pc:docMk/>
            <pc:sldMk cId="1898342874" sldId="991"/>
            <ac:spMk id="6" creationId="{974B2026-97FB-40D2-8F22-7E6D319B4EA2}"/>
          </ac:spMkLst>
        </pc:spChg>
      </pc:sldChg>
      <pc:sldChg chg="modSp mod">
        <pc:chgData name="Alfred Asterjadhi" userId="39de57b9-85c0-4fd1-aaac-8ca2b6560ad0" providerId="ADAL" clId="{CA824CB9-4AE0-466A-AE2E-7FF6F0AF6FC8}" dt="2023-09-14T14:00:16.182" v="5284" actId="207"/>
        <pc:sldMkLst>
          <pc:docMk/>
          <pc:sldMk cId="2409887836" sldId="994"/>
        </pc:sldMkLst>
        <pc:spChg chg="mod">
          <ac:chgData name="Alfred Asterjadhi" userId="39de57b9-85c0-4fd1-aaac-8ca2b6560ad0" providerId="ADAL" clId="{CA824CB9-4AE0-466A-AE2E-7FF6F0AF6FC8}" dt="2023-09-14T12:08:42.889" v="5274" actId="13926"/>
          <ac:spMkLst>
            <pc:docMk/>
            <pc:sldMk cId="2409887836" sldId="994"/>
            <ac:spMk id="2" creationId="{4B5F0D0E-8BB7-48AB-9160-728B8B3399A2}"/>
          </ac:spMkLst>
        </pc:spChg>
        <pc:spChg chg="mod">
          <ac:chgData name="Alfred Asterjadhi" userId="39de57b9-85c0-4fd1-aaac-8ca2b6560ad0" providerId="ADAL" clId="{CA824CB9-4AE0-466A-AE2E-7FF6F0AF6FC8}" dt="2023-09-14T14:00:16.182" v="5284" actId="207"/>
          <ac:spMkLst>
            <pc:docMk/>
            <pc:sldMk cId="2409887836" sldId="994"/>
            <ac:spMk id="3" creationId="{DFB0BA47-D7B6-4F95-932E-A7AA615BC440}"/>
          </ac:spMkLst>
        </pc:spChg>
        <pc:spChg chg="mod">
          <ac:chgData name="Alfred Asterjadhi" userId="39de57b9-85c0-4fd1-aaac-8ca2b6560ad0" providerId="ADAL" clId="{CA824CB9-4AE0-466A-AE2E-7FF6F0AF6FC8}" dt="2023-08-14T16:51:06.063" v="92"/>
          <ac:spMkLst>
            <pc:docMk/>
            <pc:sldMk cId="2409887836" sldId="994"/>
            <ac:spMk id="6" creationId="{974B2026-97FB-40D2-8F22-7E6D319B4EA2}"/>
          </ac:spMkLst>
        </pc:spChg>
      </pc:sldChg>
      <pc:sldChg chg="modSp mod">
        <pc:chgData name="Alfred Asterjadhi" userId="39de57b9-85c0-4fd1-aaac-8ca2b6560ad0" providerId="ADAL" clId="{CA824CB9-4AE0-466A-AE2E-7FF6F0AF6FC8}" dt="2023-09-14T11:22:46.385" v="4952" actId="207"/>
        <pc:sldMkLst>
          <pc:docMk/>
          <pc:sldMk cId="3360543781" sldId="995"/>
        </pc:sldMkLst>
        <pc:spChg chg="mod">
          <ac:chgData name="Alfred Asterjadhi" userId="39de57b9-85c0-4fd1-aaac-8ca2b6560ad0" providerId="ADAL" clId="{CA824CB9-4AE0-466A-AE2E-7FF6F0AF6FC8}" dt="2023-09-14T11:22:40.414" v="4951" actId="13926"/>
          <ac:spMkLst>
            <pc:docMk/>
            <pc:sldMk cId="3360543781" sldId="995"/>
            <ac:spMk id="2" creationId="{4B5F0D0E-8BB7-48AB-9160-728B8B3399A2}"/>
          </ac:spMkLst>
        </pc:spChg>
        <pc:spChg chg="mod">
          <ac:chgData name="Alfred Asterjadhi" userId="39de57b9-85c0-4fd1-aaac-8ca2b6560ad0" providerId="ADAL" clId="{CA824CB9-4AE0-466A-AE2E-7FF6F0AF6FC8}" dt="2023-09-14T11:22:46.385" v="4952" actId="207"/>
          <ac:spMkLst>
            <pc:docMk/>
            <pc:sldMk cId="3360543781" sldId="995"/>
            <ac:spMk id="3" creationId="{DFB0BA47-D7B6-4F95-932E-A7AA615BC440}"/>
          </ac:spMkLst>
        </pc:spChg>
        <pc:spChg chg="mod">
          <ac:chgData name="Alfred Asterjadhi" userId="39de57b9-85c0-4fd1-aaac-8ca2b6560ad0" providerId="ADAL" clId="{CA824CB9-4AE0-466A-AE2E-7FF6F0AF6FC8}" dt="2023-08-14T16:51:04.223" v="91"/>
          <ac:spMkLst>
            <pc:docMk/>
            <pc:sldMk cId="3360543781" sldId="995"/>
            <ac:spMk id="6" creationId="{974B2026-97FB-40D2-8F22-7E6D319B4EA2}"/>
          </ac:spMkLst>
        </pc:spChg>
      </pc:sldChg>
      <pc:sldChg chg="modSp del mod">
        <pc:chgData name="Alfred Asterjadhi" userId="39de57b9-85c0-4fd1-aaac-8ca2b6560ad0" providerId="ADAL" clId="{CA824CB9-4AE0-466A-AE2E-7FF6F0AF6FC8}" dt="2023-08-14T16:59:35.275" v="246" actId="47"/>
        <pc:sldMkLst>
          <pc:docMk/>
          <pc:sldMk cId="359597898" sldId="996"/>
        </pc:sldMkLst>
        <pc:spChg chg="mod">
          <ac:chgData name="Alfred Asterjadhi" userId="39de57b9-85c0-4fd1-aaac-8ca2b6560ad0" providerId="ADAL" clId="{CA824CB9-4AE0-466A-AE2E-7FF6F0AF6FC8}" dt="2023-08-14T16:50:26.695" v="70"/>
          <ac:spMkLst>
            <pc:docMk/>
            <pc:sldMk cId="359597898" sldId="996"/>
            <ac:spMk id="3" creationId="{D20906E0-F900-4991-83B1-675F5B67FA2D}"/>
          </ac:spMkLst>
        </pc:spChg>
      </pc:sldChg>
      <pc:sldChg chg="modSp mod">
        <pc:chgData name="Alfred Asterjadhi" userId="39de57b9-85c0-4fd1-aaac-8ca2b6560ad0" providerId="ADAL" clId="{CA824CB9-4AE0-466A-AE2E-7FF6F0AF6FC8}" dt="2023-09-14T20:04:21.742" v="5761" actId="13926"/>
        <pc:sldMkLst>
          <pc:docMk/>
          <pc:sldMk cId="3140364693" sldId="997"/>
        </pc:sldMkLst>
        <pc:spChg chg="mod">
          <ac:chgData name="Alfred Asterjadhi" userId="39de57b9-85c0-4fd1-aaac-8ca2b6560ad0" providerId="ADAL" clId="{CA824CB9-4AE0-466A-AE2E-7FF6F0AF6FC8}" dt="2023-08-14T16:51:11.254" v="96"/>
          <ac:spMkLst>
            <pc:docMk/>
            <pc:sldMk cId="3140364693" sldId="997"/>
            <ac:spMk id="6" creationId="{29CFE1A9-332B-2B06-C330-B9EB4742F3D1}"/>
          </ac:spMkLst>
        </pc:spChg>
        <pc:spChg chg="mod">
          <ac:chgData name="Alfred Asterjadhi" userId="39de57b9-85c0-4fd1-aaac-8ca2b6560ad0" providerId="ADAL" clId="{CA824CB9-4AE0-466A-AE2E-7FF6F0AF6FC8}" dt="2023-09-14T20:04:21.742" v="5761" actId="13926"/>
          <ac:spMkLst>
            <pc:docMk/>
            <pc:sldMk cId="3140364693" sldId="997"/>
            <ac:spMk id="7" creationId="{0310814A-1E2F-57F2-C9EF-3805BE6E5DAB}"/>
          </ac:spMkLst>
        </pc:spChg>
      </pc:sldChg>
      <pc:sldChg chg="modSp del mod">
        <pc:chgData name="Alfred Asterjadhi" userId="39de57b9-85c0-4fd1-aaac-8ca2b6560ad0" providerId="ADAL" clId="{CA824CB9-4AE0-466A-AE2E-7FF6F0AF6FC8}" dt="2023-08-14T17:00:08.157" v="254" actId="47"/>
        <pc:sldMkLst>
          <pc:docMk/>
          <pc:sldMk cId="839132781" sldId="999"/>
        </pc:sldMkLst>
        <pc:spChg chg="mod">
          <ac:chgData name="Alfred Asterjadhi" userId="39de57b9-85c0-4fd1-aaac-8ca2b6560ad0" providerId="ADAL" clId="{CA824CB9-4AE0-466A-AE2E-7FF6F0AF6FC8}" dt="2023-08-14T16:50:29.254" v="72"/>
          <ac:spMkLst>
            <pc:docMk/>
            <pc:sldMk cId="839132781" sldId="999"/>
            <ac:spMk id="3" creationId="{D20906E0-F900-4991-83B1-675F5B67FA2D}"/>
          </ac:spMkLst>
        </pc:spChg>
      </pc:sldChg>
      <pc:sldChg chg="addSp delSp modSp mod">
        <pc:chgData name="Alfred Asterjadhi" userId="39de57b9-85c0-4fd1-aaac-8ca2b6560ad0" providerId="ADAL" clId="{CA824CB9-4AE0-466A-AE2E-7FF6F0AF6FC8}" dt="2023-09-14T14:22:32.698" v="5296" actId="207"/>
        <pc:sldMkLst>
          <pc:docMk/>
          <pc:sldMk cId="3395387797" sldId="1002"/>
        </pc:sldMkLst>
        <pc:spChg chg="mod">
          <ac:chgData name="Alfred Asterjadhi" userId="39de57b9-85c0-4fd1-aaac-8ca2b6560ad0" providerId="ADAL" clId="{CA824CB9-4AE0-466A-AE2E-7FF6F0AF6FC8}" dt="2023-08-14T16:50:30.559" v="73"/>
          <ac:spMkLst>
            <pc:docMk/>
            <pc:sldMk cId="3395387797" sldId="1002"/>
            <ac:spMk id="3" creationId="{D20906E0-F900-4991-83B1-675F5B67FA2D}"/>
          </ac:spMkLst>
        </pc:spChg>
        <pc:graphicFrameChg chg="add mod modGraphic">
          <ac:chgData name="Alfred Asterjadhi" userId="39de57b9-85c0-4fd1-aaac-8ca2b6560ad0" providerId="ADAL" clId="{CA824CB9-4AE0-466A-AE2E-7FF6F0AF6FC8}" dt="2023-09-14T14:22:32.698" v="5296" actId="207"/>
          <ac:graphicFrameMkLst>
            <pc:docMk/>
            <pc:sldMk cId="3395387797" sldId="1002"/>
            <ac:graphicFrameMk id="6" creationId="{F4A90C7D-18B6-9189-6321-A3F7979F9A3B}"/>
          </ac:graphicFrameMkLst>
        </pc:graphicFrameChg>
        <pc:graphicFrameChg chg="del">
          <ac:chgData name="Alfred Asterjadhi" userId="39de57b9-85c0-4fd1-aaac-8ca2b6560ad0" providerId="ADAL" clId="{CA824CB9-4AE0-466A-AE2E-7FF6F0AF6FC8}" dt="2023-08-14T17:00:13.561" v="255" actId="478"/>
          <ac:graphicFrameMkLst>
            <pc:docMk/>
            <pc:sldMk cId="3395387797" sldId="1002"/>
            <ac:graphicFrameMk id="9" creationId="{AA5336CB-873D-64D2-6A97-0EB14F84177A}"/>
          </ac:graphicFrameMkLst>
        </pc:graphicFrameChg>
      </pc:sldChg>
      <pc:sldChg chg="modSp del mod">
        <pc:chgData name="Alfred Asterjadhi" userId="39de57b9-85c0-4fd1-aaac-8ca2b6560ad0" providerId="ADAL" clId="{CA824CB9-4AE0-466A-AE2E-7FF6F0AF6FC8}" dt="2023-08-14T17:00:29.188" v="261" actId="47"/>
        <pc:sldMkLst>
          <pc:docMk/>
          <pc:sldMk cId="3464470949" sldId="1003"/>
        </pc:sldMkLst>
        <pc:spChg chg="mod">
          <ac:chgData name="Alfred Asterjadhi" userId="39de57b9-85c0-4fd1-aaac-8ca2b6560ad0" providerId="ADAL" clId="{CA824CB9-4AE0-466A-AE2E-7FF6F0AF6FC8}" dt="2023-08-14T16:50:31.839" v="74"/>
          <ac:spMkLst>
            <pc:docMk/>
            <pc:sldMk cId="3464470949" sldId="1003"/>
            <ac:spMk id="3" creationId="{D20906E0-F900-4991-83B1-675F5B67FA2D}"/>
          </ac:spMkLst>
        </pc:spChg>
      </pc:sldChg>
      <pc:sldChg chg="modSp del mod">
        <pc:chgData name="Alfred Asterjadhi" userId="39de57b9-85c0-4fd1-aaac-8ca2b6560ad0" providerId="ADAL" clId="{CA824CB9-4AE0-466A-AE2E-7FF6F0AF6FC8}" dt="2023-08-14T17:00:30.026" v="262" actId="47"/>
        <pc:sldMkLst>
          <pc:docMk/>
          <pc:sldMk cId="3389606792" sldId="1004"/>
        </pc:sldMkLst>
        <pc:spChg chg="mod">
          <ac:chgData name="Alfred Asterjadhi" userId="39de57b9-85c0-4fd1-aaac-8ca2b6560ad0" providerId="ADAL" clId="{CA824CB9-4AE0-466A-AE2E-7FF6F0AF6FC8}" dt="2023-08-14T16:50:40.241" v="75"/>
          <ac:spMkLst>
            <pc:docMk/>
            <pc:sldMk cId="3389606792" sldId="1004"/>
            <ac:spMk id="3" creationId="{D20906E0-F900-4991-83B1-675F5B67FA2D}"/>
          </ac:spMkLst>
        </pc:spChg>
      </pc:sldChg>
      <pc:sldChg chg="modSp del mod">
        <pc:chgData name="Alfred Asterjadhi" userId="39de57b9-85c0-4fd1-aaac-8ca2b6560ad0" providerId="ADAL" clId="{CA824CB9-4AE0-466A-AE2E-7FF6F0AF6FC8}" dt="2023-08-14T17:00:30.989" v="263" actId="47"/>
        <pc:sldMkLst>
          <pc:docMk/>
          <pc:sldMk cId="3659630825" sldId="1005"/>
        </pc:sldMkLst>
        <pc:spChg chg="mod">
          <ac:chgData name="Alfred Asterjadhi" userId="39de57b9-85c0-4fd1-aaac-8ca2b6560ad0" providerId="ADAL" clId="{CA824CB9-4AE0-466A-AE2E-7FF6F0AF6FC8}" dt="2023-08-14T16:50:41.675" v="76"/>
          <ac:spMkLst>
            <pc:docMk/>
            <pc:sldMk cId="3659630825" sldId="1005"/>
            <ac:spMk id="3" creationId="{D20906E0-F900-4991-83B1-675F5B67FA2D}"/>
          </ac:spMkLst>
        </pc:spChg>
      </pc:sldChg>
      <pc:sldChg chg="modSp mod">
        <pc:chgData name="Alfred Asterjadhi" userId="39de57b9-85c0-4fd1-aaac-8ca2b6560ad0" providerId="ADAL" clId="{CA824CB9-4AE0-466A-AE2E-7FF6F0AF6FC8}" dt="2023-09-12T17:21:54.867" v="3433" actId="113"/>
        <pc:sldMkLst>
          <pc:docMk/>
          <pc:sldMk cId="3233208257" sldId="1006"/>
        </pc:sldMkLst>
        <pc:spChg chg="mod">
          <ac:chgData name="Alfred Asterjadhi" userId="39de57b9-85c0-4fd1-aaac-8ca2b6560ad0" providerId="ADAL" clId="{CA824CB9-4AE0-466A-AE2E-7FF6F0AF6FC8}" dt="2023-09-11T14:43:43.418" v="2047" actId="13926"/>
          <ac:spMkLst>
            <pc:docMk/>
            <pc:sldMk cId="3233208257" sldId="1006"/>
            <ac:spMk id="2" creationId="{4B5F0D0E-8BB7-48AB-9160-728B8B3399A2}"/>
          </ac:spMkLst>
        </pc:spChg>
        <pc:spChg chg="mod">
          <ac:chgData name="Alfred Asterjadhi" userId="39de57b9-85c0-4fd1-aaac-8ca2b6560ad0" providerId="ADAL" clId="{CA824CB9-4AE0-466A-AE2E-7FF6F0AF6FC8}" dt="2023-09-12T17:21:54.867" v="3433" actId="113"/>
          <ac:spMkLst>
            <pc:docMk/>
            <pc:sldMk cId="3233208257" sldId="1006"/>
            <ac:spMk id="3" creationId="{DFB0BA47-D7B6-4F95-932E-A7AA615BC440}"/>
          </ac:spMkLst>
        </pc:spChg>
        <pc:spChg chg="mod">
          <ac:chgData name="Alfred Asterjadhi" userId="39de57b9-85c0-4fd1-aaac-8ca2b6560ad0" providerId="ADAL" clId="{CA824CB9-4AE0-466A-AE2E-7FF6F0AF6FC8}" dt="2023-08-14T16:50:49.924" v="82"/>
          <ac:spMkLst>
            <pc:docMk/>
            <pc:sldMk cId="3233208257" sldId="1006"/>
            <ac:spMk id="6" creationId="{974B2026-97FB-40D2-8F22-7E6D319B4EA2}"/>
          </ac:spMkLst>
        </pc:spChg>
      </pc:sldChg>
      <pc:sldChg chg="modSp del mod">
        <pc:chgData name="Alfred Asterjadhi" userId="39de57b9-85c0-4fd1-aaac-8ca2b6560ad0" providerId="ADAL" clId="{CA824CB9-4AE0-466A-AE2E-7FF6F0AF6FC8}" dt="2023-08-14T17:04:18.772" v="338" actId="47"/>
        <pc:sldMkLst>
          <pc:docMk/>
          <pc:sldMk cId="1774299147" sldId="1007"/>
        </pc:sldMkLst>
        <pc:spChg chg="mod">
          <ac:chgData name="Alfred Asterjadhi" userId="39de57b9-85c0-4fd1-aaac-8ca2b6560ad0" providerId="ADAL" clId="{CA824CB9-4AE0-466A-AE2E-7FF6F0AF6FC8}" dt="2023-08-14T16:50:55.679" v="85"/>
          <ac:spMkLst>
            <pc:docMk/>
            <pc:sldMk cId="1774299147" sldId="1007"/>
            <ac:spMk id="6" creationId="{974B2026-97FB-40D2-8F22-7E6D319B4EA2}"/>
          </ac:spMkLst>
        </pc:spChg>
      </pc:sldChg>
      <pc:sldChg chg="modSp del mod">
        <pc:chgData name="Alfred Asterjadhi" userId="39de57b9-85c0-4fd1-aaac-8ca2b6560ad0" providerId="ADAL" clId="{CA824CB9-4AE0-466A-AE2E-7FF6F0AF6FC8}" dt="2023-08-14T17:04:20.481" v="339" actId="47"/>
        <pc:sldMkLst>
          <pc:docMk/>
          <pc:sldMk cId="3645713950" sldId="1008"/>
        </pc:sldMkLst>
        <pc:spChg chg="mod">
          <ac:chgData name="Alfred Asterjadhi" userId="39de57b9-85c0-4fd1-aaac-8ca2b6560ad0" providerId="ADAL" clId="{CA824CB9-4AE0-466A-AE2E-7FF6F0AF6FC8}" dt="2023-08-14T16:50:56.915" v="86"/>
          <ac:spMkLst>
            <pc:docMk/>
            <pc:sldMk cId="3645713950" sldId="1008"/>
            <ac:spMk id="6" creationId="{974B2026-97FB-40D2-8F22-7E6D319B4EA2}"/>
          </ac:spMkLst>
        </pc:spChg>
      </pc:sldChg>
      <pc:sldChg chg="modSp add mod">
        <pc:chgData name="Alfred Asterjadhi" userId="39de57b9-85c0-4fd1-aaac-8ca2b6560ad0" providerId="ADAL" clId="{CA824CB9-4AE0-466A-AE2E-7FF6F0AF6FC8}" dt="2023-09-13T12:23:57.909" v="3921" actId="20577"/>
        <pc:sldMkLst>
          <pc:docMk/>
          <pc:sldMk cId="1768640220" sldId="1009"/>
        </pc:sldMkLst>
        <pc:spChg chg="mod">
          <ac:chgData name="Alfred Asterjadhi" userId="39de57b9-85c0-4fd1-aaac-8ca2b6560ad0" providerId="ADAL" clId="{CA824CB9-4AE0-466A-AE2E-7FF6F0AF6FC8}" dt="2023-09-11T17:46:47.720" v="2248" actId="13926"/>
          <ac:spMkLst>
            <pc:docMk/>
            <pc:sldMk cId="1768640220" sldId="1009"/>
            <ac:spMk id="2" creationId="{4B5F0D0E-8BB7-48AB-9160-728B8B3399A2}"/>
          </ac:spMkLst>
        </pc:spChg>
        <pc:spChg chg="mod">
          <ac:chgData name="Alfred Asterjadhi" userId="39de57b9-85c0-4fd1-aaac-8ca2b6560ad0" providerId="ADAL" clId="{CA824CB9-4AE0-466A-AE2E-7FF6F0AF6FC8}" dt="2023-09-13T12:23:57.909" v="3921" actId="20577"/>
          <ac:spMkLst>
            <pc:docMk/>
            <pc:sldMk cId="1768640220" sldId="1009"/>
            <ac:spMk id="3" creationId="{DFB0BA47-D7B6-4F95-932E-A7AA615BC440}"/>
          </ac:spMkLst>
        </pc:spChg>
      </pc:sldChg>
      <pc:sldChg chg="modSp del mod">
        <pc:chgData name="Alfred Asterjadhi" userId="39de57b9-85c0-4fd1-aaac-8ca2b6560ad0" providerId="ADAL" clId="{CA824CB9-4AE0-466A-AE2E-7FF6F0AF6FC8}" dt="2023-08-14T17:00:31.984" v="264" actId="47"/>
        <pc:sldMkLst>
          <pc:docMk/>
          <pc:sldMk cId="1880058738" sldId="1009"/>
        </pc:sldMkLst>
        <pc:spChg chg="mod">
          <ac:chgData name="Alfred Asterjadhi" userId="39de57b9-85c0-4fd1-aaac-8ca2b6560ad0" providerId="ADAL" clId="{CA824CB9-4AE0-466A-AE2E-7FF6F0AF6FC8}" dt="2023-08-14T16:50:43.096" v="77"/>
          <ac:spMkLst>
            <pc:docMk/>
            <pc:sldMk cId="1880058738" sldId="1009"/>
            <ac:spMk id="3" creationId="{D20906E0-F900-4991-83B1-675F5B67FA2D}"/>
          </ac:spMkLst>
        </pc:spChg>
      </pc:sldChg>
      <pc:sldChg chg="modSp del mod">
        <pc:chgData name="Alfred Asterjadhi" userId="39de57b9-85c0-4fd1-aaac-8ca2b6560ad0" providerId="ADAL" clId="{CA824CB9-4AE0-466A-AE2E-7FF6F0AF6FC8}" dt="2023-08-14T17:00:32.947" v="265" actId="47"/>
        <pc:sldMkLst>
          <pc:docMk/>
          <pc:sldMk cId="1771622935" sldId="1010"/>
        </pc:sldMkLst>
        <pc:spChg chg="mod">
          <ac:chgData name="Alfred Asterjadhi" userId="39de57b9-85c0-4fd1-aaac-8ca2b6560ad0" providerId="ADAL" clId="{CA824CB9-4AE0-466A-AE2E-7FF6F0AF6FC8}" dt="2023-08-14T16:50:44.436" v="78"/>
          <ac:spMkLst>
            <pc:docMk/>
            <pc:sldMk cId="1771622935" sldId="1010"/>
            <ac:spMk id="3" creationId="{D20906E0-F900-4991-83B1-675F5B67FA2D}"/>
          </ac:spMkLst>
        </pc:spChg>
      </pc:sldChg>
      <pc:sldChg chg="modSp add mod ord">
        <pc:chgData name="Alfred Asterjadhi" userId="39de57b9-85c0-4fd1-aaac-8ca2b6560ad0" providerId="ADAL" clId="{CA824CB9-4AE0-466A-AE2E-7FF6F0AF6FC8}" dt="2023-09-13T12:07:17.654" v="3734" actId="207"/>
        <pc:sldMkLst>
          <pc:docMk/>
          <pc:sldMk cId="2757311451" sldId="1010"/>
        </pc:sldMkLst>
        <pc:spChg chg="mod">
          <ac:chgData name="Alfred Asterjadhi" userId="39de57b9-85c0-4fd1-aaac-8ca2b6560ad0" providerId="ADAL" clId="{CA824CB9-4AE0-466A-AE2E-7FF6F0AF6FC8}" dt="2023-09-12T15:38:22.305" v="3282" actId="13926"/>
          <ac:spMkLst>
            <pc:docMk/>
            <pc:sldMk cId="2757311451" sldId="1010"/>
            <ac:spMk id="2" creationId="{4B5F0D0E-8BB7-48AB-9160-728B8B3399A2}"/>
          </ac:spMkLst>
        </pc:spChg>
        <pc:spChg chg="mod">
          <ac:chgData name="Alfred Asterjadhi" userId="39de57b9-85c0-4fd1-aaac-8ca2b6560ad0" providerId="ADAL" clId="{CA824CB9-4AE0-466A-AE2E-7FF6F0AF6FC8}" dt="2023-09-13T12:07:17.654" v="3734" actId="207"/>
          <ac:spMkLst>
            <pc:docMk/>
            <pc:sldMk cId="2757311451" sldId="1010"/>
            <ac:spMk id="3" creationId="{DFB0BA47-D7B6-4F95-932E-A7AA615BC440}"/>
          </ac:spMkLst>
        </pc:spChg>
      </pc:sldChg>
      <pc:sldChg chg="addSp delSp modSp add mod">
        <pc:chgData name="Alfred Asterjadhi" userId="39de57b9-85c0-4fd1-aaac-8ca2b6560ad0" providerId="ADAL" clId="{CA824CB9-4AE0-466A-AE2E-7FF6F0AF6FC8}" dt="2023-09-13T12:08:25.163" v="3759" actId="13926"/>
        <pc:sldMkLst>
          <pc:docMk/>
          <pc:sldMk cId="2064891760" sldId="1011"/>
        </pc:sldMkLst>
        <pc:spChg chg="mod">
          <ac:chgData name="Alfred Asterjadhi" userId="39de57b9-85c0-4fd1-aaac-8ca2b6560ad0" providerId="ADAL" clId="{CA824CB9-4AE0-466A-AE2E-7FF6F0AF6FC8}" dt="2023-09-13T12:08:25.163" v="3759" actId="13926"/>
          <ac:spMkLst>
            <pc:docMk/>
            <pc:sldMk cId="2064891760" sldId="1011"/>
            <ac:spMk id="2" creationId="{4B5F0D0E-8BB7-48AB-9160-728B8B3399A2}"/>
          </ac:spMkLst>
        </pc:spChg>
        <pc:spChg chg="mod">
          <ac:chgData name="Alfred Asterjadhi" userId="39de57b9-85c0-4fd1-aaac-8ca2b6560ad0" providerId="ADAL" clId="{CA824CB9-4AE0-466A-AE2E-7FF6F0AF6FC8}" dt="2023-09-13T12:08:22.073" v="3758" actId="207"/>
          <ac:spMkLst>
            <pc:docMk/>
            <pc:sldMk cId="2064891760" sldId="1011"/>
            <ac:spMk id="3" creationId="{DFB0BA47-D7B6-4F95-932E-A7AA615BC440}"/>
          </ac:spMkLst>
        </pc:spChg>
        <pc:spChg chg="add del">
          <ac:chgData name="Alfred Asterjadhi" userId="39de57b9-85c0-4fd1-aaac-8ca2b6560ad0" providerId="ADAL" clId="{CA824CB9-4AE0-466A-AE2E-7FF6F0AF6FC8}" dt="2023-09-13T12:08:04.247" v="3745"/>
          <ac:spMkLst>
            <pc:docMk/>
            <pc:sldMk cId="2064891760" sldId="1011"/>
            <ac:spMk id="7" creationId="{BA6C0BB7-61F9-D6BF-1CDA-A9D40FE6270A}"/>
          </ac:spMkLst>
        </pc:spChg>
        <pc:spChg chg="add del">
          <ac:chgData name="Alfred Asterjadhi" userId="39de57b9-85c0-4fd1-aaac-8ca2b6560ad0" providerId="ADAL" clId="{CA824CB9-4AE0-466A-AE2E-7FF6F0AF6FC8}" dt="2023-09-13T12:08:05.898" v="3747"/>
          <ac:spMkLst>
            <pc:docMk/>
            <pc:sldMk cId="2064891760" sldId="1011"/>
            <ac:spMk id="8" creationId="{1F5C39EC-C8DB-B510-0211-273AA6A654BE}"/>
          </ac:spMkLst>
        </pc:spChg>
      </pc:sldChg>
      <pc:sldChg chg="modSp del mod">
        <pc:chgData name="Alfred Asterjadhi" userId="39de57b9-85c0-4fd1-aaac-8ca2b6560ad0" providerId="ADAL" clId="{CA824CB9-4AE0-466A-AE2E-7FF6F0AF6FC8}" dt="2023-08-14T17:00:33.661" v="266" actId="47"/>
        <pc:sldMkLst>
          <pc:docMk/>
          <pc:sldMk cId="3694157284" sldId="1011"/>
        </pc:sldMkLst>
        <pc:spChg chg="mod">
          <ac:chgData name="Alfred Asterjadhi" userId="39de57b9-85c0-4fd1-aaac-8ca2b6560ad0" providerId="ADAL" clId="{CA824CB9-4AE0-466A-AE2E-7FF6F0AF6FC8}" dt="2023-08-14T16:50:45.627" v="79"/>
          <ac:spMkLst>
            <pc:docMk/>
            <pc:sldMk cId="3694157284" sldId="1011"/>
            <ac:spMk id="3" creationId="{D20906E0-F900-4991-83B1-675F5B67FA2D}"/>
          </ac:spMkLst>
        </pc:spChg>
      </pc:sldChg>
      <pc:sldChg chg="modSp del mod">
        <pc:chgData name="Alfred Asterjadhi" userId="39de57b9-85c0-4fd1-aaac-8ca2b6560ad0" providerId="ADAL" clId="{CA824CB9-4AE0-466A-AE2E-7FF6F0AF6FC8}" dt="2023-08-14T17:00:34.501" v="267" actId="47"/>
        <pc:sldMkLst>
          <pc:docMk/>
          <pc:sldMk cId="1235376296" sldId="1012"/>
        </pc:sldMkLst>
        <pc:spChg chg="mod">
          <ac:chgData name="Alfred Asterjadhi" userId="39de57b9-85c0-4fd1-aaac-8ca2b6560ad0" providerId="ADAL" clId="{CA824CB9-4AE0-466A-AE2E-7FF6F0AF6FC8}" dt="2023-08-14T16:50:46.846" v="80"/>
          <ac:spMkLst>
            <pc:docMk/>
            <pc:sldMk cId="1235376296" sldId="1012"/>
            <ac:spMk id="3" creationId="{D20906E0-F900-4991-83B1-675F5B67FA2D}"/>
          </ac:spMkLst>
        </pc:spChg>
      </pc:sldChg>
      <pc:sldChg chg="modSp add mod">
        <pc:chgData name="Alfred Asterjadhi" userId="39de57b9-85c0-4fd1-aaac-8ca2b6560ad0" providerId="ADAL" clId="{CA824CB9-4AE0-466A-AE2E-7FF6F0AF6FC8}" dt="2023-09-13T12:47:04.630" v="4151" actId="207"/>
        <pc:sldMkLst>
          <pc:docMk/>
          <pc:sldMk cId="2270297831" sldId="1012"/>
        </pc:sldMkLst>
        <pc:spChg chg="mod">
          <ac:chgData name="Alfred Asterjadhi" userId="39de57b9-85c0-4fd1-aaac-8ca2b6560ad0" providerId="ADAL" clId="{CA824CB9-4AE0-466A-AE2E-7FF6F0AF6FC8}" dt="2023-09-12T21:13:41.469" v="3503" actId="13926"/>
          <ac:spMkLst>
            <pc:docMk/>
            <pc:sldMk cId="2270297831" sldId="1012"/>
            <ac:spMk id="2" creationId="{4B5F0D0E-8BB7-48AB-9160-728B8B3399A2}"/>
          </ac:spMkLst>
        </pc:spChg>
        <pc:spChg chg="mod">
          <ac:chgData name="Alfred Asterjadhi" userId="39de57b9-85c0-4fd1-aaac-8ca2b6560ad0" providerId="ADAL" clId="{CA824CB9-4AE0-466A-AE2E-7FF6F0AF6FC8}" dt="2023-09-13T12:47:04.630" v="4151" actId="207"/>
          <ac:spMkLst>
            <pc:docMk/>
            <pc:sldMk cId="2270297831" sldId="1012"/>
            <ac:spMk id="3" creationId="{DFB0BA47-D7B6-4F95-932E-A7AA615BC440}"/>
          </ac:spMkLst>
        </pc:spChg>
      </pc:sldChg>
      <pc:sldChg chg="addSp delSp modSp add mod">
        <pc:chgData name="Alfred Asterjadhi" userId="39de57b9-85c0-4fd1-aaac-8ca2b6560ad0" providerId="ADAL" clId="{CA824CB9-4AE0-466A-AE2E-7FF6F0AF6FC8}" dt="2023-09-14T11:39:12.429" v="5086" actId="20577"/>
        <pc:sldMkLst>
          <pc:docMk/>
          <pc:sldMk cId="564270507" sldId="1013"/>
        </pc:sldMkLst>
        <pc:spChg chg="mod">
          <ac:chgData name="Alfred Asterjadhi" userId="39de57b9-85c0-4fd1-aaac-8ca2b6560ad0" providerId="ADAL" clId="{CA824CB9-4AE0-466A-AE2E-7FF6F0AF6FC8}" dt="2023-09-14T11:38:42.813" v="5067" actId="13926"/>
          <ac:spMkLst>
            <pc:docMk/>
            <pc:sldMk cId="564270507" sldId="1013"/>
            <ac:spMk id="2" creationId="{4B5F0D0E-8BB7-48AB-9160-728B8B3399A2}"/>
          </ac:spMkLst>
        </pc:spChg>
        <pc:spChg chg="mod">
          <ac:chgData name="Alfred Asterjadhi" userId="39de57b9-85c0-4fd1-aaac-8ca2b6560ad0" providerId="ADAL" clId="{CA824CB9-4AE0-466A-AE2E-7FF6F0AF6FC8}" dt="2023-09-14T11:39:12.429" v="5086" actId="20577"/>
          <ac:spMkLst>
            <pc:docMk/>
            <pc:sldMk cId="564270507" sldId="1013"/>
            <ac:spMk id="3" creationId="{DFB0BA47-D7B6-4F95-932E-A7AA615BC440}"/>
          </ac:spMkLst>
        </pc:spChg>
        <pc:spChg chg="add del">
          <ac:chgData name="Alfred Asterjadhi" userId="39de57b9-85c0-4fd1-aaac-8ca2b6560ad0" providerId="ADAL" clId="{CA824CB9-4AE0-466A-AE2E-7FF6F0AF6FC8}" dt="2023-09-14T11:38:55.642" v="5070"/>
          <ac:spMkLst>
            <pc:docMk/>
            <pc:sldMk cId="564270507" sldId="1013"/>
            <ac:spMk id="7" creationId="{EBC1A791-BE10-6EF2-5AE5-04BEF6DF5E97}"/>
          </ac:spMkLst>
        </pc:spChg>
      </pc:sldChg>
      <pc:sldChg chg="addSp delSp modSp add del mod ord chgLayout">
        <pc:chgData name="Alfred Asterjadhi" userId="39de57b9-85c0-4fd1-aaac-8ca2b6560ad0" providerId="ADAL" clId="{CA824CB9-4AE0-466A-AE2E-7FF6F0AF6FC8}" dt="2023-09-08T20:55:56.341" v="1740" actId="6549"/>
        <pc:sldMkLst>
          <pc:docMk/>
          <pc:sldMk cId="3502069675" sldId="1014"/>
        </pc:sldMkLst>
        <pc:spChg chg="mod ord">
          <ac:chgData name="Alfred Asterjadhi" userId="39de57b9-85c0-4fd1-aaac-8ca2b6560ad0" providerId="ADAL" clId="{CA824CB9-4AE0-466A-AE2E-7FF6F0AF6FC8}" dt="2023-09-07T22:48:03.619" v="1299" actId="6264"/>
          <ac:spMkLst>
            <pc:docMk/>
            <pc:sldMk cId="3502069675" sldId="1014"/>
            <ac:spMk id="2" creationId="{AAF5711E-BCAB-4493-96D7-3E163ED51115}"/>
          </ac:spMkLst>
        </pc:spChg>
        <pc:spChg chg="mod ord">
          <ac:chgData name="Alfred Asterjadhi" userId="39de57b9-85c0-4fd1-aaac-8ca2b6560ad0" providerId="ADAL" clId="{CA824CB9-4AE0-466A-AE2E-7FF6F0AF6FC8}" dt="2023-09-07T22:48:03.619" v="1299" actId="6264"/>
          <ac:spMkLst>
            <pc:docMk/>
            <pc:sldMk cId="3502069675" sldId="1014"/>
            <ac:spMk id="4" creationId="{924075F1-93EF-C050-17B2-BE6404999E2B}"/>
          </ac:spMkLst>
        </pc:spChg>
        <pc:spChg chg="mod ord">
          <ac:chgData name="Alfred Asterjadhi" userId="39de57b9-85c0-4fd1-aaac-8ca2b6560ad0" providerId="ADAL" clId="{CA824CB9-4AE0-466A-AE2E-7FF6F0AF6FC8}" dt="2023-09-07T22:48:03.619" v="1299" actId="6264"/>
          <ac:spMkLst>
            <pc:docMk/>
            <pc:sldMk cId="3502069675" sldId="1014"/>
            <ac:spMk id="5" creationId="{C100C689-5F6F-4287-7B1F-79D5C6E45402}"/>
          </ac:spMkLst>
        </pc:spChg>
        <pc:spChg chg="mod ord">
          <ac:chgData name="Alfred Asterjadhi" userId="39de57b9-85c0-4fd1-aaac-8ca2b6560ad0" providerId="ADAL" clId="{CA824CB9-4AE0-466A-AE2E-7FF6F0AF6FC8}" dt="2023-09-08T20:55:56.341" v="1740" actId="6549"/>
          <ac:spMkLst>
            <pc:docMk/>
            <pc:sldMk cId="3502069675" sldId="1014"/>
            <ac:spMk id="6" creationId="{33E650DE-220E-373E-8A82-1E6F3D3A9179}"/>
          </ac:spMkLst>
        </pc:spChg>
        <pc:spChg chg="add del mod">
          <ac:chgData name="Alfred Asterjadhi" userId="39de57b9-85c0-4fd1-aaac-8ca2b6560ad0" providerId="ADAL" clId="{CA824CB9-4AE0-466A-AE2E-7FF6F0AF6FC8}" dt="2023-09-07T22:48:03.619" v="1299" actId="6264"/>
          <ac:spMkLst>
            <pc:docMk/>
            <pc:sldMk cId="3502069675" sldId="1014"/>
            <ac:spMk id="9" creationId="{1B267AC2-C3BD-974D-5FF3-D9207D60F185}"/>
          </ac:spMkLst>
        </pc:spChg>
        <pc:spChg chg="add del mod">
          <ac:chgData name="Alfred Asterjadhi" userId="39de57b9-85c0-4fd1-aaac-8ca2b6560ad0" providerId="ADAL" clId="{CA824CB9-4AE0-466A-AE2E-7FF6F0AF6FC8}" dt="2023-09-07T22:48:03.619" v="1299" actId="6264"/>
          <ac:spMkLst>
            <pc:docMk/>
            <pc:sldMk cId="3502069675" sldId="1014"/>
            <ac:spMk id="10" creationId="{7AD644FC-4B94-30B0-21DA-30754A4DE1A0}"/>
          </ac:spMkLst>
        </pc:spChg>
        <pc:spChg chg="add del mod">
          <ac:chgData name="Alfred Asterjadhi" userId="39de57b9-85c0-4fd1-aaac-8ca2b6560ad0" providerId="ADAL" clId="{CA824CB9-4AE0-466A-AE2E-7FF6F0AF6FC8}" dt="2023-09-07T22:48:03.619" v="1299" actId="6264"/>
          <ac:spMkLst>
            <pc:docMk/>
            <pc:sldMk cId="3502069675" sldId="1014"/>
            <ac:spMk id="11" creationId="{B0E88003-D03C-9E28-DCAE-39E639EAB673}"/>
          </ac:spMkLst>
        </pc:spChg>
        <pc:spChg chg="add del mod">
          <ac:chgData name="Alfred Asterjadhi" userId="39de57b9-85c0-4fd1-aaac-8ca2b6560ad0" providerId="ADAL" clId="{CA824CB9-4AE0-466A-AE2E-7FF6F0AF6FC8}" dt="2023-09-07T22:48:03.619" v="1299" actId="6264"/>
          <ac:spMkLst>
            <pc:docMk/>
            <pc:sldMk cId="3502069675" sldId="1014"/>
            <ac:spMk id="12" creationId="{ABFDA772-D483-86EA-9FF8-952248A1D8FC}"/>
          </ac:spMkLst>
        </pc:spChg>
        <pc:spChg chg="add del mod ord">
          <ac:chgData name="Alfred Asterjadhi" userId="39de57b9-85c0-4fd1-aaac-8ca2b6560ad0" providerId="ADAL" clId="{CA824CB9-4AE0-466A-AE2E-7FF6F0AF6FC8}" dt="2023-09-07T22:48:55.071" v="1487" actId="478"/>
          <ac:spMkLst>
            <pc:docMk/>
            <pc:sldMk cId="3502069675" sldId="1014"/>
            <ac:spMk id="13" creationId="{617D7E7A-4824-CBE6-06D8-29B061075BC1}"/>
          </ac:spMkLst>
        </pc:spChg>
        <pc:spChg chg="add del mod">
          <ac:chgData name="Alfred Asterjadhi" userId="39de57b9-85c0-4fd1-aaac-8ca2b6560ad0" providerId="ADAL" clId="{CA824CB9-4AE0-466A-AE2E-7FF6F0AF6FC8}" dt="2023-09-07T22:48:58.372" v="1488" actId="478"/>
          <ac:spMkLst>
            <pc:docMk/>
            <pc:sldMk cId="3502069675" sldId="1014"/>
            <ac:spMk id="15" creationId="{2577CCC3-2E89-3294-A5E5-E1526AA073AC}"/>
          </ac:spMkLst>
        </pc:spChg>
        <pc:graphicFrameChg chg="mod modGraphic">
          <ac:chgData name="Alfred Asterjadhi" userId="39de57b9-85c0-4fd1-aaac-8ca2b6560ad0" providerId="ADAL" clId="{CA824CB9-4AE0-466A-AE2E-7FF6F0AF6FC8}" dt="2023-09-07T22:47:05.900" v="1294" actId="1076"/>
          <ac:graphicFrameMkLst>
            <pc:docMk/>
            <pc:sldMk cId="3502069675" sldId="1014"/>
            <ac:graphicFrameMk id="7" creationId="{71037AE9-F08D-C86B-D829-47CB399E1A85}"/>
          </ac:graphicFrameMkLst>
        </pc:graphicFrameChg>
        <pc:picChg chg="add mod">
          <ac:chgData name="Alfred Asterjadhi" userId="39de57b9-85c0-4fd1-aaac-8ca2b6560ad0" providerId="ADAL" clId="{CA824CB9-4AE0-466A-AE2E-7FF6F0AF6FC8}" dt="2023-09-07T22:47:18.621" v="1298" actId="14100"/>
          <ac:picMkLst>
            <pc:docMk/>
            <pc:sldMk cId="3502069675" sldId="1014"/>
            <ac:picMk id="8" creationId="{14D8575E-812F-5606-40DD-7DD3D5A3BC7A}"/>
          </ac:picMkLst>
        </pc:picChg>
      </pc:sldChg>
      <pc:sldChg chg="modSp add mod">
        <pc:chgData name="Alfred Asterjadhi" userId="39de57b9-85c0-4fd1-aaac-8ca2b6560ad0" providerId="ADAL" clId="{CA824CB9-4AE0-466A-AE2E-7FF6F0AF6FC8}" dt="2023-09-14T14:24:41.155" v="5328" actId="207"/>
        <pc:sldMkLst>
          <pc:docMk/>
          <pc:sldMk cId="613011798" sldId="1015"/>
        </pc:sldMkLst>
        <pc:spChg chg="mod">
          <ac:chgData name="Alfred Asterjadhi" userId="39de57b9-85c0-4fd1-aaac-8ca2b6560ad0" providerId="ADAL" clId="{CA824CB9-4AE0-466A-AE2E-7FF6F0AF6FC8}" dt="2023-09-07T22:43:13.509" v="1253" actId="20577"/>
          <ac:spMkLst>
            <pc:docMk/>
            <pc:sldMk cId="613011798" sldId="1015"/>
            <ac:spMk id="2" creationId="{F2762690-C15C-4839-B40F-0AF3A4D89457}"/>
          </ac:spMkLst>
        </pc:spChg>
        <pc:graphicFrameChg chg="mod modGraphic">
          <ac:chgData name="Alfred Asterjadhi" userId="39de57b9-85c0-4fd1-aaac-8ca2b6560ad0" providerId="ADAL" clId="{CA824CB9-4AE0-466A-AE2E-7FF6F0AF6FC8}" dt="2023-09-14T14:24:41.155" v="5328" actId="207"/>
          <ac:graphicFrameMkLst>
            <pc:docMk/>
            <pc:sldMk cId="613011798" sldId="1015"/>
            <ac:graphicFrameMk id="6" creationId="{F4A90C7D-18B6-9189-6321-A3F7979F9A3B}"/>
          </ac:graphicFrameMkLst>
        </pc:graphicFrameChg>
      </pc:sldChg>
      <pc:sldChg chg="addSp modSp add mod">
        <pc:chgData name="Alfred Asterjadhi" userId="39de57b9-85c0-4fd1-aaac-8ca2b6560ad0" providerId="ADAL" clId="{CA824CB9-4AE0-466A-AE2E-7FF6F0AF6FC8}" dt="2023-09-14T14:25:43.914" v="5362" actId="207"/>
        <pc:sldMkLst>
          <pc:docMk/>
          <pc:sldMk cId="1154211442" sldId="1016"/>
        </pc:sldMkLst>
        <pc:spChg chg="mod">
          <ac:chgData name="Alfred Asterjadhi" userId="39de57b9-85c0-4fd1-aaac-8ca2b6560ad0" providerId="ADAL" clId="{CA824CB9-4AE0-466A-AE2E-7FF6F0AF6FC8}" dt="2023-09-07T22:43:17.468" v="1254" actId="20577"/>
          <ac:spMkLst>
            <pc:docMk/>
            <pc:sldMk cId="1154211442" sldId="1016"/>
            <ac:spMk id="2" creationId="{F2762690-C15C-4839-B40F-0AF3A4D89457}"/>
          </ac:spMkLst>
        </pc:spChg>
        <pc:graphicFrameChg chg="mod modGraphic">
          <ac:chgData name="Alfred Asterjadhi" userId="39de57b9-85c0-4fd1-aaac-8ca2b6560ad0" providerId="ADAL" clId="{CA824CB9-4AE0-466A-AE2E-7FF6F0AF6FC8}" dt="2023-09-14T14:25:43.914" v="5362" actId="207"/>
          <ac:graphicFrameMkLst>
            <pc:docMk/>
            <pc:sldMk cId="1154211442" sldId="1016"/>
            <ac:graphicFrameMk id="6" creationId="{F4A90C7D-18B6-9189-6321-A3F7979F9A3B}"/>
          </ac:graphicFrameMkLst>
        </pc:graphicFrameChg>
        <pc:graphicFrameChg chg="add mod">
          <ac:chgData name="Alfred Asterjadhi" userId="39de57b9-85c0-4fd1-aaac-8ca2b6560ad0" providerId="ADAL" clId="{CA824CB9-4AE0-466A-AE2E-7FF6F0AF6FC8}" dt="2023-09-12T13:59:00.452" v="3008"/>
          <ac:graphicFrameMkLst>
            <pc:docMk/>
            <pc:sldMk cId="1154211442" sldId="1016"/>
            <ac:graphicFrameMk id="7" creationId="{37A2DB9C-026C-2CEE-7B29-D5B8B78923ED}"/>
          </ac:graphicFrameMkLst>
        </pc:graphicFrameChg>
      </pc:sldChg>
      <pc:sldChg chg="modSp add mod">
        <pc:chgData name="Alfred Asterjadhi" userId="39de57b9-85c0-4fd1-aaac-8ca2b6560ad0" providerId="ADAL" clId="{CA824CB9-4AE0-466A-AE2E-7FF6F0AF6FC8}" dt="2023-09-14T11:36:01.443" v="5002" actId="20577"/>
        <pc:sldMkLst>
          <pc:docMk/>
          <pc:sldMk cId="3558597144" sldId="1017"/>
        </pc:sldMkLst>
        <pc:spChg chg="mod">
          <ac:chgData name="Alfred Asterjadhi" userId="39de57b9-85c0-4fd1-aaac-8ca2b6560ad0" providerId="ADAL" clId="{CA824CB9-4AE0-466A-AE2E-7FF6F0AF6FC8}" dt="2023-09-08T17:41:43.909" v="1582" actId="20577"/>
          <ac:spMkLst>
            <pc:docMk/>
            <pc:sldMk cId="3558597144" sldId="1017"/>
            <ac:spMk id="2" creationId="{F2762690-C15C-4839-B40F-0AF3A4D89457}"/>
          </ac:spMkLst>
        </pc:spChg>
        <pc:graphicFrameChg chg="mod modGraphic">
          <ac:chgData name="Alfred Asterjadhi" userId="39de57b9-85c0-4fd1-aaac-8ca2b6560ad0" providerId="ADAL" clId="{CA824CB9-4AE0-466A-AE2E-7FF6F0AF6FC8}" dt="2023-09-14T11:36:01.443" v="5002" actId="20577"/>
          <ac:graphicFrameMkLst>
            <pc:docMk/>
            <pc:sldMk cId="3558597144" sldId="1017"/>
            <ac:graphicFrameMk id="9" creationId="{AA5336CB-873D-64D2-6A97-0EB14F84177A}"/>
          </ac:graphicFrameMkLst>
        </pc:graphicFrameChg>
      </pc:sldChg>
      <pc:sldChg chg="modSp add mod">
        <pc:chgData name="Alfred Asterjadhi" userId="39de57b9-85c0-4fd1-aaac-8ca2b6560ad0" providerId="ADAL" clId="{CA824CB9-4AE0-466A-AE2E-7FF6F0AF6FC8}" dt="2023-09-14T14:25:16.552" v="5357" actId="207"/>
        <pc:sldMkLst>
          <pc:docMk/>
          <pc:sldMk cId="2882076470" sldId="1018"/>
        </pc:sldMkLst>
        <pc:spChg chg="mod">
          <ac:chgData name="Alfred Asterjadhi" userId="39de57b9-85c0-4fd1-aaac-8ca2b6560ad0" providerId="ADAL" clId="{CA824CB9-4AE0-466A-AE2E-7FF6F0AF6FC8}" dt="2023-09-07T22:43:25.331" v="1256" actId="20577"/>
          <ac:spMkLst>
            <pc:docMk/>
            <pc:sldMk cId="2882076470" sldId="1018"/>
            <ac:spMk id="2" creationId="{F2762690-C15C-4839-B40F-0AF3A4D89457}"/>
          </ac:spMkLst>
        </pc:spChg>
        <pc:graphicFrameChg chg="mod modGraphic">
          <ac:chgData name="Alfred Asterjadhi" userId="39de57b9-85c0-4fd1-aaac-8ca2b6560ad0" providerId="ADAL" clId="{CA824CB9-4AE0-466A-AE2E-7FF6F0AF6FC8}" dt="2023-09-14T14:25:16.552" v="5357" actId="207"/>
          <ac:graphicFrameMkLst>
            <pc:docMk/>
            <pc:sldMk cId="2882076470" sldId="1018"/>
            <ac:graphicFrameMk id="6" creationId="{F4A90C7D-18B6-9189-6321-A3F7979F9A3B}"/>
          </ac:graphicFrameMkLst>
        </pc:graphicFrameChg>
      </pc:sldChg>
      <pc:sldChg chg="new del">
        <pc:chgData name="Alfred Asterjadhi" userId="39de57b9-85c0-4fd1-aaac-8ca2b6560ad0" providerId="ADAL" clId="{CA824CB9-4AE0-466A-AE2E-7FF6F0AF6FC8}" dt="2023-09-07T22:46:28.734" v="1281" actId="47"/>
        <pc:sldMkLst>
          <pc:docMk/>
          <pc:sldMk cId="2402961375" sldId="1019"/>
        </pc:sldMkLst>
      </pc:sldChg>
      <pc:sldChg chg="delSp add del mod">
        <pc:chgData name="Alfred Asterjadhi" userId="39de57b9-85c0-4fd1-aaac-8ca2b6560ad0" providerId="ADAL" clId="{CA824CB9-4AE0-466A-AE2E-7FF6F0AF6FC8}" dt="2023-09-08T20:56:53.693" v="1743" actId="47"/>
        <pc:sldMkLst>
          <pc:docMk/>
          <pc:sldMk cId="3717027847" sldId="1019"/>
        </pc:sldMkLst>
        <pc:graphicFrameChg chg="del">
          <ac:chgData name="Alfred Asterjadhi" userId="39de57b9-85c0-4fd1-aaac-8ca2b6560ad0" providerId="ADAL" clId="{CA824CB9-4AE0-466A-AE2E-7FF6F0AF6FC8}" dt="2023-09-08T20:56:02.607" v="1741" actId="478"/>
          <ac:graphicFrameMkLst>
            <pc:docMk/>
            <pc:sldMk cId="3717027847" sldId="1019"/>
            <ac:graphicFrameMk id="7" creationId="{71037AE9-F08D-C86B-D829-47CB399E1A85}"/>
          </ac:graphicFrameMkLst>
        </pc:graphicFrameChg>
        <pc:picChg chg="del">
          <ac:chgData name="Alfred Asterjadhi" userId="39de57b9-85c0-4fd1-aaac-8ca2b6560ad0" providerId="ADAL" clId="{CA824CB9-4AE0-466A-AE2E-7FF6F0AF6FC8}" dt="2023-09-08T20:56:03.725" v="1742" actId="478"/>
          <ac:picMkLst>
            <pc:docMk/>
            <pc:sldMk cId="3717027847" sldId="1019"/>
            <ac:picMk id="8" creationId="{14D8575E-812F-5606-40DD-7DD3D5A3BC7A}"/>
          </ac:picMkLst>
        </pc:picChg>
      </pc:sldChg>
      <pc:sldMasterChg chg="modSp mod">
        <pc:chgData name="Alfred Asterjadhi" userId="39de57b9-85c0-4fd1-aaac-8ca2b6560ad0" providerId="ADAL" clId="{CA824CB9-4AE0-466A-AE2E-7FF6F0AF6FC8}" dt="2023-09-14T14:20:53.702" v="5288" actId="20577"/>
        <pc:sldMasterMkLst>
          <pc:docMk/>
          <pc:sldMasterMk cId="0" sldId="2147483648"/>
        </pc:sldMasterMkLst>
        <pc:spChg chg="mod">
          <ac:chgData name="Alfred Asterjadhi" userId="39de57b9-85c0-4fd1-aaac-8ca2b6560ad0" providerId="ADAL" clId="{CA824CB9-4AE0-466A-AE2E-7FF6F0AF6FC8}" dt="2023-09-14T14:20:53.702" v="5288" actId="20577"/>
          <ac:spMkLst>
            <pc:docMk/>
            <pc:sldMasterMk cId="0" sldId="2147483648"/>
            <ac:spMk id="10" creationId="{00000000-0000-0000-0000-000000000000}"/>
          </ac:spMkLst>
        </pc:spChg>
        <pc:spChg chg="mod">
          <ac:chgData name="Alfred Asterjadhi" userId="39de57b9-85c0-4fd1-aaac-8ca2b6560ad0" providerId="ADAL" clId="{CA824CB9-4AE0-466A-AE2E-7FF6F0AF6FC8}" dt="2023-08-14T16:49:23.750" v="38" actId="20577"/>
          <ac:spMkLst>
            <pc:docMk/>
            <pc:sldMasterMk cId="0" sldId="2147483648"/>
            <ac:spMk id="1027" creationId="{00000000-0000-0000-0000-000000000000}"/>
          </ac:spMkLst>
        </pc:spChg>
      </pc:sldMasterChg>
    </pc:docChg>
  </pc:docChgLst>
  <pc:docChgLst>
    <pc:chgData name="Alfred Asterjadhi" userId="39de57b9-85c0-4fd1-aaac-8ca2b6560ad0" providerId="ADAL" clId="{E98B568D-11B1-47B0-93A8-869740506C63}"/>
    <pc:docChg chg="undo custSel addSld delSld modSld modMainMaster">
      <pc:chgData name="Alfred Asterjadhi" userId="39de57b9-85c0-4fd1-aaac-8ca2b6560ad0" providerId="ADAL" clId="{E98B568D-11B1-47B0-93A8-869740506C63}" dt="2023-10-09T03:13:14.561" v="637" actId="403"/>
      <pc:docMkLst>
        <pc:docMk/>
      </pc:docMkLst>
      <pc:sldChg chg="modSp mod">
        <pc:chgData name="Alfred Asterjadhi" userId="39de57b9-85c0-4fd1-aaac-8ca2b6560ad0" providerId="ADAL" clId="{E98B568D-11B1-47B0-93A8-869740506C63}" dt="2023-10-06T23:14:08.832" v="82" actId="20577"/>
        <pc:sldMkLst>
          <pc:docMk/>
          <pc:sldMk cId="0" sldId="256"/>
        </pc:sldMkLst>
        <pc:spChg chg="mod">
          <ac:chgData name="Alfred Asterjadhi" userId="39de57b9-85c0-4fd1-aaac-8ca2b6560ad0" providerId="ADAL" clId="{E98B568D-11B1-47B0-93A8-869740506C63}" dt="2023-10-06T23:11:24.025" v="23" actId="20577"/>
          <ac:spMkLst>
            <pc:docMk/>
            <pc:sldMk cId="0" sldId="256"/>
            <ac:spMk id="6" creationId="{00000000-0000-0000-0000-000000000000}"/>
          </ac:spMkLst>
        </pc:spChg>
        <pc:spChg chg="mod">
          <ac:chgData name="Alfred Asterjadhi" userId="39de57b9-85c0-4fd1-aaac-8ca2b6560ad0" providerId="ADAL" clId="{E98B568D-11B1-47B0-93A8-869740506C63}" dt="2023-10-06T23:14:00.267" v="76" actId="20577"/>
          <ac:spMkLst>
            <pc:docMk/>
            <pc:sldMk cId="0" sldId="256"/>
            <ac:spMk id="3073" creationId="{00000000-0000-0000-0000-000000000000}"/>
          </ac:spMkLst>
        </pc:spChg>
        <pc:spChg chg="mod">
          <ac:chgData name="Alfred Asterjadhi" userId="39de57b9-85c0-4fd1-aaac-8ca2b6560ad0" providerId="ADAL" clId="{E98B568D-11B1-47B0-93A8-869740506C63}" dt="2023-10-06T23:14:08.832" v="82" actId="20577"/>
          <ac:spMkLst>
            <pc:docMk/>
            <pc:sldMk cId="0" sldId="256"/>
            <ac:spMk id="3074" creationId="{00000000-0000-0000-0000-000000000000}"/>
          </ac:spMkLst>
        </pc:spChg>
      </pc:sldChg>
      <pc:sldChg chg="modSp mod">
        <pc:chgData name="Alfred Asterjadhi" userId="39de57b9-85c0-4fd1-aaac-8ca2b6560ad0" providerId="ADAL" clId="{E98B568D-11B1-47B0-93A8-869740506C63}" dt="2023-10-06T23:15:20.208" v="106" actId="20577"/>
        <pc:sldMkLst>
          <pc:docMk/>
          <pc:sldMk cId="0" sldId="257"/>
        </pc:sldMkLst>
        <pc:spChg chg="mod">
          <ac:chgData name="Alfred Asterjadhi" userId="39de57b9-85c0-4fd1-aaac-8ca2b6560ad0" providerId="ADAL" clId="{E98B568D-11B1-47B0-93A8-869740506C63}" dt="2023-10-06T23:11:32.933" v="24"/>
          <ac:spMkLst>
            <pc:docMk/>
            <pc:sldMk cId="0" sldId="257"/>
            <ac:spMk id="7" creationId="{4565958B-DD30-4EE7-AF20-DC550898176B}"/>
          </ac:spMkLst>
        </pc:spChg>
        <pc:spChg chg="mod">
          <ac:chgData name="Alfred Asterjadhi" userId="39de57b9-85c0-4fd1-aaac-8ca2b6560ad0" providerId="ADAL" clId="{E98B568D-11B1-47B0-93A8-869740506C63}" dt="2023-10-06T23:15:20.208" v="106" actId="20577"/>
          <ac:spMkLst>
            <pc:docMk/>
            <pc:sldMk cId="0" sldId="257"/>
            <ac:spMk id="4098" creationId="{00000000-0000-0000-0000-000000000000}"/>
          </ac:spMkLst>
        </pc:spChg>
      </pc:sldChg>
      <pc:sldChg chg="modSp mod">
        <pc:chgData name="Alfred Asterjadhi" userId="39de57b9-85c0-4fd1-aaac-8ca2b6560ad0" providerId="ADAL" clId="{E98B568D-11B1-47B0-93A8-869740506C63}" dt="2023-10-06T23:11:37.812" v="26"/>
        <pc:sldMkLst>
          <pc:docMk/>
          <pc:sldMk cId="3254182675" sldId="258"/>
        </pc:sldMkLst>
        <pc:spChg chg="mod">
          <ac:chgData name="Alfred Asterjadhi" userId="39de57b9-85c0-4fd1-aaac-8ca2b6560ad0" providerId="ADAL" clId="{E98B568D-11B1-47B0-93A8-869740506C63}" dt="2023-10-06T23:11:37.812" v="26"/>
          <ac:spMkLst>
            <pc:docMk/>
            <pc:sldMk cId="3254182675" sldId="258"/>
            <ac:spMk id="7" creationId="{4F62ADF5-BC8B-4EF4-B4E8-C355611EECFF}"/>
          </ac:spMkLst>
        </pc:spChg>
      </pc:sldChg>
      <pc:sldChg chg="modSp mod">
        <pc:chgData name="Alfred Asterjadhi" userId="39de57b9-85c0-4fd1-aaac-8ca2b6560ad0" providerId="ADAL" clId="{E98B568D-11B1-47B0-93A8-869740506C63}" dt="2023-10-06T23:11:40.734" v="28"/>
        <pc:sldMkLst>
          <pc:docMk/>
          <pc:sldMk cId="3136880362" sldId="260"/>
        </pc:sldMkLst>
        <pc:spChg chg="mod">
          <ac:chgData name="Alfred Asterjadhi" userId="39de57b9-85c0-4fd1-aaac-8ca2b6560ad0" providerId="ADAL" clId="{E98B568D-11B1-47B0-93A8-869740506C63}" dt="2023-10-06T23:11:40.734" v="28"/>
          <ac:spMkLst>
            <pc:docMk/>
            <pc:sldMk cId="3136880362" sldId="260"/>
            <ac:spMk id="7" creationId="{733EE7F5-4D25-4915-8021-FD9EE23E2C32}"/>
          </ac:spMkLst>
        </pc:spChg>
      </pc:sldChg>
      <pc:sldChg chg="modSp mod">
        <pc:chgData name="Alfred Asterjadhi" userId="39de57b9-85c0-4fd1-aaac-8ca2b6560ad0" providerId="ADAL" clId="{E98B568D-11B1-47B0-93A8-869740506C63}" dt="2023-10-06T23:11:43.271" v="30"/>
        <pc:sldMkLst>
          <pc:docMk/>
          <pc:sldMk cId="1676196551" sldId="261"/>
        </pc:sldMkLst>
        <pc:spChg chg="mod">
          <ac:chgData name="Alfred Asterjadhi" userId="39de57b9-85c0-4fd1-aaac-8ca2b6560ad0" providerId="ADAL" clId="{E98B568D-11B1-47B0-93A8-869740506C63}" dt="2023-10-06T23:11:43.271" v="30"/>
          <ac:spMkLst>
            <pc:docMk/>
            <pc:sldMk cId="1676196551" sldId="261"/>
            <ac:spMk id="7" creationId="{0A0F1EBF-63A8-4C75-8DB7-0D8CD44D0896}"/>
          </ac:spMkLst>
        </pc:spChg>
      </pc:sldChg>
      <pc:sldChg chg="modSp mod">
        <pc:chgData name="Alfred Asterjadhi" userId="39de57b9-85c0-4fd1-aaac-8ca2b6560ad0" providerId="ADAL" clId="{E98B568D-11B1-47B0-93A8-869740506C63}" dt="2023-10-06T23:11:44.405" v="31"/>
        <pc:sldMkLst>
          <pc:docMk/>
          <pc:sldMk cId="2927177891" sldId="263"/>
        </pc:sldMkLst>
        <pc:spChg chg="mod">
          <ac:chgData name="Alfred Asterjadhi" userId="39de57b9-85c0-4fd1-aaac-8ca2b6560ad0" providerId="ADAL" clId="{E98B568D-11B1-47B0-93A8-869740506C63}" dt="2023-10-06T23:11:44.405" v="31"/>
          <ac:spMkLst>
            <pc:docMk/>
            <pc:sldMk cId="2927177891" sldId="263"/>
            <ac:spMk id="9" creationId="{4BB4CFD1-21C6-467E-AB6E-3577A473F86D}"/>
          </ac:spMkLst>
        </pc:spChg>
      </pc:sldChg>
      <pc:sldChg chg="modSp mod">
        <pc:chgData name="Alfred Asterjadhi" userId="39de57b9-85c0-4fd1-aaac-8ca2b6560ad0" providerId="ADAL" clId="{E98B568D-11B1-47B0-93A8-869740506C63}" dt="2023-10-06T23:11:45.508" v="32"/>
        <pc:sldMkLst>
          <pc:docMk/>
          <pc:sldMk cId="4277600907" sldId="264"/>
        </pc:sldMkLst>
        <pc:spChg chg="mod">
          <ac:chgData name="Alfred Asterjadhi" userId="39de57b9-85c0-4fd1-aaac-8ca2b6560ad0" providerId="ADAL" clId="{E98B568D-11B1-47B0-93A8-869740506C63}" dt="2023-10-06T23:11:45.508" v="32"/>
          <ac:spMkLst>
            <pc:docMk/>
            <pc:sldMk cId="4277600907" sldId="264"/>
            <ac:spMk id="8" creationId="{B2C4C695-AFB3-4956-B721-DB0805BA0685}"/>
          </ac:spMkLst>
        </pc:spChg>
      </pc:sldChg>
      <pc:sldChg chg="modSp mod">
        <pc:chgData name="Alfred Asterjadhi" userId="39de57b9-85c0-4fd1-aaac-8ca2b6560ad0" providerId="ADAL" clId="{E98B568D-11B1-47B0-93A8-869740506C63}" dt="2023-10-06T23:11:46.667" v="33"/>
        <pc:sldMkLst>
          <pc:docMk/>
          <pc:sldMk cId="2436815634" sldId="265"/>
        </pc:sldMkLst>
        <pc:spChg chg="mod">
          <ac:chgData name="Alfred Asterjadhi" userId="39de57b9-85c0-4fd1-aaac-8ca2b6560ad0" providerId="ADAL" clId="{E98B568D-11B1-47B0-93A8-869740506C63}" dt="2023-10-06T23:11:46.667" v="33"/>
          <ac:spMkLst>
            <pc:docMk/>
            <pc:sldMk cId="2436815634" sldId="265"/>
            <ac:spMk id="9" creationId="{535943CE-0A57-43F4-9844-46B4091CBC16}"/>
          </ac:spMkLst>
        </pc:spChg>
      </pc:sldChg>
      <pc:sldChg chg="modSp mod">
        <pc:chgData name="Alfred Asterjadhi" userId="39de57b9-85c0-4fd1-aaac-8ca2b6560ad0" providerId="ADAL" clId="{E98B568D-11B1-47B0-93A8-869740506C63}" dt="2023-10-06T23:11:47.803" v="34"/>
        <pc:sldMkLst>
          <pc:docMk/>
          <pc:sldMk cId="2400177835" sldId="266"/>
        </pc:sldMkLst>
        <pc:spChg chg="mod">
          <ac:chgData name="Alfred Asterjadhi" userId="39de57b9-85c0-4fd1-aaac-8ca2b6560ad0" providerId="ADAL" clId="{E98B568D-11B1-47B0-93A8-869740506C63}" dt="2023-10-06T23:11:47.803" v="34"/>
          <ac:spMkLst>
            <pc:docMk/>
            <pc:sldMk cId="2400177835" sldId="266"/>
            <ac:spMk id="8" creationId="{C5505616-1CE2-43B4-878B-31634EEB6CA7}"/>
          </ac:spMkLst>
        </pc:spChg>
      </pc:sldChg>
      <pc:sldChg chg="modSp mod">
        <pc:chgData name="Alfred Asterjadhi" userId="39de57b9-85c0-4fd1-aaac-8ca2b6560ad0" providerId="ADAL" clId="{E98B568D-11B1-47B0-93A8-869740506C63}" dt="2023-10-06T23:16:45.125" v="204" actId="20577"/>
        <pc:sldMkLst>
          <pc:docMk/>
          <pc:sldMk cId="132832093" sldId="267"/>
        </pc:sldMkLst>
        <pc:spChg chg="mod">
          <ac:chgData name="Alfred Asterjadhi" userId="39de57b9-85c0-4fd1-aaac-8ca2b6560ad0" providerId="ADAL" clId="{E98B568D-11B1-47B0-93A8-869740506C63}" dt="2023-10-06T23:16:45.125" v="204" actId="20577"/>
          <ac:spMkLst>
            <pc:docMk/>
            <pc:sldMk cId="132832093" sldId="267"/>
            <ac:spMk id="3" creationId="{00000000-0000-0000-0000-000000000000}"/>
          </ac:spMkLst>
        </pc:spChg>
        <pc:spChg chg="mod">
          <ac:chgData name="Alfred Asterjadhi" userId="39de57b9-85c0-4fd1-aaac-8ca2b6560ad0" providerId="ADAL" clId="{E98B568D-11B1-47B0-93A8-869740506C63}" dt="2023-10-06T23:11:54.014" v="39"/>
          <ac:spMkLst>
            <pc:docMk/>
            <pc:sldMk cId="132832093" sldId="267"/>
            <ac:spMk id="7" creationId="{C00CAC69-BF6D-4936-9CE0-D96F88ACD748}"/>
          </ac:spMkLst>
        </pc:spChg>
      </pc:sldChg>
      <pc:sldChg chg="modSp mod">
        <pc:chgData name="Alfred Asterjadhi" userId="39de57b9-85c0-4fd1-aaac-8ca2b6560ad0" providerId="ADAL" clId="{E98B568D-11B1-47B0-93A8-869740506C63}" dt="2023-10-06T23:44:00.921" v="607" actId="20577"/>
        <pc:sldMkLst>
          <pc:docMk/>
          <pc:sldMk cId="3976818858" sldId="269"/>
        </pc:sldMkLst>
        <pc:spChg chg="mod">
          <ac:chgData name="Alfred Asterjadhi" userId="39de57b9-85c0-4fd1-aaac-8ca2b6560ad0" providerId="ADAL" clId="{E98B568D-11B1-47B0-93A8-869740506C63}" dt="2023-10-06T23:11:56.338" v="41"/>
          <ac:spMkLst>
            <pc:docMk/>
            <pc:sldMk cId="3976818858" sldId="269"/>
            <ac:spMk id="6" creationId="{00000000-0000-0000-0000-000000000000}"/>
          </ac:spMkLst>
        </pc:spChg>
        <pc:graphicFrameChg chg="mod modGraphic">
          <ac:chgData name="Alfred Asterjadhi" userId="39de57b9-85c0-4fd1-aaac-8ca2b6560ad0" providerId="ADAL" clId="{E98B568D-11B1-47B0-93A8-869740506C63}" dt="2023-10-06T23:44:00.921" v="607" actId="20577"/>
          <ac:graphicFrameMkLst>
            <pc:docMk/>
            <pc:sldMk cId="3976818858" sldId="269"/>
            <ac:graphicFrameMk id="3" creationId="{90120863-C6A6-CC22-28FD-7D36509C8F60}"/>
          </ac:graphicFrameMkLst>
        </pc:graphicFrameChg>
      </pc:sldChg>
      <pc:sldChg chg="modSp mod">
        <pc:chgData name="Alfred Asterjadhi" userId="39de57b9-85c0-4fd1-aaac-8ca2b6560ad0" providerId="ADAL" clId="{E98B568D-11B1-47B0-93A8-869740506C63}" dt="2023-10-06T23:11:49.045" v="35"/>
        <pc:sldMkLst>
          <pc:docMk/>
          <pc:sldMk cId="3387863760" sldId="270"/>
        </pc:sldMkLst>
        <pc:spChg chg="mod">
          <ac:chgData name="Alfred Asterjadhi" userId="39de57b9-85c0-4fd1-aaac-8ca2b6560ad0" providerId="ADAL" clId="{E98B568D-11B1-47B0-93A8-869740506C63}" dt="2023-10-06T23:11:49.045" v="35"/>
          <ac:spMkLst>
            <pc:docMk/>
            <pc:sldMk cId="3387863760" sldId="270"/>
            <ac:spMk id="8" creationId="{B1C9D975-9B89-429E-A2AD-175C2CE0D83A}"/>
          </ac:spMkLst>
        </pc:spChg>
      </pc:sldChg>
      <pc:sldChg chg="modSp mod">
        <pc:chgData name="Alfred Asterjadhi" userId="39de57b9-85c0-4fd1-aaac-8ca2b6560ad0" providerId="ADAL" clId="{E98B568D-11B1-47B0-93A8-869740506C63}" dt="2023-10-06T23:43:41.635" v="591" actId="14100"/>
        <pc:sldMkLst>
          <pc:docMk/>
          <pc:sldMk cId="2243228416" sldId="299"/>
        </pc:sldMkLst>
        <pc:spChg chg="mod">
          <ac:chgData name="Alfred Asterjadhi" userId="39de57b9-85c0-4fd1-aaac-8ca2b6560ad0" providerId="ADAL" clId="{E98B568D-11B1-47B0-93A8-869740506C63}" dt="2023-10-06T23:43:38.993" v="590" actId="14100"/>
          <ac:spMkLst>
            <pc:docMk/>
            <pc:sldMk cId="2243228416" sldId="299"/>
            <ac:spMk id="3" creationId="{3857177C-4F12-41D1-AB93-6925069E5DB9}"/>
          </ac:spMkLst>
        </pc:spChg>
        <pc:spChg chg="mod">
          <ac:chgData name="Alfred Asterjadhi" userId="39de57b9-85c0-4fd1-aaac-8ca2b6560ad0" providerId="ADAL" clId="{E98B568D-11B1-47B0-93A8-869740506C63}" dt="2023-10-06T23:11:55.179" v="40"/>
          <ac:spMkLst>
            <pc:docMk/>
            <pc:sldMk cId="2243228416" sldId="299"/>
            <ac:spMk id="8" creationId="{ADA0A8BA-AA59-4AB6-9BD0-89E3B2E275F5}"/>
          </ac:spMkLst>
        </pc:spChg>
        <pc:spChg chg="mod">
          <ac:chgData name="Alfred Asterjadhi" userId="39de57b9-85c0-4fd1-aaac-8ca2b6560ad0" providerId="ADAL" clId="{E98B568D-11B1-47B0-93A8-869740506C63}" dt="2023-10-06T23:43:41.635" v="591" actId="14100"/>
          <ac:spMkLst>
            <pc:docMk/>
            <pc:sldMk cId="2243228416" sldId="299"/>
            <ac:spMk id="17" creationId="{442A1050-6527-4B2E-A943-E125D6B48B52}"/>
          </ac:spMkLst>
        </pc:spChg>
      </pc:sldChg>
      <pc:sldChg chg="modSp mod">
        <pc:chgData name="Alfred Asterjadhi" userId="39de57b9-85c0-4fd1-aaac-8ca2b6560ad0" providerId="ADAL" clId="{E98B568D-11B1-47B0-93A8-869740506C63}" dt="2023-10-06T23:12:27.468" v="68"/>
        <pc:sldMkLst>
          <pc:docMk/>
          <pc:sldMk cId="1677969607" sldId="323"/>
        </pc:sldMkLst>
        <pc:spChg chg="mod">
          <ac:chgData name="Alfred Asterjadhi" userId="39de57b9-85c0-4fd1-aaac-8ca2b6560ad0" providerId="ADAL" clId="{E98B568D-11B1-47B0-93A8-869740506C63}" dt="2023-10-06T23:12:27.468" v="68"/>
          <ac:spMkLst>
            <pc:docMk/>
            <pc:sldMk cId="1677969607" sldId="323"/>
            <ac:spMk id="7" creationId="{247ADCDE-7164-400D-8B27-4BAED4FE7810}"/>
          </ac:spMkLst>
        </pc:spChg>
      </pc:sldChg>
      <pc:sldChg chg="modSp mod">
        <pc:chgData name="Alfred Asterjadhi" userId="39de57b9-85c0-4fd1-aaac-8ca2b6560ad0" providerId="ADAL" clId="{E98B568D-11B1-47B0-93A8-869740506C63}" dt="2023-10-09T03:11:09.044" v="620" actId="404"/>
        <pc:sldMkLst>
          <pc:docMk/>
          <pc:sldMk cId="1908471061" sldId="328"/>
        </pc:sldMkLst>
        <pc:spChg chg="mod">
          <ac:chgData name="Alfred Asterjadhi" userId="39de57b9-85c0-4fd1-aaac-8ca2b6560ad0" providerId="ADAL" clId="{E98B568D-11B1-47B0-93A8-869740506C63}" dt="2023-10-09T03:11:09.044" v="620" actId="404"/>
          <ac:spMkLst>
            <pc:docMk/>
            <pc:sldMk cId="1908471061" sldId="328"/>
            <ac:spMk id="3" creationId="{3EF9BE80-D462-4B64-8448-3B553445EDCF}"/>
          </ac:spMkLst>
        </pc:spChg>
        <pc:spChg chg="mod">
          <ac:chgData name="Alfred Asterjadhi" userId="39de57b9-85c0-4fd1-aaac-8ca2b6560ad0" providerId="ADAL" clId="{E98B568D-11B1-47B0-93A8-869740506C63}" dt="2023-10-06T23:11:42.120" v="29"/>
          <ac:spMkLst>
            <pc:docMk/>
            <pc:sldMk cId="1908471061" sldId="328"/>
            <ac:spMk id="6" creationId="{FCA6EDD1-4720-45B9-8B18-08C7AF47C492}"/>
          </ac:spMkLst>
        </pc:spChg>
      </pc:sldChg>
      <pc:sldChg chg="modSp mod">
        <pc:chgData name="Alfred Asterjadhi" userId="39de57b9-85c0-4fd1-aaac-8ca2b6560ad0" providerId="ADAL" clId="{E98B568D-11B1-47B0-93A8-869740506C63}" dt="2023-10-06T23:11:50.210" v="36"/>
        <pc:sldMkLst>
          <pc:docMk/>
          <pc:sldMk cId="15571502" sldId="330"/>
        </pc:sldMkLst>
        <pc:spChg chg="mod">
          <ac:chgData name="Alfred Asterjadhi" userId="39de57b9-85c0-4fd1-aaac-8ca2b6560ad0" providerId="ADAL" clId="{E98B568D-11B1-47B0-93A8-869740506C63}" dt="2023-10-06T23:11:50.210" v="36"/>
          <ac:spMkLst>
            <pc:docMk/>
            <pc:sldMk cId="15571502" sldId="330"/>
            <ac:spMk id="6" creationId="{5C48BDE3-7807-417F-A4F1-5356D38590CA}"/>
          </ac:spMkLst>
        </pc:spChg>
      </pc:sldChg>
      <pc:sldChg chg="modSp mod">
        <pc:chgData name="Alfred Asterjadhi" userId="39de57b9-85c0-4fd1-aaac-8ca2b6560ad0" providerId="ADAL" clId="{E98B568D-11B1-47B0-93A8-869740506C63}" dt="2023-10-06T23:11:51.409" v="37"/>
        <pc:sldMkLst>
          <pc:docMk/>
          <pc:sldMk cId="3200711991" sldId="331"/>
        </pc:sldMkLst>
        <pc:spChg chg="mod">
          <ac:chgData name="Alfred Asterjadhi" userId="39de57b9-85c0-4fd1-aaac-8ca2b6560ad0" providerId="ADAL" clId="{E98B568D-11B1-47B0-93A8-869740506C63}" dt="2023-10-06T23:11:51.409" v="37"/>
          <ac:spMkLst>
            <pc:docMk/>
            <pc:sldMk cId="3200711991" sldId="331"/>
            <ac:spMk id="6" creationId="{C3BF5992-FFFD-4B64-900D-0590BA3C03CE}"/>
          </ac:spMkLst>
        </pc:spChg>
      </pc:sldChg>
      <pc:sldChg chg="modSp mod">
        <pc:chgData name="Alfred Asterjadhi" userId="39de57b9-85c0-4fd1-aaac-8ca2b6560ad0" providerId="ADAL" clId="{E98B568D-11B1-47B0-93A8-869740506C63}" dt="2023-10-06T23:11:52.784" v="38"/>
        <pc:sldMkLst>
          <pc:docMk/>
          <pc:sldMk cId="2409609221" sldId="332"/>
        </pc:sldMkLst>
        <pc:spChg chg="mod">
          <ac:chgData name="Alfred Asterjadhi" userId="39de57b9-85c0-4fd1-aaac-8ca2b6560ad0" providerId="ADAL" clId="{E98B568D-11B1-47B0-93A8-869740506C63}" dt="2023-10-06T23:11:52.784" v="38"/>
          <ac:spMkLst>
            <pc:docMk/>
            <pc:sldMk cId="2409609221" sldId="332"/>
            <ac:spMk id="6" creationId="{2B4D6F20-084B-4EE9-AD6D-290838010348}"/>
          </ac:spMkLst>
        </pc:spChg>
      </pc:sldChg>
      <pc:sldChg chg="addSp delSp modSp mod chgLayout">
        <pc:chgData name="Alfred Asterjadhi" userId="39de57b9-85c0-4fd1-aaac-8ca2b6560ad0" providerId="ADAL" clId="{E98B568D-11B1-47B0-93A8-869740506C63}" dt="2023-10-09T03:10:29.791" v="616" actId="207"/>
        <pc:sldMkLst>
          <pc:docMk/>
          <pc:sldMk cId="3843208451" sldId="333"/>
        </pc:sldMkLst>
        <pc:spChg chg="mod ord">
          <ac:chgData name="Alfred Asterjadhi" userId="39de57b9-85c0-4fd1-aaac-8ca2b6560ad0" providerId="ADAL" clId="{E98B568D-11B1-47B0-93A8-869740506C63}" dt="2023-10-09T03:10:29.791" v="616" actId="207"/>
          <ac:spMkLst>
            <pc:docMk/>
            <pc:sldMk cId="3843208451" sldId="333"/>
            <ac:spMk id="2" creationId="{1790C6A9-20C4-440F-BC51-97DC4C9B7E71}"/>
          </ac:spMkLst>
        </pc:spChg>
        <pc:spChg chg="mod ord">
          <ac:chgData name="Alfred Asterjadhi" userId="39de57b9-85c0-4fd1-aaac-8ca2b6560ad0" providerId="ADAL" clId="{E98B568D-11B1-47B0-93A8-869740506C63}" dt="2023-10-09T03:10:26.121" v="615" actId="6264"/>
          <ac:spMkLst>
            <pc:docMk/>
            <pc:sldMk cId="3843208451" sldId="333"/>
            <ac:spMk id="3" creationId="{918D7AE7-F661-4AD4-9210-88B6E5699ED9}"/>
          </ac:spMkLst>
        </pc:spChg>
        <pc:spChg chg="mod ord">
          <ac:chgData name="Alfred Asterjadhi" userId="39de57b9-85c0-4fd1-aaac-8ca2b6560ad0" providerId="ADAL" clId="{E98B568D-11B1-47B0-93A8-869740506C63}" dt="2023-10-09T03:10:26.121" v="615" actId="6264"/>
          <ac:spMkLst>
            <pc:docMk/>
            <pc:sldMk cId="3843208451" sldId="333"/>
            <ac:spMk id="4" creationId="{7ECDDC63-61E8-46BF-8AB2-D49AECFC17F0}"/>
          </ac:spMkLst>
        </pc:spChg>
        <pc:spChg chg="mod ord">
          <ac:chgData name="Alfred Asterjadhi" userId="39de57b9-85c0-4fd1-aaac-8ca2b6560ad0" providerId="ADAL" clId="{E98B568D-11B1-47B0-93A8-869740506C63}" dt="2023-10-09T03:10:26.121" v="615" actId="6264"/>
          <ac:spMkLst>
            <pc:docMk/>
            <pc:sldMk cId="3843208451" sldId="333"/>
            <ac:spMk id="5" creationId="{E787A685-947C-4807-9649-FFA5DB763112}"/>
          </ac:spMkLst>
        </pc:spChg>
        <pc:spChg chg="mod ord">
          <ac:chgData name="Alfred Asterjadhi" userId="39de57b9-85c0-4fd1-aaac-8ca2b6560ad0" providerId="ADAL" clId="{E98B568D-11B1-47B0-93A8-869740506C63}" dt="2023-10-09T03:10:26.121" v="615" actId="6264"/>
          <ac:spMkLst>
            <pc:docMk/>
            <pc:sldMk cId="3843208451" sldId="333"/>
            <ac:spMk id="6" creationId="{A8221584-6364-48AC-B1C3-833137C81726}"/>
          </ac:spMkLst>
        </pc:spChg>
        <pc:spChg chg="add del mod">
          <ac:chgData name="Alfred Asterjadhi" userId="39de57b9-85c0-4fd1-aaac-8ca2b6560ad0" providerId="ADAL" clId="{E98B568D-11B1-47B0-93A8-869740506C63}" dt="2023-10-09T03:10:26.121" v="615" actId="6264"/>
          <ac:spMkLst>
            <pc:docMk/>
            <pc:sldMk cId="3843208451" sldId="333"/>
            <ac:spMk id="7" creationId="{08A26534-B629-33D4-BCAF-64E75F52CEDD}"/>
          </ac:spMkLst>
        </pc:spChg>
        <pc:spChg chg="add del mod">
          <ac:chgData name="Alfred Asterjadhi" userId="39de57b9-85c0-4fd1-aaac-8ca2b6560ad0" providerId="ADAL" clId="{E98B568D-11B1-47B0-93A8-869740506C63}" dt="2023-10-09T03:10:26.121" v="615" actId="6264"/>
          <ac:spMkLst>
            <pc:docMk/>
            <pc:sldMk cId="3843208451" sldId="333"/>
            <ac:spMk id="8" creationId="{8D7D8846-6AB2-2670-384D-8412AC66FC58}"/>
          </ac:spMkLst>
        </pc:spChg>
        <pc:spChg chg="add del mod">
          <ac:chgData name="Alfred Asterjadhi" userId="39de57b9-85c0-4fd1-aaac-8ca2b6560ad0" providerId="ADAL" clId="{E98B568D-11B1-47B0-93A8-869740506C63}" dt="2023-10-09T03:10:26.121" v="615" actId="6264"/>
          <ac:spMkLst>
            <pc:docMk/>
            <pc:sldMk cId="3843208451" sldId="333"/>
            <ac:spMk id="9" creationId="{9C003C70-E9AA-935A-BA8B-47CD0E5893A2}"/>
          </ac:spMkLst>
        </pc:spChg>
        <pc:spChg chg="add del mod">
          <ac:chgData name="Alfred Asterjadhi" userId="39de57b9-85c0-4fd1-aaac-8ca2b6560ad0" providerId="ADAL" clId="{E98B568D-11B1-47B0-93A8-869740506C63}" dt="2023-10-09T03:10:26.121" v="615" actId="6264"/>
          <ac:spMkLst>
            <pc:docMk/>
            <pc:sldMk cId="3843208451" sldId="333"/>
            <ac:spMk id="10" creationId="{48C65D65-6363-A809-295F-056288DAB2C1}"/>
          </ac:spMkLst>
        </pc:spChg>
        <pc:spChg chg="add del mod">
          <ac:chgData name="Alfred Asterjadhi" userId="39de57b9-85c0-4fd1-aaac-8ca2b6560ad0" providerId="ADAL" clId="{E98B568D-11B1-47B0-93A8-869740506C63}" dt="2023-10-09T03:10:26.121" v="615" actId="6264"/>
          <ac:spMkLst>
            <pc:docMk/>
            <pc:sldMk cId="3843208451" sldId="333"/>
            <ac:spMk id="11" creationId="{EE7FFD0A-82EF-AAF9-6618-E5970F81798F}"/>
          </ac:spMkLst>
        </pc:spChg>
      </pc:sldChg>
      <pc:sldChg chg="modSp mod">
        <pc:chgData name="Alfred Asterjadhi" userId="39de57b9-85c0-4fd1-aaac-8ca2b6560ad0" providerId="ADAL" clId="{E98B568D-11B1-47B0-93A8-869740506C63}" dt="2023-10-06T23:11:39.449" v="27"/>
        <pc:sldMkLst>
          <pc:docMk/>
          <pc:sldMk cId="3977221359" sldId="340"/>
        </pc:sldMkLst>
        <pc:spChg chg="mod">
          <ac:chgData name="Alfred Asterjadhi" userId="39de57b9-85c0-4fd1-aaac-8ca2b6560ad0" providerId="ADAL" clId="{E98B568D-11B1-47B0-93A8-869740506C63}" dt="2023-10-06T23:11:39.449" v="27"/>
          <ac:spMkLst>
            <pc:docMk/>
            <pc:sldMk cId="3977221359" sldId="340"/>
            <ac:spMk id="6" creationId="{BC264D22-EE96-4B0F-90AA-B4358FF19246}"/>
          </ac:spMkLst>
        </pc:spChg>
      </pc:sldChg>
      <pc:sldChg chg="addSp delSp modSp mod chgLayout">
        <pc:chgData name="Alfred Asterjadhi" userId="39de57b9-85c0-4fd1-aaac-8ca2b6560ad0" providerId="ADAL" clId="{E98B568D-11B1-47B0-93A8-869740506C63}" dt="2023-10-06T23:40:01.421" v="524" actId="404"/>
        <pc:sldMkLst>
          <pc:docMk/>
          <pc:sldMk cId="3930036297" sldId="356"/>
        </pc:sldMkLst>
        <pc:spChg chg="mod ord">
          <ac:chgData name="Alfred Asterjadhi" userId="39de57b9-85c0-4fd1-aaac-8ca2b6560ad0" providerId="ADAL" clId="{E98B568D-11B1-47B0-93A8-869740506C63}" dt="2023-10-06T23:39:23.947" v="509" actId="6264"/>
          <ac:spMkLst>
            <pc:docMk/>
            <pc:sldMk cId="3930036297" sldId="356"/>
            <ac:spMk id="2" creationId="{4B5F0D0E-8BB7-48AB-9160-728B8B3399A2}"/>
          </ac:spMkLst>
        </pc:spChg>
        <pc:spChg chg="mod ord">
          <ac:chgData name="Alfred Asterjadhi" userId="39de57b9-85c0-4fd1-aaac-8ca2b6560ad0" providerId="ADAL" clId="{E98B568D-11B1-47B0-93A8-869740506C63}" dt="2023-10-06T23:40:01.421" v="524" actId="404"/>
          <ac:spMkLst>
            <pc:docMk/>
            <pc:sldMk cId="3930036297" sldId="356"/>
            <ac:spMk id="3" creationId="{DFB0BA47-D7B6-4F95-932E-A7AA615BC440}"/>
          </ac:spMkLst>
        </pc:spChg>
        <pc:spChg chg="mod ord">
          <ac:chgData name="Alfred Asterjadhi" userId="39de57b9-85c0-4fd1-aaac-8ca2b6560ad0" providerId="ADAL" clId="{E98B568D-11B1-47B0-93A8-869740506C63}" dt="2023-10-06T23:39:23.947" v="509" actId="6264"/>
          <ac:spMkLst>
            <pc:docMk/>
            <pc:sldMk cId="3930036297" sldId="356"/>
            <ac:spMk id="4" creationId="{3462A639-621C-43E6-83A1-F4DCCA0E626D}"/>
          </ac:spMkLst>
        </pc:spChg>
        <pc:spChg chg="mod ord">
          <ac:chgData name="Alfred Asterjadhi" userId="39de57b9-85c0-4fd1-aaac-8ca2b6560ad0" providerId="ADAL" clId="{E98B568D-11B1-47B0-93A8-869740506C63}" dt="2023-10-06T23:39:23.947" v="509" actId="6264"/>
          <ac:spMkLst>
            <pc:docMk/>
            <pc:sldMk cId="3930036297" sldId="356"/>
            <ac:spMk id="5" creationId="{344A3812-25A7-493E-9C1F-5DE586377D4F}"/>
          </ac:spMkLst>
        </pc:spChg>
        <pc:spChg chg="mod ord">
          <ac:chgData name="Alfred Asterjadhi" userId="39de57b9-85c0-4fd1-aaac-8ca2b6560ad0" providerId="ADAL" clId="{E98B568D-11B1-47B0-93A8-869740506C63}" dt="2023-10-06T23:39:23.947" v="509" actId="6264"/>
          <ac:spMkLst>
            <pc:docMk/>
            <pc:sldMk cId="3930036297" sldId="356"/>
            <ac:spMk id="6" creationId="{974B2026-97FB-40D2-8F22-7E6D319B4EA2}"/>
          </ac:spMkLst>
        </pc:spChg>
        <pc:spChg chg="add del mod">
          <ac:chgData name="Alfred Asterjadhi" userId="39de57b9-85c0-4fd1-aaac-8ca2b6560ad0" providerId="ADAL" clId="{E98B568D-11B1-47B0-93A8-869740506C63}" dt="2023-10-06T23:39:23.947" v="509" actId="6264"/>
          <ac:spMkLst>
            <pc:docMk/>
            <pc:sldMk cId="3930036297" sldId="356"/>
            <ac:spMk id="7" creationId="{537B56E0-5CBA-40F2-E4CA-3C99F589291D}"/>
          </ac:spMkLst>
        </pc:spChg>
        <pc:spChg chg="add del mod">
          <ac:chgData name="Alfred Asterjadhi" userId="39de57b9-85c0-4fd1-aaac-8ca2b6560ad0" providerId="ADAL" clId="{E98B568D-11B1-47B0-93A8-869740506C63}" dt="2023-10-06T23:39:23.947" v="509" actId="6264"/>
          <ac:spMkLst>
            <pc:docMk/>
            <pc:sldMk cId="3930036297" sldId="356"/>
            <ac:spMk id="8" creationId="{A7A1E562-26BF-8BDB-753C-8D22B5D8906C}"/>
          </ac:spMkLst>
        </pc:spChg>
        <pc:spChg chg="add del mod">
          <ac:chgData name="Alfred Asterjadhi" userId="39de57b9-85c0-4fd1-aaac-8ca2b6560ad0" providerId="ADAL" clId="{E98B568D-11B1-47B0-93A8-869740506C63}" dt="2023-10-06T23:39:23.947" v="509" actId="6264"/>
          <ac:spMkLst>
            <pc:docMk/>
            <pc:sldMk cId="3930036297" sldId="356"/>
            <ac:spMk id="9" creationId="{62BE94E0-2B04-C1CF-BE7C-ADA29723E9E8}"/>
          </ac:spMkLst>
        </pc:spChg>
        <pc:spChg chg="add del mod">
          <ac:chgData name="Alfred Asterjadhi" userId="39de57b9-85c0-4fd1-aaac-8ca2b6560ad0" providerId="ADAL" clId="{E98B568D-11B1-47B0-93A8-869740506C63}" dt="2023-10-06T23:39:23.947" v="509" actId="6264"/>
          <ac:spMkLst>
            <pc:docMk/>
            <pc:sldMk cId="3930036297" sldId="356"/>
            <ac:spMk id="10" creationId="{06BFD5BF-2C1A-6161-72E5-130C1622887E}"/>
          </ac:spMkLst>
        </pc:spChg>
        <pc:spChg chg="add del mod">
          <ac:chgData name="Alfred Asterjadhi" userId="39de57b9-85c0-4fd1-aaac-8ca2b6560ad0" providerId="ADAL" clId="{E98B568D-11B1-47B0-93A8-869740506C63}" dt="2023-10-06T23:39:23.947" v="509" actId="6264"/>
          <ac:spMkLst>
            <pc:docMk/>
            <pc:sldMk cId="3930036297" sldId="356"/>
            <ac:spMk id="11" creationId="{08D40EB7-125B-FDDD-0599-160A0D52F478}"/>
          </ac:spMkLst>
        </pc:spChg>
      </pc:sldChg>
      <pc:sldChg chg="modSp mod">
        <pc:chgData name="Alfred Asterjadhi" userId="39de57b9-85c0-4fd1-aaac-8ca2b6560ad0" providerId="ADAL" clId="{E98B568D-11B1-47B0-93A8-869740506C63}" dt="2023-10-09T03:13:04.730" v="631" actId="403"/>
        <pc:sldMkLst>
          <pc:docMk/>
          <pc:sldMk cId="3576977642" sldId="362"/>
        </pc:sldMkLst>
        <pc:spChg chg="mod">
          <ac:chgData name="Alfred Asterjadhi" userId="39de57b9-85c0-4fd1-aaac-8ca2b6560ad0" providerId="ADAL" clId="{E98B568D-11B1-47B0-93A8-869740506C63}" dt="2023-10-06T23:40:28.530" v="539" actId="20577"/>
          <ac:spMkLst>
            <pc:docMk/>
            <pc:sldMk cId="3576977642" sldId="362"/>
            <ac:spMk id="2" creationId="{0EAF4D72-7EB5-22A3-403A-E095C87E6E26}"/>
          </ac:spMkLst>
        </pc:spChg>
        <pc:spChg chg="mod">
          <ac:chgData name="Alfred Asterjadhi" userId="39de57b9-85c0-4fd1-aaac-8ca2b6560ad0" providerId="ADAL" clId="{E98B568D-11B1-47B0-93A8-869740506C63}" dt="2023-10-06T23:12:22.977" v="64"/>
          <ac:spMkLst>
            <pc:docMk/>
            <pc:sldMk cId="3576977642" sldId="362"/>
            <ac:spMk id="6" creationId="{3DD21102-AAEB-13F6-15EC-3CBBC04B5637}"/>
          </ac:spMkLst>
        </pc:spChg>
        <pc:spChg chg="mod">
          <ac:chgData name="Alfred Asterjadhi" userId="39de57b9-85c0-4fd1-aaac-8ca2b6560ad0" providerId="ADAL" clId="{E98B568D-11B1-47B0-93A8-869740506C63}" dt="2023-10-09T03:13:04.730" v="631" actId="403"/>
          <ac:spMkLst>
            <pc:docMk/>
            <pc:sldMk cId="3576977642" sldId="362"/>
            <ac:spMk id="16" creationId="{CA1A1623-65F8-E7F3-860B-98677C489FFA}"/>
          </ac:spMkLst>
        </pc:spChg>
      </pc:sldChg>
      <pc:sldChg chg="modSp mod">
        <pc:chgData name="Alfred Asterjadhi" userId="39de57b9-85c0-4fd1-aaac-8ca2b6560ad0" providerId="ADAL" clId="{E98B568D-11B1-47B0-93A8-869740506C63}" dt="2023-10-06T23:26:55.878" v="351"/>
        <pc:sldMkLst>
          <pc:docMk/>
          <pc:sldMk cId="2875004496" sldId="364"/>
        </pc:sldMkLst>
        <pc:spChg chg="mod">
          <ac:chgData name="Alfred Asterjadhi" userId="39de57b9-85c0-4fd1-aaac-8ca2b6560ad0" providerId="ADAL" clId="{E98B568D-11B1-47B0-93A8-869740506C63}" dt="2023-10-06T23:26:35.045" v="348" actId="20577"/>
          <ac:spMkLst>
            <pc:docMk/>
            <pc:sldMk cId="2875004496" sldId="364"/>
            <ac:spMk id="2" creationId="{F2762690-C15C-4839-B40F-0AF3A4D89457}"/>
          </ac:spMkLst>
        </pc:spChg>
        <pc:spChg chg="mod">
          <ac:chgData name="Alfred Asterjadhi" userId="39de57b9-85c0-4fd1-aaac-8ca2b6560ad0" providerId="ADAL" clId="{E98B568D-11B1-47B0-93A8-869740506C63}" dt="2023-10-06T23:12:00.025" v="44"/>
          <ac:spMkLst>
            <pc:docMk/>
            <pc:sldMk cId="2875004496" sldId="364"/>
            <ac:spMk id="3" creationId="{D20906E0-F900-4991-83B1-675F5B67FA2D}"/>
          </ac:spMkLst>
        </pc:spChg>
        <pc:graphicFrameChg chg="mod modGraphic">
          <ac:chgData name="Alfred Asterjadhi" userId="39de57b9-85c0-4fd1-aaac-8ca2b6560ad0" providerId="ADAL" clId="{E98B568D-11B1-47B0-93A8-869740506C63}" dt="2023-10-06T23:26:55.878" v="351"/>
          <ac:graphicFrameMkLst>
            <pc:docMk/>
            <pc:sldMk cId="2875004496" sldId="364"/>
            <ac:graphicFrameMk id="9" creationId="{AA5336CB-873D-64D2-6A97-0EB14F84177A}"/>
          </ac:graphicFrameMkLst>
        </pc:graphicFrameChg>
      </pc:sldChg>
      <pc:sldChg chg="addSp delSp modSp mod chgLayout">
        <pc:chgData name="Alfred Asterjadhi" userId="39de57b9-85c0-4fd1-aaac-8ca2b6560ad0" providerId="ADAL" clId="{E98B568D-11B1-47B0-93A8-869740506C63}" dt="2023-10-09T03:12:16.328" v="626" actId="207"/>
        <pc:sldMkLst>
          <pc:docMk/>
          <pc:sldMk cId="1843331871" sldId="365"/>
        </pc:sldMkLst>
        <pc:spChg chg="mod ord">
          <ac:chgData name="Alfred Asterjadhi" userId="39de57b9-85c0-4fd1-aaac-8ca2b6560ad0" providerId="ADAL" clId="{E98B568D-11B1-47B0-93A8-869740506C63}" dt="2023-10-06T23:35:40.614" v="430" actId="6264"/>
          <ac:spMkLst>
            <pc:docMk/>
            <pc:sldMk cId="1843331871" sldId="365"/>
            <ac:spMk id="2" creationId="{0753DF19-5604-D757-CF21-A9FC2116E8DC}"/>
          </ac:spMkLst>
        </pc:spChg>
        <pc:spChg chg="add del mod">
          <ac:chgData name="Alfred Asterjadhi" userId="39de57b9-85c0-4fd1-aaac-8ca2b6560ad0" providerId="ADAL" clId="{E98B568D-11B1-47B0-93A8-869740506C63}" dt="2023-10-06T23:35:40.614" v="430" actId="6264"/>
          <ac:spMkLst>
            <pc:docMk/>
            <pc:sldMk cId="1843331871" sldId="365"/>
            <ac:spMk id="3" creationId="{2BAEB6C2-8D27-D530-F57B-4471C4726E12}"/>
          </ac:spMkLst>
        </pc:spChg>
        <pc:spChg chg="mod ord">
          <ac:chgData name="Alfred Asterjadhi" userId="39de57b9-85c0-4fd1-aaac-8ca2b6560ad0" providerId="ADAL" clId="{E98B568D-11B1-47B0-93A8-869740506C63}" dt="2023-10-06T23:35:40.614" v="430" actId="6264"/>
          <ac:spMkLst>
            <pc:docMk/>
            <pc:sldMk cId="1843331871" sldId="365"/>
            <ac:spMk id="4" creationId="{0F594D8D-205A-130F-F44A-33234B5124E9}"/>
          </ac:spMkLst>
        </pc:spChg>
        <pc:spChg chg="mod ord">
          <ac:chgData name="Alfred Asterjadhi" userId="39de57b9-85c0-4fd1-aaac-8ca2b6560ad0" providerId="ADAL" clId="{E98B568D-11B1-47B0-93A8-869740506C63}" dt="2023-10-06T23:35:40.614" v="430" actId="6264"/>
          <ac:spMkLst>
            <pc:docMk/>
            <pc:sldMk cId="1843331871" sldId="365"/>
            <ac:spMk id="5" creationId="{73293754-77B9-AF3C-66B0-AC1E188A985E}"/>
          </ac:spMkLst>
        </pc:spChg>
        <pc:spChg chg="mod ord">
          <ac:chgData name="Alfred Asterjadhi" userId="39de57b9-85c0-4fd1-aaac-8ca2b6560ad0" providerId="ADAL" clId="{E98B568D-11B1-47B0-93A8-869740506C63}" dt="2023-10-06T23:35:40.614" v="430" actId="6264"/>
          <ac:spMkLst>
            <pc:docMk/>
            <pc:sldMk cId="1843331871" sldId="365"/>
            <ac:spMk id="6" creationId="{6ACA49CE-D01F-5C62-094F-BCB7174FDE18}"/>
          </ac:spMkLst>
        </pc:spChg>
        <pc:spChg chg="add del mod">
          <ac:chgData name="Alfred Asterjadhi" userId="39de57b9-85c0-4fd1-aaac-8ca2b6560ad0" providerId="ADAL" clId="{E98B568D-11B1-47B0-93A8-869740506C63}" dt="2023-10-06T23:35:40.614" v="430" actId="6264"/>
          <ac:spMkLst>
            <pc:docMk/>
            <pc:sldMk cId="1843331871" sldId="365"/>
            <ac:spMk id="7" creationId="{988BAF93-2971-4035-9A8E-B4BF880D8EF8}"/>
          </ac:spMkLst>
        </pc:spChg>
        <pc:spChg chg="add del mod">
          <ac:chgData name="Alfred Asterjadhi" userId="39de57b9-85c0-4fd1-aaac-8ca2b6560ad0" providerId="ADAL" clId="{E98B568D-11B1-47B0-93A8-869740506C63}" dt="2023-10-06T23:35:40.614" v="430" actId="6264"/>
          <ac:spMkLst>
            <pc:docMk/>
            <pc:sldMk cId="1843331871" sldId="365"/>
            <ac:spMk id="8" creationId="{6CE07726-2186-C67F-3D8D-329DF84D8EF5}"/>
          </ac:spMkLst>
        </pc:spChg>
        <pc:spChg chg="add del mod">
          <ac:chgData name="Alfred Asterjadhi" userId="39de57b9-85c0-4fd1-aaac-8ca2b6560ad0" providerId="ADAL" clId="{E98B568D-11B1-47B0-93A8-869740506C63}" dt="2023-10-06T23:35:40.614" v="430" actId="6264"/>
          <ac:spMkLst>
            <pc:docMk/>
            <pc:sldMk cId="1843331871" sldId="365"/>
            <ac:spMk id="9" creationId="{A84FEB25-4A7B-1C79-2FA1-7D58B64F1DF7}"/>
          </ac:spMkLst>
        </pc:spChg>
        <pc:spChg chg="add mod ord">
          <ac:chgData name="Alfred Asterjadhi" userId="39de57b9-85c0-4fd1-aaac-8ca2b6560ad0" providerId="ADAL" clId="{E98B568D-11B1-47B0-93A8-869740506C63}" dt="2023-10-09T03:12:16.328" v="626" actId="207"/>
          <ac:spMkLst>
            <pc:docMk/>
            <pc:sldMk cId="1843331871" sldId="365"/>
            <ac:spMk id="10" creationId="{C94BFE34-E164-362E-520A-13529A3EC875}"/>
          </ac:spMkLst>
        </pc:spChg>
        <pc:spChg chg="del mod">
          <ac:chgData name="Alfred Asterjadhi" userId="39de57b9-85c0-4fd1-aaac-8ca2b6560ad0" providerId="ADAL" clId="{E98B568D-11B1-47B0-93A8-869740506C63}" dt="2023-10-06T23:35:40.614" v="430" actId="6264"/>
          <ac:spMkLst>
            <pc:docMk/>
            <pc:sldMk cId="1843331871" sldId="365"/>
            <ac:spMk id="13" creationId="{0BA00DDD-B4B0-2F4C-AA2F-AC1CA80C4F55}"/>
          </ac:spMkLst>
        </pc:spChg>
        <pc:grpChg chg="del">
          <ac:chgData name="Alfred Asterjadhi" userId="39de57b9-85c0-4fd1-aaac-8ca2b6560ad0" providerId="ADAL" clId="{E98B568D-11B1-47B0-93A8-869740506C63}" dt="2023-10-06T23:35:47.686" v="431" actId="478"/>
          <ac:grpSpMkLst>
            <pc:docMk/>
            <pc:sldMk cId="1843331871" sldId="365"/>
            <ac:grpSpMk id="28" creationId="{E8713A01-F3AB-EFFB-4BF8-54D102ACEF92}"/>
          </ac:grpSpMkLst>
        </pc:grpChg>
      </pc:sldChg>
      <pc:sldChg chg="delSp modSp mod">
        <pc:chgData name="Alfred Asterjadhi" userId="39de57b9-85c0-4fd1-aaac-8ca2b6560ad0" providerId="ADAL" clId="{E98B568D-11B1-47B0-93A8-869740506C63}" dt="2023-10-06T23:40:20.646" v="530" actId="478"/>
        <pc:sldMkLst>
          <pc:docMk/>
          <pc:sldMk cId="3759718192" sldId="368"/>
        </pc:sldMkLst>
        <pc:spChg chg="mod">
          <ac:chgData name="Alfred Asterjadhi" userId="39de57b9-85c0-4fd1-aaac-8ca2b6560ad0" providerId="ADAL" clId="{E98B568D-11B1-47B0-93A8-869740506C63}" dt="2023-10-06T23:40:16.778" v="529" actId="20577"/>
          <ac:spMkLst>
            <pc:docMk/>
            <pc:sldMk cId="3759718192" sldId="368"/>
            <ac:spMk id="3" creationId="{73382C34-84F1-F2DE-C5D9-E1296FE55B90}"/>
          </ac:spMkLst>
        </pc:spChg>
        <pc:spChg chg="mod">
          <ac:chgData name="Alfred Asterjadhi" userId="39de57b9-85c0-4fd1-aaac-8ca2b6560ad0" providerId="ADAL" clId="{E98B568D-11B1-47B0-93A8-869740506C63}" dt="2023-10-06T23:12:21.903" v="63"/>
          <ac:spMkLst>
            <pc:docMk/>
            <pc:sldMk cId="3759718192" sldId="368"/>
            <ac:spMk id="6" creationId="{C87C5A54-FD99-467B-5FA7-FA5027B55B0B}"/>
          </ac:spMkLst>
        </pc:spChg>
        <pc:grpChg chg="del">
          <ac:chgData name="Alfred Asterjadhi" userId="39de57b9-85c0-4fd1-aaac-8ca2b6560ad0" providerId="ADAL" clId="{E98B568D-11B1-47B0-93A8-869740506C63}" dt="2023-10-06T23:40:20.646" v="530" actId="478"/>
          <ac:grpSpMkLst>
            <pc:docMk/>
            <pc:sldMk cId="3759718192" sldId="368"/>
            <ac:grpSpMk id="38" creationId="{5321B0E7-85C2-1A34-41E7-07E1ECB00E50}"/>
          </ac:grpSpMkLst>
        </pc:grpChg>
      </pc:sldChg>
      <pc:sldChg chg="modSp mod">
        <pc:chgData name="Alfred Asterjadhi" userId="39de57b9-85c0-4fd1-aaac-8ca2b6560ad0" providerId="ADAL" clId="{E98B568D-11B1-47B0-93A8-869740506C63}" dt="2023-10-09T03:13:11.313" v="635" actId="403"/>
        <pc:sldMkLst>
          <pc:docMk/>
          <pc:sldMk cId="1847581084" sldId="375"/>
        </pc:sldMkLst>
        <pc:spChg chg="mod">
          <ac:chgData name="Alfred Asterjadhi" userId="39de57b9-85c0-4fd1-aaac-8ca2b6560ad0" providerId="ADAL" clId="{E98B568D-11B1-47B0-93A8-869740506C63}" dt="2023-10-06T23:12:25.132" v="66"/>
          <ac:spMkLst>
            <pc:docMk/>
            <pc:sldMk cId="1847581084" sldId="375"/>
            <ac:spMk id="6" creationId="{29CFE1A9-332B-2B06-C330-B9EB4742F3D1}"/>
          </ac:spMkLst>
        </pc:spChg>
        <pc:spChg chg="mod">
          <ac:chgData name="Alfred Asterjadhi" userId="39de57b9-85c0-4fd1-aaac-8ca2b6560ad0" providerId="ADAL" clId="{E98B568D-11B1-47B0-93A8-869740506C63}" dt="2023-10-09T03:13:11.313" v="635" actId="403"/>
          <ac:spMkLst>
            <pc:docMk/>
            <pc:sldMk cId="1847581084" sldId="375"/>
            <ac:spMk id="10" creationId="{11C67F6B-1097-0DF1-0451-CBF17C2CE23A}"/>
          </ac:spMkLst>
        </pc:spChg>
      </pc:sldChg>
      <pc:sldChg chg="modSp mod">
        <pc:chgData name="Alfred Asterjadhi" userId="39de57b9-85c0-4fd1-aaac-8ca2b6560ad0" providerId="ADAL" clId="{E98B568D-11B1-47B0-93A8-869740506C63}" dt="2023-10-06T23:27:00.372" v="352"/>
        <pc:sldMkLst>
          <pc:docMk/>
          <pc:sldMk cId="2696761607" sldId="393"/>
        </pc:sldMkLst>
        <pc:spChg chg="mod">
          <ac:chgData name="Alfred Asterjadhi" userId="39de57b9-85c0-4fd1-aaac-8ca2b6560ad0" providerId="ADAL" clId="{E98B568D-11B1-47B0-93A8-869740506C63}" dt="2023-10-06T23:11:57.538" v="42"/>
          <ac:spMkLst>
            <pc:docMk/>
            <pc:sldMk cId="2696761607" sldId="393"/>
            <ac:spMk id="3" creationId="{D20906E0-F900-4991-83B1-675F5B67FA2D}"/>
          </ac:spMkLst>
        </pc:spChg>
        <pc:graphicFrameChg chg="mod modGraphic">
          <ac:chgData name="Alfred Asterjadhi" userId="39de57b9-85c0-4fd1-aaac-8ca2b6560ad0" providerId="ADAL" clId="{E98B568D-11B1-47B0-93A8-869740506C63}" dt="2023-10-06T23:27:00.372" v="352"/>
          <ac:graphicFrameMkLst>
            <pc:docMk/>
            <pc:sldMk cId="2696761607" sldId="393"/>
            <ac:graphicFrameMk id="6" creationId="{5094FBC8-BB74-47F3-965D-16BC678F4D1D}"/>
          </ac:graphicFrameMkLst>
        </pc:graphicFrameChg>
      </pc:sldChg>
      <pc:sldChg chg="modSp del mod">
        <pc:chgData name="Alfred Asterjadhi" userId="39de57b9-85c0-4fd1-aaac-8ca2b6560ad0" providerId="ADAL" clId="{E98B568D-11B1-47B0-93A8-869740506C63}" dt="2023-10-06T23:38:41.638" v="491" actId="47"/>
        <pc:sldMkLst>
          <pc:docMk/>
          <pc:sldMk cId="917226829" sldId="396"/>
        </pc:sldMkLst>
        <pc:spChg chg="mod">
          <ac:chgData name="Alfred Asterjadhi" userId="39de57b9-85c0-4fd1-aaac-8ca2b6560ad0" providerId="ADAL" clId="{E98B568D-11B1-47B0-93A8-869740506C63}" dt="2023-10-06T23:12:12.817" v="55"/>
          <ac:spMkLst>
            <pc:docMk/>
            <pc:sldMk cId="917226829" sldId="396"/>
            <ac:spMk id="6" creationId="{974B2026-97FB-40D2-8F22-7E6D319B4EA2}"/>
          </ac:spMkLst>
        </pc:spChg>
      </pc:sldChg>
      <pc:sldChg chg="modSp del mod">
        <pc:chgData name="Alfred Asterjadhi" userId="39de57b9-85c0-4fd1-aaac-8ca2b6560ad0" providerId="ADAL" clId="{E98B568D-11B1-47B0-93A8-869740506C63}" dt="2023-10-06T23:38:46.168" v="494" actId="47"/>
        <pc:sldMkLst>
          <pc:docMk/>
          <pc:sldMk cId="3614762288" sldId="400"/>
        </pc:sldMkLst>
        <pc:spChg chg="mod">
          <ac:chgData name="Alfred Asterjadhi" userId="39de57b9-85c0-4fd1-aaac-8ca2b6560ad0" providerId="ADAL" clId="{E98B568D-11B1-47B0-93A8-869740506C63}" dt="2023-10-06T23:12:16.384" v="58"/>
          <ac:spMkLst>
            <pc:docMk/>
            <pc:sldMk cId="3614762288" sldId="400"/>
            <ac:spMk id="6" creationId="{974B2026-97FB-40D2-8F22-7E6D319B4EA2}"/>
          </ac:spMkLst>
        </pc:spChg>
      </pc:sldChg>
      <pc:sldChg chg="addSp delSp modSp mod chgLayout">
        <pc:chgData name="Alfred Asterjadhi" userId="39de57b9-85c0-4fd1-aaac-8ca2b6560ad0" providerId="ADAL" clId="{E98B568D-11B1-47B0-93A8-869740506C63}" dt="2023-10-09T03:13:14.561" v="637" actId="403"/>
        <pc:sldMkLst>
          <pc:docMk/>
          <pc:sldMk cId="3530745078" sldId="981"/>
        </pc:sldMkLst>
        <pc:spChg chg="mod ord">
          <ac:chgData name="Alfred Asterjadhi" userId="39de57b9-85c0-4fd1-aaac-8ca2b6560ad0" providerId="ADAL" clId="{E98B568D-11B1-47B0-93A8-869740506C63}" dt="2023-10-06T23:41:31.378" v="569" actId="6264"/>
          <ac:spMkLst>
            <pc:docMk/>
            <pc:sldMk cId="3530745078" sldId="981"/>
            <ac:spMk id="2" creationId="{20E3891B-0184-8954-2DBD-835C4D4ECBED}"/>
          </ac:spMkLst>
        </pc:spChg>
        <pc:spChg chg="mod ord">
          <ac:chgData name="Alfred Asterjadhi" userId="39de57b9-85c0-4fd1-aaac-8ca2b6560ad0" providerId="ADAL" clId="{E98B568D-11B1-47B0-93A8-869740506C63}" dt="2023-10-09T03:13:14.561" v="637" actId="403"/>
          <ac:spMkLst>
            <pc:docMk/>
            <pc:sldMk cId="3530745078" sldId="981"/>
            <ac:spMk id="3" creationId="{A8A8918D-AD35-E6A1-C2CF-82B199C2169E}"/>
          </ac:spMkLst>
        </pc:spChg>
        <pc:spChg chg="mod ord">
          <ac:chgData name="Alfred Asterjadhi" userId="39de57b9-85c0-4fd1-aaac-8ca2b6560ad0" providerId="ADAL" clId="{E98B568D-11B1-47B0-93A8-869740506C63}" dt="2023-10-06T23:41:31.378" v="569" actId="6264"/>
          <ac:spMkLst>
            <pc:docMk/>
            <pc:sldMk cId="3530745078" sldId="981"/>
            <ac:spMk id="4" creationId="{022DD58B-2420-E638-AC29-50440713C68A}"/>
          </ac:spMkLst>
        </pc:spChg>
        <pc:spChg chg="mod ord">
          <ac:chgData name="Alfred Asterjadhi" userId="39de57b9-85c0-4fd1-aaac-8ca2b6560ad0" providerId="ADAL" clId="{E98B568D-11B1-47B0-93A8-869740506C63}" dt="2023-10-06T23:41:31.378" v="569" actId="6264"/>
          <ac:spMkLst>
            <pc:docMk/>
            <pc:sldMk cId="3530745078" sldId="981"/>
            <ac:spMk id="5" creationId="{CEC04750-60AF-6109-1428-A899F892E11A}"/>
          </ac:spMkLst>
        </pc:spChg>
        <pc:spChg chg="mod ord">
          <ac:chgData name="Alfred Asterjadhi" userId="39de57b9-85c0-4fd1-aaac-8ca2b6560ad0" providerId="ADAL" clId="{E98B568D-11B1-47B0-93A8-869740506C63}" dt="2023-10-06T23:41:31.378" v="569" actId="6264"/>
          <ac:spMkLst>
            <pc:docMk/>
            <pc:sldMk cId="3530745078" sldId="981"/>
            <ac:spMk id="6" creationId="{5B730E83-9DC1-A5C8-2ED5-67E59F091639}"/>
          </ac:spMkLst>
        </pc:spChg>
        <pc:spChg chg="add del mod">
          <ac:chgData name="Alfred Asterjadhi" userId="39de57b9-85c0-4fd1-aaac-8ca2b6560ad0" providerId="ADAL" clId="{E98B568D-11B1-47B0-93A8-869740506C63}" dt="2023-10-06T23:41:31.378" v="569" actId="6264"/>
          <ac:spMkLst>
            <pc:docMk/>
            <pc:sldMk cId="3530745078" sldId="981"/>
            <ac:spMk id="7" creationId="{9357C302-B9D8-F587-1B51-C1EDE9EA9A0B}"/>
          </ac:spMkLst>
        </pc:spChg>
        <pc:spChg chg="add del mod">
          <ac:chgData name="Alfred Asterjadhi" userId="39de57b9-85c0-4fd1-aaac-8ca2b6560ad0" providerId="ADAL" clId="{E98B568D-11B1-47B0-93A8-869740506C63}" dt="2023-10-06T23:41:31.378" v="569" actId="6264"/>
          <ac:spMkLst>
            <pc:docMk/>
            <pc:sldMk cId="3530745078" sldId="981"/>
            <ac:spMk id="8" creationId="{2A1FFA87-42B6-A30E-FB6A-6534DDC96503}"/>
          </ac:spMkLst>
        </pc:spChg>
        <pc:spChg chg="add del mod">
          <ac:chgData name="Alfred Asterjadhi" userId="39de57b9-85c0-4fd1-aaac-8ca2b6560ad0" providerId="ADAL" clId="{E98B568D-11B1-47B0-93A8-869740506C63}" dt="2023-10-06T23:41:31.378" v="569" actId="6264"/>
          <ac:spMkLst>
            <pc:docMk/>
            <pc:sldMk cId="3530745078" sldId="981"/>
            <ac:spMk id="9" creationId="{35801192-0B55-C350-61B5-23E59AD9A364}"/>
          </ac:spMkLst>
        </pc:spChg>
        <pc:spChg chg="add del mod">
          <ac:chgData name="Alfred Asterjadhi" userId="39de57b9-85c0-4fd1-aaac-8ca2b6560ad0" providerId="ADAL" clId="{E98B568D-11B1-47B0-93A8-869740506C63}" dt="2023-10-06T23:41:31.378" v="569" actId="6264"/>
          <ac:spMkLst>
            <pc:docMk/>
            <pc:sldMk cId="3530745078" sldId="981"/>
            <ac:spMk id="10" creationId="{F0FEFB65-E0C3-750B-5757-191D4DE67F86}"/>
          </ac:spMkLst>
        </pc:spChg>
        <pc:spChg chg="add del mod">
          <ac:chgData name="Alfred Asterjadhi" userId="39de57b9-85c0-4fd1-aaac-8ca2b6560ad0" providerId="ADAL" clId="{E98B568D-11B1-47B0-93A8-869740506C63}" dt="2023-10-06T23:41:31.378" v="569" actId="6264"/>
          <ac:spMkLst>
            <pc:docMk/>
            <pc:sldMk cId="3530745078" sldId="981"/>
            <ac:spMk id="11" creationId="{E50F7A48-7B0F-5338-0260-9B3DE97B1168}"/>
          </ac:spMkLst>
        </pc:spChg>
      </pc:sldChg>
      <pc:sldChg chg="modSp mod">
        <pc:chgData name="Alfred Asterjadhi" userId="39de57b9-85c0-4fd1-aaac-8ca2b6560ad0" providerId="ADAL" clId="{E98B568D-11B1-47B0-93A8-869740506C63}" dt="2023-10-06T23:37:04.763" v="448" actId="20577"/>
        <pc:sldMkLst>
          <pc:docMk/>
          <pc:sldMk cId="3577588007" sldId="989"/>
        </pc:sldMkLst>
        <pc:spChg chg="mod">
          <ac:chgData name="Alfred Asterjadhi" userId="39de57b9-85c0-4fd1-aaac-8ca2b6560ad0" providerId="ADAL" clId="{E98B568D-11B1-47B0-93A8-869740506C63}" dt="2023-10-06T23:37:01.307" v="447" actId="13926"/>
          <ac:spMkLst>
            <pc:docMk/>
            <pc:sldMk cId="3577588007" sldId="989"/>
            <ac:spMk id="2" creationId="{4B5F0D0E-8BB7-48AB-9160-728B8B3399A2}"/>
          </ac:spMkLst>
        </pc:spChg>
        <pc:spChg chg="mod">
          <ac:chgData name="Alfred Asterjadhi" userId="39de57b9-85c0-4fd1-aaac-8ca2b6560ad0" providerId="ADAL" clId="{E98B568D-11B1-47B0-93A8-869740506C63}" dt="2023-10-06T23:37:04.763" v="448" actId="20577"/>
          <ac:spMkLst>
            <pc:docMk/>
            <pc:sldMk cId="3577588007" sldId="989"/>
            <ac:spMk id="3" creationId="{DFB0BA47-D7B6-4F95-932E-A7AA615BC440}"/>
          </ac:spMkLst>
        </pc:spChg>
        <pc:spChg chg="mod">
          <ac:chgData name="Alfred Asterjadhi" userId="39de57b9-85c0-4fd1-aaac-8ca2b6560ad0" providerId="ADAL" clId="{E98B568D-11B1-47B0-93A8-869740506C63}" dt="2023-10-06T23:12:11.392" v="54"/>
          <ac:spMkLst>
            <pc:docMk/>
            <pc:sldMk cId="3577588007" sldId="989"/>
            <ac:spMk id="6" creationId="{974B2026-97FB-40D2-8F22-7E6D319B4EA2}"/>
          </ac:spMkLst>
        </pc:spChg>
      </pc:sldChg>
      <pc:sldChg chg="modSp mod">
        <pc:chgData name="Alfred Asterjadhi" userId="39de57b9-85c0-4fd1-aaac-8ca2b6560ad0" providerId="ADAL" clId="{E98B568D-11B1-47B0-93A8-869740506C63}" dt="2023-10-06T23:39:08.295" v="504" actId="20577"/>
        <pc:sldMkLst>
          <pc:docMk/>
          <pc:sldMk cId="2409887836" sldId="994"/>
        </pc:sldMkLst>
        <pc:spChg chg="mod">
          <ac:chgData name="Alfred Asterjadhi" userId="39de57b9-85c0-4fd1-aaac-8ca2b6560ad0" providerId="ADAL" clId="{E98B568D-11B1-47B0-93A8-869740506C63}" dt="2023-10-06T23:38:51.560" v="497" actId="13926"/>
          <ac:spMkLst>
            <pc:docMk/>
            <pc:sldMk cId="2409887836" sldId="994"/>
            <ac:spMk id="2" creationId="{4B5F0D0E-8BB7-48AB-9160-728B8B3399A2}"/>
          </ac:spMkLst>
        </pc:spChg>
        <pc:spChg chg="mod">
          <ac:chgData name="Alfred Asterjadhi" userId="39de57b9-85c0-4fd1-aaac-8ca2b6560ad0" providerId="ADAL" clId="{E98B568D-11B1-47B0-93A8-869740506C63}" dt="2023-10-06T23:39:08.295" v="504" actId="20577"/>
          <ac:spMkLst>
            <pc:docMk/>
            <pc:sldMk cId="2409887836" sldId="994"/>
            <ac:spMk id="3" creationId="{DFB0BA47-D7B6-4F95-932E-A7AA615BC440}"/>
          </ac:spMkLst>
        </pc:spChg>
        <pc:spChg chg="mod">
          <ac:chgData name="Alfred Asterjadhi" userId="39de57b9-85c0-4fd1-aaac-8ca2b6560ad0" providerId="ADAL" clId="{E98B568D-11B1-47B0-93A8-869740506C63}" dt="2023-10-06T23:12:19.524" v="61"/>
          <ac:spMkLst>
            <pc:docMk/>
            <pc:sldMk cId="2409887836" sldId="994"/>
            <ac:spMk id="6" creationId="{974B2026-97FB-40D2-8F22-7E6D319B4EA2}"/>
          </ac:spMkLst>
        </pc:spChg>
      </pc:sldChg>
      <pc:sldChg chg="modSp del mod">
        <pc:chgData name="Alfred Asterjadhi" userId="39de57b9-85c0-4fd1-aaac-8ca2b6560ad0" providerId="ADAL" clId="{E98B568D-11B1-47B0-93A8-869740506C63}" dt="2023-10-06T23:38:48.640" v="496" actId="47"/>
        <pc:sldMkLst>
          <pc:docMk/>
          <pc:sldMk cId="3360543781" sldId="995"/>
        </pc:sldMkLst>
        <pc:spChg chg="mod">
          <ac:chgData name="Alfred Asterjadhi" userId="39de57b9-85c0-4fd1-aaac-8ca2b6560ad0" providerId="ADAL" clId="{E98B568D-11B1-47B0-93A8-869740506C63}" dt="2023-10-06T23:12:18.503" v="60"/>
          <ac:spMkLst>
            <pc:docMk/>
            <pc:sldMk cId="3360543781" sldId="995"/>
            <ac:spMk id="6" creationId="{974B2026-97FB-40D2-8F22-7E6D319B4EA2}"/>
          </ac:spMkLst>
        </pc:spChg>
      </pc:sldChg>
      <pc:sldChg chg="modSp mod">
        <pc:chgData name="Alfred Asterjadhi" userId="39de57b9-85c0-4fd1-aaac-8ca2b6560ad0" providerId="ADAL" clId="{E98B568D-11B1-47B0-93A8-869740506C63}" dt="2023-10-09T03:13:08.246" v="633" actId="403"/>
        <pc:sldMkLst>
          <pc:docMk/>
          <pc:sldMk cId="3140364693" sldId="997"/>
        </pc:sldMkLst>
        <pc:spChg chg="mod">
          <ac:chgData name="Alfred Asterjadhi" userId="39de57b9-85c0-4fd1-aaac-8ca2b6560ad0" providerId="ADAL" clId="{E98B568D-11B1-47B0-93A8-869740506C63}" dt="2023-10-06T23:12:24.106" v="65"/>
          <ac:spMkLst>
            <pc:docMk/>
            <pc:sldMk cId="3140364693" sldId="997"/>
            <ac:spMk id="6" creationId="{29CFE1A9-332B-2B06-C330-B9EB4742F3D1}"/>
          </ac:spMkLst>
        </pc:spChg>
        <pc:spChg chg="mod">
          <ac:chgData name="Alfred Asterjadhi" userId="39de57b9-85c0-4fd1-aaac-8ca2b6560ad0" providerId="ADAL" clId="{E98B568D-11B1-47B0-93A8-869740506C63}" dt="2023-10-09T03:13:08.246" v="633" actId="403"/>
          <ac:spMkLst>
            <pc:docMk/>
            <pc:sldMk cId="3140364693" sldId="997"/>
            <ac:spMk id="7" creationId="{0310814A-1E2F-57F2-C9EF-3805BE6E5DAB}"/>
          </ac:spMkLst>
        </pc:spChg>
      </pc:sldChg>
      <pc:sldChg chg="modSp mod">
        <pc:chgData name="Alfred Asterjadhi" userId="39de57b9-85c0-4fd1-aaac-8ca2b6560ad0" providerId="ADAL" clId="{E98B568D-11B1-47B0-93A8-869740506C63}" dt="2023-10-06T23:27:34.260" v="357" actId="2711"/>
        <pc:sldMkLst>
          <pc:docMk/>
          <pc:sldMk cId="3395387797" sldId="1002"/>
        </pc:sldMkLst>
        <pc:spChg chg="mod">
          <ac:chgData name="Alfred Asterjadhi" userId="39de57b9-85c0-4fd1-aaac-8ca2b6560ad0" providerId="ADAL" clId="{E98B568D-11B1-47B0-93A8-869740506C63}" dt="2023-10-06T23:12:01.312" v="45"/>
          <ac:spMkLst>
            <pc:docMk/>
            <pc:sldMk cId="3395387797" sldId="1002"/>
            <ac:spMk id="3" creationId="{D20906E0-F900-4991-83B1-675F5B67FA2D}"/>
          </ac:spMkLst>
        </pc:spChg>
        <pc:graphicFrameChg chg="mod modGraphic">
          <ac:chgData name="Alfred Asterjadhi" userId="39de57b9-85c0-4fd1-aaac-8ca2b6560ad0" providerId="ADAL" clId="{E98B568D-11B1-47B0-93A8-869740506C63}" dt="2023-10-06T23:27:34.260" v="357" actId="2711"/>
          <ac:graphicFrameMkLst>
            <pc:docMk/>
            <pc:sldMk cId="3395387797" sldId="1002"/>
            <ac:graphicFrameMk id="6" creationId="{F4A90C7D-18B6-9189-6321-A3F7979F9A3B}"/>
          </ac:graphicFrameMkLst>
        </pc:graphicFrameChg>
      </pc:sldChg>
      <pc:sldChg chg="modSp mod">
        <pc:chgData name="Alfred Asterjadhi" userId="39de57b9-85c0-4fd1-aaac-8ca2b6560ad0" providerId="ADAL" clId="{E98B568D-11B1-47B0-93A8-869740506C63}" dt="2023-10-09T03:11:55.631" v="622" actId="403"/>
        <pc:sldMkLst>
          <pc:docMk/>
          <pc:sldMk cId="3233208257" sldId="1006"/>
        </pc:sldMkLst>
        <pc:spChg chg="mod">
          <ac:chgData name="Alfred Asterjadhi" userId="39de57b9-85c0-4fd1-aaac-8ca2b6560ad0" providerId="ADAL" clId="{E98B568D-11B1-47B0-93A8-869740506C63}" dt="2023-10-06T23:34:24.782" v="388" actId="20577"/>
          <ac:spMkLst>
            <pc:docMk/>
            <pc:sldMk cId="3233208257" sldId="1006"/>
            <ac:spMk id="2" creationId="{4B5F0D0E-8BB7-48AB-9160-728B8B3399A2}"/>
          </ac:spMkLst>
        </pc:spChg>
        <pc:spChg chg="mod">
          <ac:chgData name="Alfred Asterjadhi" userId="39de57b9-85c0-4fd1-aaac-8ca2b6560ad0" providerId="ADAL" clId="{E98B568D-11B1-47B0-93A8-869740506C63}" dt="2023-10-09T03:11:55.631" v="622" actId="403"/>
          <ac:spMkLst>
            <pc:docMk/>
            <pc:sldMk cId="3233208257" sldId="1006"/>
            <ac:spMk id="3" creationId="{DFB0BA47-D7B6-4F95-932E-A7AA615BC440}"/>
          </ac:spMkLst>
        </pc:spChg>
        <pc:spChg chg="mod">
          <ac:chgData name="Alfred Asterjadhi" userId="39de57b9-85c0-4fd1-aaac-8ca2b6560ad0" providerId="ADAL" clId="{E98B568D-11B1-47B0-93A8-869740506C63}" dt="2023-10-06T23:12:06.041" v="49"/>
          <ac:spMkLst>
            <pc:docMk/>
            <pc:sldMk cId="3233208257" sldId="1006"/>
            <ac:spMk id="6" creationId="{974B2026-97FB-40D2-8F22-7E6D319B4EA2}"/>
          </ac:spMkLst>
        </pc:spChg>
      </pc:sldChg>
      <pc:sldChg chg="modSp del mod">
        <pc:chgData name="Alfred Asterjadhi" userId="39de57b9-85c0-4fd1-aaac-8ca2b6560ad0" providerId="ADAL" clId="{E98B568D-11B1-47B0-93A8-869740506C63}" dt="2023-10-06T23:36:24.150" v="433" actId="47"/>
        <pc:sldMkLst>
          <pc:docMk/>
          <pc:sldMk cId="1768640220" sldId="1009"/>
        </pc:sldMkLst>
        <pc:spChg chg="mod">
          <ac:chgData name="Alfred Asterjadhi" userId="39de57b9-85c0-4fd1-aaac-8ca2b6560ad0" providerId="ADAL" clId="{E98B568D-11B1-47B0-93A8-869740506C63}" dt="2023-10-06T23:12:09.219" v="52"/>
          <ac:spMkLst>
            <pc:docMk/>
            <pc:sldMk cId="1768640220" sldId="1009"/>
            <ac:spMk id="6" creationId="{974B2026-97FB-40D2-8F22-7E6D319B4EA2}"/>
          </ac:spMkLst>
        </pc:spChg>
      </pc:sldChg>
      <pc:sldChg chg="modSp mod">
        <pc:chgData name="Alfred Asterjadhi" userId="39de57b9-85c0-4fd1-aaac-8ca2b6560ad0" providerId="ADAL" clId="{E98B568D-11B1-47B0-93A8-869740506C63}" dt="2023-10-09T03:12:32.624" v="628" actId="403"/>
        <pc:sldMkLst>
          <pc:docMk/>
          <pc:sldMk cId="2757311451" sldId="1010"/>
        </pc:sldMkLst>
        <pc:spChg chg="mod">
          <ac:chgData name="Alfred Asterjadhi" userId="39de57b9-85c0-4fd1-aaac-8ca2b6560ad0" providerId="ADAL" clId="{E98B568D-11B1-47B0-93A8-869740506C63}" dt="2023-10-06T23:36:30.413" v="434" actId="13926"/>
          <ac:spMkLst>
            <pc:docMk/>
            <pc:sldMk cId="2757311451" sldId="1010"/>
            <ac:spMk id="2" creationId="{4B5F0D0E-8BB7-48AB-9160-728B8B3399A2}"/>
          </ac:spMkLst>
        </pc:spChg>
        <pc:spChg chg="mod">
          <ac:chgData name="Alfred Asterjadhi" userId="39de57b9-85c0-4fd1-aaac-8ca2b6560ad0" providerId="ADAL" clId="{E98B568D-11B1-47B0-93A8-869740506C63}" dt="2023-10-09T03:12:32.624" v="628" actId="403"/>
          <ac:spMkLst>
            <pc:docMk/>
            <pc:sldMk cId="2757311451" sldId="1010"/>
            <ac:spMk id="3" creationId="{DFB0BA47-D7B6-4F95-932E-A7AA615BC440}"/>
          </ac:spMkLst>
        </pc:spChg>
        <pc:spChg chg="mod">
          <ac:chgData name="Alfred Asterjadhi" userId="39de57b9-85c0-4fd1-aaac-8ca2b6560ad0" providerId="ADAL" clId="{E98B568D-11B1-47B0-93A8-869740506C63}" dt="2023-10-06T23:12:10.306" v="53"/>
          <ac:spMkLst>
            <pc:docMk/>
            <pc:sldMk cId="2757311451" sldId="1010"/>
            <ac:spMk id="6" creationId="{974B2026-97FB-40D2-8F22-7E6D319B4EA2}"/>
          </ac:spMkLst>
        </pc:spChg>
      </pc:sldChg>
      <pc:sldChg chg="modSp del mod">
        <pc:chgData name="Alfred Asterjadhi" userId="39de57b9-85c0-4fd1-aaac-8ca2b6560ad0" providerId="ADAL" clId="{E98B568D-11B1-47B0-93A8-869740506C63}" dt="2023-10-06T23:38:42.865" v="492" actId="47"/>
        <pc:sldMkLst>
          <pc:docMk/>
          <pc:sldMk cId="2064891760" sldId="1011"/>
        </pc:sldMkLst>
        <pc:spChg chg="mod">
          <ac:chgData name="Alfred Asterjadhi" userId="39de57b9-85c0-4fd1-aaac-8ca2b6560ad0" providerId="ADAL" clId="{E98B568D-11B1-47B0-93A8-869740506C63}" dt="2023-10-06T23:12:14.102" v="56"/>
          <ac:spMkLst>
            <pc:docMk/>
            <pc:sldMk cId="2064891760" sldId="1011"/>
            <ac:spMk id="6" creationId="{974B2026-97FB-40D2-8F22-7E6D319B4EA2}"/>
          </ac:spMkLst>
        </pc:spChg>
      </pc:sldChg>
      <pc:sldChg chg="modSp del mod">
        <pc:chgData name="Alfred Asterjadhi" userId="39de57b9-85c0-4fd1-aaac-8ca2b6560ad0" providerId="ADAL" clId="{E98B568D-11B1-47B0-93A8-869740506C63}" dt="2023-10-06T23:38:44.227" v="493" actId="47"/>
        <pc:sldMkLst>
          <pc:docMk/>
          <pc:sldMk cId="2270297831" sldId="1012"/>
        </pc:sldMkLst>
        <pc:spChg chg="mod">
          <ac:chgData name="Alfred Asterjadhi" userId="39de57b9-85c0-4fd1-aaac-8ca2b6560ad0" providerId="ADAL" clId="{E98B568D-11B1-47B0-93A8-869740506C63}" dt="2023-10-06T23:12:15.242" v="57"/>
          <ac:spMkLst>
            <pc:docMk/>
            <pc:sldMk cId="2270297831" sldId="1012"/>
            <ac:spMk id="6" creationId="{974B2026-97FB-40D2-8F22-7E6D319B4EA2}"/>
          </ac:spMkLst>
        </pc:spChg>
      </pc:sldChg>
      <pc:sldChg chg="modSp del mod">
        <pc:chgData name="Alfred Asterjadhi" userId="39de57b9-85c0-4fd1-aaac-8ca2b6560ad0" providerId="ADAL" clId="{E98B568D-11B1-47B0-93A8-869740506C63}" dt="2023-10-06T23:38:47.289" v="495" actId="47"/>
        <pc:sldMkLst>
          <pc:docMk/>
          <pc:sldMk cId="564270507" sldId="1013"/>
        </pc:sldMkLst>
        <pc:spChg chg="mod">
          <ac:chgData name="Alfred Asterjadhi" userId="39de57b9-85c0-4fd1-aaac-8ca2b6560ad0" providerId="ADAL" clId="{E98B568D-11B1-47B0-93A8-869740506C63}" dt="2023-10-06T23:12:17.485" v="59"/>
          <ac:spMkLst>
            <pc:docMk/>
            <pc:sldMk cId="564270507" sldId="1013"/>
            <ac:spMk id="6" creationId="{974B2026-97FB-40D2-8F22-7E6D319B4EA2}"/>
          </ac:spMkLst>
        </pc:spChg>
      </pc:sldChg>
      <pc:sldChg chg="delSp modSp mod">
        <pc:chgData name="Alfred Asterjadhi" userId="39de57b9-85c0-4fd1-aaac-8ca2b6560ad0" providerId="ADAL" clId="{E98B568D-11B1-47B0-93A8-869740506C63}" dt="2023-10-06T23:35:59.066" v="432" actId="478"/>
        <pc:sldMkLst>
          <pc:docMk/>
          <pc:sldMk cId="3502069675" sldId="1014"/>
        </pc:sldMkLst>
        <pc:spChg chg="mod">
          <ac:chgData name="Alfred Asterjadhi" userId="39de57b9-85c0-4fd1-aaac-8ca2b6560ad0" providerId="ADAL" clId="{E98B568D-11B1-47B0-93A8-869740506C63}" dt="2023-10-06T23:12:08.168" v="51"/>
          <ac:spMkLst>
            <pc:docMk/>
            <pc:sldMk cId="3502069675" sldId="1014"/>
            <ac:spMk id="6" creationId="{33E650DE-220E-373E-8A82-1E6F3D3A9179}"/>
          </ac:spMkLst>
        </pc:spChg>
        <pc:picChg chg="del">
          <ac:chgData name="Alfred Asterjadhi" userId="39de57b9-85c0-4fd1-aaac-8ca2b6560ad0" providerId="ADAL" clId="{E98B568D-11B1-47B0-93A8-869740506C63}" dt="2023-10-06T23:35:59.066" v="432" actId="478"/>
          <ac:picMkLst>
            <pc:docMk/>
            <pc:sldMk cId="3502069675" sldId="1014"/>
            <ac:picMk id="8" creationId="{14D8575E-812F-5606-40DD-7DD3D5A3BC7A}"/>
          </ac:picMkLst>
        </pc:picChg>
      </pc:sldChg>
      <pc:sldChg chg="modSp del mod">
        <pc:chgData name="Alfred Asterjadhi" userId="39de57b9-85c0-4fd1-aaac-8ca2b6560ad0" providerId="ADAL" clId="{E98B568D-11B1-47B0-93A8-869740506C63}" dt="2023-10-06T23:27:47.126" v="358" actId="47"/>
        <pc:sldMkLst>
          <pc:docMk/>
          <pc:sldMk cId="613011798" sldId="1015"/>
        </pc:sldMkLst>
        <pc:spChg chg="mod">
          <ac:chgData name="Alfred Asterjadhi" userId="39de57b9-85c0-4fd1-aaac-8ca2b6560ad0" providerId="ADAL" clId="{E98B568D-11B1-47B0-93A8-869740506C63}" dt="2023-10-06T23:12:02.549" v="46"/>
          <ac:spMkLst>
            <pc:docMk/>
            <pc:sldMk cId="613011798" sldId="1015"/>
            <ac:spMk id="3" creationId="{D20906E0-F900-4991-83B1-675F5B67FA2D}"/>
          </ac:spMkLst>
        </pc:spChg>
      </pc:sldChg>
      <pc:sldChg chg="modSp add mod">
        <pc:chgData name="Alfred Asterjadhi" userId="39de57b9-85c0-4fd1-aaac-8ca2b6560ad0" providerId="ADAL" clId="{E98B568D-11B1-47B0-93A8-869740506C63}" dt="2023-10-06T23:27:58.994" v="362" actId="20577"/>
        <pc:sldMkLst>
          <pc:docMk/>
          <pc:sldMk cId="3008076400" sldId="1015"/>
        </pc:sldMkLst>
        <pc:spChg chg="mod">
          <ac:chgData name="Alfred Asterjadhi" userId="39de57b9-85c0-4fd1-aaac-8ca2b6560ad0" providerId="ADAL" clId="{E98B568D-11B1-47B0-93A8-869740506C63}" dt="2023-10-06T23:27:58.994" v="362" actId="20577"/>
          <ac:spMkLst>
            <pc:docMk/>
            <pc:sldMk cId="3008076400" sldId="1015"/>
            <ac:spMk id="2" creationId="{F2762690-C15C-4839-B40F-0AF3A4D89457}"/>
          </ac:spMkLst>
        </pc:spChg>
      </pc:sldChg>
      <pc:sldChg chg="modSp del mod">
        <pc:chgData name="Alfred Asterjadhi" userId="39de57b9-85c0-4fd1-aaac-8ca2b6560ad0" providerId="ADAL" clId="{E98B568D-11B1-47B0-93A8-869740506C63}" dt="2023-10-06T23:27:50.007" v="359" actId="47"/>
        <pc:sldMkLst>
          <pc:docMk/>
          <pc:sldMk cId="1154211442" sldId="1016"/>
        </pc:sldMkLst>
        <pc:spChg chg="mod">
          <ac:chgData name="Alfred Asterjadhi" userId="39de57b9-85c0-4fd1-aaac-8ca2b6560ad0" providerId="ADAL" clId="{E98B568D-11B1-47B0-93A8-869740506C63}" dt="2023-10-06T23:12:03.775" v="47"/>
          <ac:spMkLst>
            <pc:docMk/>
            <pc:sldMk cId="1154211442" sldId="1016"/>
            <ac:spMk id="3" creationId="{D20906E0-F900-4991-83B1-675F5B67FA2D}"/>
          </ac:spMkLst>
        </pc:spChg>
      </pc:sldChg>
      <pc:sldChg chg="modSp add mod">
        <pc:chgData name="Alfred Asterjadhi" userId="39de57b9-85c0-4fd1-aaac-8ca2b6560ad0" providerId="ADAL" clId="{E98B568D-11B1-47B0-93A8-869740506C63}" dt="2023-10-09T03:11:52.254" v="621" actId="403"/>
        <pc:sldMkLst>
          <pc:docMk/>
          <pc:sldMk cId="2760609468" sldId="1016"/>
        </pc:sldMkLst>
        <pc:spChg chg="mod">
          <ac:chgData name="Alfred Asterjadhi" userId="39de57b9-85c0-4fd1-aaac-8ca2b6560ad0" providerId="ADAL" clId="{E98B568D-11B1-47B0-93A8-869740506C63}" dt="2023-10-06T23:34:07.719" v="376" actId="6549"/>
          <ac:spMkLst>
            <pc:docMk/>
            <pc:sldMk cId="2760609468" sldId="1016"/>
            <ac:spMk id="2" creationId="{4B5F0D0E-8BB7-48AB-9160-728B8B3399A2}"/>
          </ac:spMkLst>
        </pc:spChg>
        <pc:spChg chg="mod">
          <ac:chgData name="Alfred Asterjadhi" userId="39de57b9-85c0-4fd1-aaac-8ca2b6560ad0" providerId="ADAL" clId="{E98B568D-11B1-47B0-93A8-869740506C63}" dt="2023-10-09T03:11:52.254" v="621" actId="403"/>
          <ac:spMkLst>
            <pc:docMk/>
            <pc:sldMk cId="2760609468" sldId="1016"/>
            <ac:spMk id="3" creationId="{DFB0BA47-D7B6-4F95-932E-A7AA615BC440}"/>
          </ac:spMkLst>
        </pc:spChg>
      </pc:sldChg>
      <pc:sldChg chg="modSp add mod">
        <pc:chgData name="Alfred Asterjadhi" userId="39de57b9-85c0-4fd1-aaac-8ca2b6560ad0" providerId="ADAL" clId="{E98B568D-11B1-47B0-93A8-869740506C63}" dt="2023-10-09T03:12:29.036" v="627" actId="403"/>
        <pc:sldMkLst>
          <pc:docMk/>
          <pc:sldMk cId="492738087" sldId="1017"/>
        </pc:sldMkLst>
        <pc:spChg chg="mod">
          <ac:chgData name="Alfred Asterjadhi" userId="39de57b9-85c0-4fd1-aaac-8ca2b6560ad0" providerId="ADAL" clId="{E98B568D-11B1-47B0-93A8-869740506C63}" dt="2023-10-06T23:36:49.134" v="445" actId="20577"/>
          <ac:spMkLst>
            <pc:docMk/>
            <pc:sldMk cId="492738087" sldId="1017"/>
            <ac:spMk id="2" creationId="{4B5F0D0E-8BB7-48AB-9160-728B8B3399A2}"/>
          </ac:spMkLst>
        </pc:spChg>
        <pc:spChg chg="mod">
          <ac:chgData name="Alfred Asterjadhi" userId="39de57b9-85c0-4fd1-aaac-8ca2b6560ad0" providerId="ADAL" clId="{E98B568D-11B1-47B0-93A8-869740506C63}" dt="2023-10-09T03:12:29.036" v="627" actId="403"/>
          <ac:spMkLst>
            <pc:docMk/>
            <pc:sldMk cId="492738087" sldId="1017"/>
            <ac:spMk id="3" creationId="{DFB0BA47-D7B6-4F95-932E-A7AA615BC440}"/>
          </ac:spMkLst>
        </pc:spChg>
      </pc:sldChg>
      <pc:sldChg chg="modSp del mod">
        <pc:chgData name="Alfred Asterjadhi" userId="39de57b9-85c0-4fd1-aaac-8ca2b6560ad0" providerId="ADAL" clId="{E98B568D-11B1-47B0-93A8-869740506C63}" dt="2023-10-06T23:26:28.827" v="347" actId="47"/>
        <pc:sldMkLst>
          <pc:docMk/>
          <pc:sldMk cId="3558597144" sldId="1017"/>
        </pc:sldMkLst>
        <pc:spChg chg="mod">
          <ac:chgData name="Alfred Asterjadhi" userId="39de57b9-85c0-4fd1-aaac-8ca2b6560ad0" providerId="ADAL" clId="{E98B568D-11B1-47B0-93A8-869740506C63}" dt="2023-10-06T23:11:58.773" v="43"/>
          <ac:spMkLst>
            <pc:docMk/>
            <pc:sldMk cId="3558597144" sldId="1017"/>
            <ac:spMk id="3" creationId="{D20906E0-F900-4991-83B1-675F5B67FA2D}"/>
          </ac:spMkLst>
        </pc:spChg>
      </pc:sldChg>
      <pc:sldChg chg="modSp add mod">
        <pc:chgData name="Alfred Asterjadhi" userId="39de57b9-85c0-4fd1-aaac-8ca2b6560ad0" providerId="ADAL" clId="{E98B568D-11B1-47B0-93A8-869740506C63}" dt="2023-10-06T23:37:32.977" v="457" actId="20577"/>
        <pc:sldMkLst>
          <pc:docMk/>
          <pc:sldMk cId="535399661" sldId="1018"/>
        </pc:sldMkLst>
        <pc:spChg chg="mod">
          <ac:chgData name="Alfred Asterjadhi" userId="39de57b9-85c0-4fd1-aaac-8ca2b6560ad0" providerId="ADAL" clId="{E98B568D-11B1-47B0-93A8-869740506C63}" dt="2023-10-06T23:37:32.977" v="457" actId="20577"/>
          <ac:spMkLst>
            <pc:docMk/>
            <pc:sldMk cId="535399661" sldId="1018"/>
            <ac:spMk id="2" creationId="{4B5F0D0E-8BB7-48AB-9160-728B8B3399A2}"/>
          </ac:spMkLst>
        </pc:spChg>
      </pc:sldChg>
      <pc:sldChg chg="modSp del mod">
        <pc:chgData name="Alfred Asterjadhi" userId="39de57b9-85c0-4fd1-aaac-8ca2b6560ad0" providerId="ADAL" clId="{E98B568D-11B1-47B0-93A8-869740506C63}" dt="2023-10-06T23:27:52.606" v="360" actId="47"/>
        <pc:sldMkLst>
          <pc:docMk/>
          <pc:sldMk cId="2882076470" sldId="1018"/>
        </pc:sldMkLst>
        <pc:spChg chg="mod">
          <ac:chgData name="Alfred Asterjadhi" userId="39de57b9-85c0-4fd1-aaac-8ca2b6560ad0" providerId="ADAL" clId="{E98B568D-11B1-47B0-93A8-869740506C63}" dt="2023-10-06T23:12:04.941" v="48"/>
          <ac:spMkLst>
            <pc:docMk/>
            <pc:sldMk cId="2882076470" sldId="1018"/>
            <ac:spMk id="3" creationId="{D20906E0-F900-4991-83B1-675F5B67FA2D}"/>
          </ac:spMkLst>
        </pc:spChg>
      </pc:sldChg>
      <pc:sldChg chg="add">
        <pc:chgData name="Alfred Asterjadhi" userId="39de57b9-85c0-4fd1-aaac-8ca2b6560ad0" providerId="ADAL" clId="{E98B568D-11B1-47B0-93A8-869740506C63}" dt="2023-10-06T23:37:25.058" v="453" actId="2890"/>
        <pc:sldMkLst>
          <pc:docMk/>
          <pc:sldMk cId="593235180" sldId="1019"/>
        </pc:sldMkLst>
      </pc:sldChg>
      <pc:sldChg chg="modSp add mod">
        <pc:chgData name="Alfred Asterjadhi" userId="39de57b9-85c0-4fd1-aaac-8ca2b6560ad0" providerId="ADAL" clId="{E98B568D-11B1-47B0-93A8-869740506C63}" dt="2023-10-09T03:12:43.282" v="629" actId="403"/>
        <pc:sldMkLst>
          <pc:docMk/>
          <pc:sldMk cId="3240601895" sldId="1020"/>
        </pc:sldMkLst>
        <pc:spChg chg="mod">
          <ac:chgData name="Alfred Asterjadhi" userId="39de57b9-85c0-4fd1-aaac-8ca2b6560ad0" providerId="ADAL" clId="{E98B568D-11B1-47B0-93A8-869740506C63}" dt="2023-10-06T23:38:08.086" v="481" actId="20577"/>
          <ac:spMkLst>
            <pc:docMk/>
            <pc:sldMk cId="3240601895" sldId="1020"/>
            <ac:spMk id="2" creationId="{4B5F0D0E-8BB7-48AB-9160-728B8B3399A2}"/>
          </ac:spMkLst>
        </pc:spChg>
        <pc:spChg chg="mod">
          <ac:chgData name="Alfred Asterjadhi" userId="39de57b9-85c0-4fd1-aaac-8ca2b6560ad0" providerId="ADAL" clId="{E98B568D-11B1-47B0-93A8-869740506C63}" dt="2023-10-09T03:12:43.282" v="629" actId="403"/>
          <ac:spMkLst>
            <pc:docMk/>
            <pc:sldMk cId="3240601895" sldId="1020"/>
            <ac:spMk id="3" creationId="{DFB0BA47-D7B6-4F95-932E-A7AA615BC440}"/>
          </ac:spMkLst>
        </pc:spChg>
      </pc:sldChg>
      <pc:sldChg chg="modSp add mod">
        <pc:chgData name="Alfred Asterjadhi" userId="39de57b9-85c0-4fd1-aaac-8ca2b6560ad0" providerId="ADAL" clId="{E98B568D-11B1-47B0-93A8-869740506C63}" dt="2023-10-06T23:44:41.692" v="610" actId="20577"/>
        <pc:sldMkLst>
          <pc:docMk/>
          <pc:sldMk cId="3869410219" sldId="1021"/>
        </pc:sldMkLst>
        <pc:spChg chg="mod">
          <ac:chgData name="Alfred Asterjadhi" userId="39de57b9-85c0-4fd1-aaac-8ca2b6560ad0" providerId="ADAL" clId="{E98B568D-11B1-47B0-93A8-869740506C63}" dt="2023-10-06T23:44:41.692" v="610" actId="20577"/>
          <ac:spMkLst>
            <pc:docMk/>
            <pc:sldMk cId="3869410219" sldId="1021"/>
            <ac:spMk id="2" creationId="{4B5F0D0E-8BB7-48AB-9160-728B8B3399A2}"/>
          </ac:spMkLst>
        </pc:spChg>
        <pc:spChg chg="mod">
          <ac:chgData name="Alfred Asterjadhi" userId="39de57b9-85c0-4fd1-aaac-8ca2b6560ad0" providerId="ADAL" clId="{E98B568D-11B1-47B0-93A8-869740506C63}" dt="2023-10-06T23:38:35.164" v="490"/>
          <ac:spMkLst>
            <pc:docMk/>
            <pc:sldMk cId="3869410219" sldId="1021"/>
            <ac:spMk id="3" creationId="{DFB0BA47-D7B6-4F95-932E-A7AA615BC440}"/>
          </ac:spMkLst>
        </pc:spChg>
      </pc:sldChg>
      <pc:sldMasterChg chg="modSp mod">
        <pc:chgData name="Alfred Asterjadhi" userId="39de57b9-85c0-4fd1-aaac-8ca2b6560ad0" providerId="ADAL" clId="{E98B568D-11B1-47B0-93A8-869740506C63}" dt="2023-10-06T23:11:17.640" v="15" actId="20577"/>
        <pc:sldMasterMkLst>
          <pc:docMk/>
          <pc:sldMasterMk cId="0" sldId="2147483648"/>
        </pc:sldMasterMkLst>
        <pc:spChg chg="mod">
          <ac:chgData name="Alfred Asterjadhi" userId="39de57b9-85c0-4fd1-aaac-8ca2b6560ad0" providerId="ADAL" clId="{E98B568D-11B1-47B0-93A8-869740506C63}" dt="2023-10-06T23:11:14.221" v="5" actId="20577"/>
          <ac:spMkLst>
            <pc:docMk/>
            <pc:sldMasterMk cId="0" sldId="2147483648"/>
            <ac:spMk id="10" creationId="{00000000-0000-0000-0000-000000000000}"/>
          </ac:spMkLst>
        </pc:spChg>
        <pc:spChg chg="mod">
          <ac:chgData name="Alfred Asterjadhi" userId="39de57b9-85c0-4fd1-aaac-8ca2b6560ad0" providerId="ADAL" clId="{E98B568D-11B1-47B0-93A8-869740506C63}" dt="2023-10-06T23:11:17.640" v="15" actId="20577"/>
          <ac:spMkLst>
            <pc:docMk/>
            <pc:sldMasterMk cId="0" sldId="2147483648"/>
            <ac:spMk id="1027" creationId="{00000000-0000-0000-0000-000000000000}"/>
          </ac:spMkLst>
        </pc:spChg>
      </pc:sldMasterChg>
    </pc:docChg>
  </pc:docChgLst>
  <pc:docChgLst>
    <pc:chgData name="Alfred Asterjadhi" userId="39de57b9-85c0-4fd1-aaac-8ca2b6560ad0" providerId="ADAL" clId="{57A0B4EB-0EC4-490D-92F6-3DB921CD1864}"/>
    <pc:docChg chg="undo redo custSel addSld modSld modMainMaster">
      <pc:chgData name="Alfred Asterjadhi" userId="39de57b9-85c0-4fd1-aaac-8ca2b6560ad0" providerId="ADAL" clId="{57A0B4EB-0EC4-490D-92F6-3DB921CD1864}" dt="2023-07-13T14:13:14.906" v="2247" actId="6549"/>
      <pc:docMkLst>
        <pc:docMk/>
      </pc:docMkLst>
      <pc:sldChg chg="modSp mod">
        <pc:chgData name="Alfred Asterjadhi" userId="39de57b9-85c0-4fd1-aaac-8ca2b6560ad0" providerId="ADAL" clId="{57A0B4EB-0EC4-490D-92F6-3DB921CD1864}" dt="2023-07-13T12:23:15.281" v="1977" actId="20577"/>
        <pc:sldMkLst>
          <pc:docMk/>
          <pc:sldMk cId="3930036297" sldId="356"/>
        </pc:sldMkLst>
        <pc:spChg chg="mod">
          <ac:chgData name="Alfred Asterjadhi" userId="39de57b9-85c0-4fd1-aaac-8ca2b6560ad0" providerId="ADAL" clId="{57A0B4EB-0EC4-490D-92F6-3DB921CD1864}" dt="2023-07-13T11:39:10.011" v="1955" actId="13926"/>
          <ac:spMkLst>
            <pc:docMk/>
            <pc:sldMk cId="3930036297" sldId="356"/>
            <ac:spMk id="2" creationId="{4B5F0D0E-8BB7-48AB-9160-728B8B3399A2}"/>
          </ac:spMkLst>
        </pc:spChg>
        <pc:spChg chg="mod">
          <ac:chgData name="Alfred Asterjadhi" userId="39de57b9-85c0-4fd1-aaac-8ca2b6560ad0" providerId="ADAL" clId="{57A0B4EB-0EC4-490D-92F6-3DB921CD1864}" dt="2023-07-13T12:23:15.281" v="1977" actId="20577"/>
          <ac:spMkLst>
            <pc:docMk/>
            <pc:sldMk cId="3930036297" sldId="356"/>
            <ac:spMk id="3" creationId="{DFB0BA47-D7B6-4F95-932E-A7AA615BC440}"/>
          </ac:spMkLst>
        </pc:spChg>
      </pc:sldChg>
      <pc:sldChg chg="modSp mod">
        <pc:chgData name="Alfred Asterjadhi" userId="39de57b9-85c0-4fd1-aaac-8ca2b6560ad0" providerId="ADAL" clId="{57A0B4EB-0EC4-490D-92F6-3DB921CD1864}" dt="2023-07-13T14:04:13.871" v="2206" actId="20577"/>
        <pc:sldMkLst>
          <pc:docMk/>
          <pc:sldMk cId="3576977642" sldId="362"/>
        </pc:sldMkLst>
        <pc:spChg chg="mod">
          <ac:chgData name="Alfred Asterjadhi" userId="39de57b9-85c0-4fd1-aaac-8ca2b6560ad0" providerId="ADAL" clId="{57A0B4EB-0EC4-490D-92F6-3DB921CD1864}" dt="2023-07-13T14:04:13.871" v="2206" actId="20577"/>
          <ac:spMkLst>
            <pc:docMk/>
            <pc:sldMk cId="3576977642" sldId="362"/>
            <ac:spMk id="16" creationId="{CA1A1623-65F8-E7F3-860B-98677C489FFA}"/>
          </ac:spMkLst>
        </pc:spChg>
      </pc:sldChg>
      <pc:sldChg chg="addSp modSp mod">
        <pc:chgData name="Alfred Asterjadhi" userId="39de57b9-85c0-4fd1-aaac-8ca2b6560ad0" providerId="ADAL" clId="{57A0B4EB-0EC4-490D-92F6-3DB921CD1864}" dt="2023-07-13T14:11:43.319" v="2245" actId="1076"/>
        <pc:sldMkLst>
          <pc:docMk/>
          <pc:sldMk cId="3759718192" sldId="368"/>
        </pc:sldMkLst>
        <pc:spChg chg="mod">
          <ac:chgData name="Alfred Asterjadhi" userId="39de57b9-85c0-4fd1-aaac-8ca2b6560ad0" providerId="ADAL" clId="{57A0B4EB-0EC4-490D-92F6-3DB921CD1864}" dt="2023-07-13T14:11:07.648" v="2238" actId="20577"/>
          <ac:spMkLst>
            <pc:docMk/>
            <pc:sldMk cId="3759718192" sldId="368"/>
            <ac:spMk id="3" creationId="{73382C34-84F1-F2DE-C5D9-E1296FE55B90}"/>
          </ac:spMkLst>
        </pc:spChg>
        <pc:picChg chg="add mod">
          <ac:chgData name="Alfred Asterjadhi" userId="39de57b9-85c0-4fd1-aaac-8ca2b6560ad0" providerId="ADAL" clId="{57A0B4EB-0EC4-490D-92F6-3DB921CD1864}" dt="2023-07-13T14:11:43.319" v="2245" actId="1076"/>
          <ac:picMkLst>
            <pc:docMk/>
            <pc:sldMk cId="3759718192" sldId="368"/>
            <ac:picMk id="8" creationId="{E47685EF-E381-5D83-F355-5C7CA2BB9CFD}"/>
          </ac:picMkLst>
        </pc:picChg>
        <pc:picChg chg="add mod">
          <ac:chgData name="Alfred Asterjadhi" userId="39de57b9-85c0-4fd1-aaac-8ca2b6560ad0" providerId="ADAL" clId="{57A0B4EB-0EC4-490D-92F6-3DB921CD1864}" dt="2023-07-13T14:11:38.281" v="2244" actId="1076"/>
          <ac:picMkLst>
            <pc:docMk/>
            <pc:sldMk cId="3759718192" sldId="368"/>
            <ac:picMk id="10" creationId="{D54854AB-419B-E2B5-21FB-6BC02F6CAD58}"/>
          </ac:picMkLst>
        </pc:picChg>
      </pc:sldChg>
      <pc:sldChg chg="modSp mod">
        <pc:chgData name="Alfred Asterjadhi" userId="39de57b9-85c0-4fd1-aaac-8ca2b6560ad0" providerId="ADAL" clId="{57A0B4EB-0EC4-490D-92F6-3DB921CD1864}" dt="2023-07-13T10:41:46.603" v="1893" actId="20577"/>
        <pc:sldMkLst>
          <pc:docMk/>
          <pc:sldMk cId="1847581084" sldId="375"/>
        </pc:sldMkLst>
        <pc:spChg chg="mod">
          <ac:chgData name="Alfred Asterjadhi" userId="39de57b9-85c0-4fd1-aaac-8ca2b6560ad0" providerId="ADAL" clId="{57A0B4EB-0EC4-490D-92F6-3DB921CD1864}" dt="2023-07-13T10:41:46.603" v="1893" actId="20577"/>
          <ac:spMkLst>
            <pc:docMk/>
            <pc:sldMk cId="1847581084" sldId="375"/>
            <ac:spMk id="10" creationId="{11C67F6B-1097-0DF1-0451-CBF17C2CE23A}"/>
          </ac:spMkLst>
        </pc:spChg>
      </pc:sldChg>
      <pc:sldChg chg="modSp mod">
        <pc:chgData name="Alfred Asterjadhi" userId="39de57b9-85c0-4fd1-aaac-8ca2b6560ad0" providerId="ADAL" clId="{57A0B4EB-0EC4-490D-92F6-3DB921CD1864}" dt="2023-07-13T05:13:29.271" v="1460" actId="400"/>
        <pc:sldMkLst>
          <pc:docMk/>
          <pc:sldMk cId="2696761607" sldId="393"/>
        </pc:sldMkLst>
        <pc:graphicFrameChg chg="mod modGraphic">
          <ac:chgData name="Alfred Asterjadhi" userId="39de57b9-85c0-4fd1-aaac-8ca2b6560ad0" providerId="ADAL" clId="{57A0B4EB-0EC4-490D-92F6-3DB921CD1864}" dt="2023-07-13T05:13:29.271" v="1460" actId="400"/>
          <ac:graphicFrameMkLst>
            <pc:docMk/>
            <pc:sldMk cId="2696761607" sldId="393"/>
            <ac:graphicFrameMk id="6" creationId="{5094FBC8-BB74-47F3-965D-16BC678F4D1D}"/>
          </ac:graphicFrameMkLst>
        </pc:graphicFrameChg>
      </pc:sldChg>
      <pc:sldChg chg="modSp mod">
        <pc:chgData name="Alfred Asterjadhi" userId="39de57b9-85c0-4fd1-aaac-8ca2b6560ad0" providerId="ADAL" clId="{57A0B4EB-0EC4-490D-92F6-3DB921CD1864}" dt="2023-07-12T12:27:01.406" v="280" actId="20577"/>
        <pc:sldMkLst>
          <pc:docMk/>
          <pc:sldMk cId="3614762288" sldId="400"/>
        </pc:sldMkLst>
        <pc:spChg chg="mod">
          <ac:chgData name="Alfred Asterjadhi" userId="39de57b9-85c0-4fd1-aaac-8ca2b6560ad0" providerId="ADAL" clId="{57A0B4EB-0EC4-490D-92F6-3DB921CD1864}" dt="2023-07-12T12:15:38.279" v="238" actId="13926"/>
          <ac:spMkLst>
            <pc:docMk/>
            <pc:sldMk cId="3614762288" sldId="400"/>
            <ac:spMk id="2" creationId="{4B5F0D0E-8BB7-48AB-9160-728B8B3399A2}"/>
          </ac:spMkLst>
        </pc:spChg>
        <pc:spChg chg="mod">
          <ac:chgData name="Alfred Asterjadhi" userId="39de57b9-85c0-4fd1-aaac-8ca2b6560ad0" providerId="ADAL" clId="{57A0B4EB-0EC4-490D-92F6-3DB921CD1864}" dt="2023-07-12T12:27:01.406" v="280" actId="20577"/>
          <ac:spMkLst>
            <pc:docMk/>
            <pc:sldMk cId="3614762288" sldId="400"/>
            <ac:spMk id="3" creationId="{DFB0BA47-D7B6-4F95-932E-A7AA615BC440}"/>
          </ac:spMkLst>
        </pc:spChg>
      </pc:sldChg>
      <pc:sldChg chg="modSp mod">
        <pc:chgData name="Alfred Asterjadhi" userId="39de57b9-85c0-4fd1-aaac-8ca2b6560ad0" providerId="ADAL" clId="{57A0B4EB-0EC4-490D-92F6-3DB921CD1864}" dt="2023-07-13T13:59:43.322" v="2007" actId="13926"/>
        <pc:sldMkLst>
          <pc:docMk/>
          <pc:sldMk cId="3530745078" sldId="981"/>
        </pc:sldMkLst>
        <pc:spChg chg="mod">
          <ac:chgData name="Alfred Asterjadhi" userId="39de57b9-85c0-4fd1-aaac-8ca2b6560ad0" providerId="ADAL" clId="{57A0B4EB-0EC4-490D-92F6-3DB921CD1864}" dt="2023-07-13T13:59:43.322" v="2007" actId="13926"/>
          <ac:spMkLst>
            <pc:docMk/>
            <pc:sldMk cId="3530745078" sldId="981"/>
            <ac:spMk id="3" creationId="{A8A8918D-AD35-E6A1-C2CF-82B199C2169E}"/>
          </ac:spMkLst>
        </pc:spChg>
      </pc:sldChg>
      <pc:sldChg chg="addSp delSp modSp mod">
        <pc:chgData name="Alfred Asterjadhi" userId="39de57b9-85c0-4fd1-aaac-8ca2b6560ad0" providerId="ADAL" clId="{57A0B4EB-0EC4-490D-92F6-3DB921CD1864}" dt="2023-07-13T07:00:09.882" v="1632" actId="207"/>
        <pc:sldMkLst>
          <pc:docMk/>
          <pc:sldMk cId="2409887836" sldId="994"/>
        </pc:sldMkLst>
        <pc:spChg chg="mod">
          <ac:chgData name="Alfred Asterjadhi" userId="39de57b9-85c0-4fd1-aaac-8ca2b6560ad0" providerId="ADAL" clId="{57A0B4EB-0EC4-490D-92F6-3DB921CD1864}" dt="2023-07-13T06:10:21.384" v="1621" actId="13926"/>
          <ac:spMkLst>
            <pc:docMk/>
            <pc:sldMk cId="2409887836" sldId="994"/>
            <ac:spMk id="2" creationId="{4B5F0D0E-8BB7-48AB-9160-728B8B3399A2}"/>
          </ac:spMkLst>
        </pc:spChg>
        <pc:spChg chg="mod">
          <ac:chgData name="Alfred Asterjadhi" userId="39de57b9-85c0-4fd1-aaac-8ca2b6560ad0" providerId="ADAL" clId="{57A0B4EB-0EC4-490D-92F6-3DB921CD1864}" dt="2023-07-13T07:00:09.882" v="1632" actId="207"/>
          <ac:spMkLst>
            <pc:docMk/>
            <pc:sldMk cId="2409887836" sldId="994"/>
            <ac:spMk id="3" creationId="{DFB0BA47-D7B6-4F95-932E-A7AA615BC440}"/>
          </ac:spMkLst>
        </pc:spChg>
        <pc:graphicFrameChg chg="add del mod">
          <ac:chgData name="Alfred Asterjadhi" userId="39de57b9-85c0-4fd1-aaac-8ca2b6560ad0" providerId="ADAL" clId="{57A0B4EB-0EC4-490D-92F6-3DB921CD1864}" dt="2023-07-12T22:48:31.988" v="1113"/>
          <ac:graphicFrameMkLst>
            <pc:docMk/>
            <pc:sldMk cId="2409887836" sldId="994"/>
            <ac:graphicFrameMk id="7" creationId="{05F81CA1-6D58-FD06-B42D-7372895DEBE9}"/>
          </ac:graphicFrameMkLst>
        </pc:graphicFrameChg>
        <pc:graphicFrameChg chg="add del mod">
          <ac:chgData name="Alfred Asterjadhi" userId="39de57b9-85c0-4fd1-aaac-8ca2b6560ad0" providerId="ADAL" clId="{57A0B4EB-0EC4-490D-92F6-3DB921CD1864}" dt="2023-07-12T22:48:35.501" v="1115"/>
          <ac:graphicFrameMkLst>
            <pc:docMk/>
            <pc:sldMk cId="2409887836" sldId="994"/>
            <ac:graphicFrameMk id="8" creationId="{AD7D372F-C7D3-2A9C-C388-F3013460BD08}"/>
          </ac:graphicFrameMkLst>
        </pc:graphicFrameChg>
      </pc:sldChg>
      <pc:sldChg chg="addSp delSp modSp mod">
        <pc:chgData name="Alfred Asterjadhi" userId="39de57b9-85c0-4fd1-aaac-8ca2b6560ad0" providerId="ADAL" clId="{57A0B4EB-0EC4-490D-92F6-3DB921CD1864}" dt="2023-07-12T22:16:14.765" v="863" actId="20577"/>
        <pc:sldMkLst>
          <pc:docMk/>
          <pc:sldMk cId="3360543781" sldId="995"/>
        </pc:sldMkLst>
        <pc:spChg chg="mod">
          <ac:chgData name="Alfred Asterjadhi" userId="39de57b9-85c0-4fd1-aaac-8ca2b6560ad0" providerId="ADAL" clId="{57A0B4EB-0EC4-490D-92F6-3DB921CD1864}" dt="2023-07-12T15:02:01.260" v="624" actId="13926"/>
          <ac:spMkLst>
            <pc:docMk/>
            <pc:sldMk cId="3360543781" sldId="995"/>
            <ac:spMk id="2" creationId="{4B5F0D0E-8BB7-48AB-9160-728B8B3399A2}"/>
          </ac:spMkLst>
        </pc:spChg>
        <pc:spChg chg="mod">
          <ac:chgData name="Alfred Asterjadhi" userId="39de57b9-85c0-4fd1-aaac-8ca2b6560ad0" providerId="ADAL" clId="{57A0B4EB-0EC4-490D-92F6-3DB921CD1864}" dt="2023-07-12T22:16:14.765" v="863" actId="20577"/>
          <ac:spMkLst>
            <pc:docMk/>
            <pc:sldMk cId="3360543781" sldId="995"/>
            <ac:spMk id="3" creationId="{DFB0BA47-D7B6-4F95-932E-A7AA615BC440}"/>
          </ac:spMkLst>
        </pc:spChg>
        <pc:graphicFrameChg chg="add del mod">
          <ac:chgData name="Alfred Asterjadhi" userId="39de57b9-85c0-4fd1-aaac-8ca2b6560ad0" providerId="ADAL" clId="{57A0B4EB-0EC4-490D-92F6-3DB921CD1864}" dt="2023-07-12T22:16:06.557" v="847"/>
          <ac:graphicFrameMkLst>
            <pc:docMk/>
            <pc:sldMk cId="3360543781" sldId="995"/>
            <ac:graphicFrameMk id="7" creationId="{EF3E17D8-C78F-3CC5-B57B-BFF42D368969}"/>
          </ac:graphicFrameMkLst>
        </pc:graphicFrameChg>
      </pc:sldChg>
      <pc:sldChg chg="modSp mod">
        <pc:chgData name="Alfred Asterjadhi" userId="39de57b9-85c0-4fd1-aaac-8ca2b6560ad0" providerId="ADAL" clId="{57A0B4EB-0EC4-490D-92F6-3DB921CD1864}" dt="2023-07-13T10:41:37.054" v="1870" actId="20577"/>
        <pc:sldMkLst>
          <pc:docMk/>
          <pc:sldMk cId="3140364693" sldId="997"/>
        </pc:sldMkLst>
        <pc:spChg chg="mod">
          <ac:chgData name="Alfred Asterjadhi" userId="39de57b9-85c0-4fd1-aaac-8ca2b6560ad0" providerId="ADAL" clId="{57A0B4EB-0EC4-490D-92F6-3DB921CD1864}" dt="2023-07-13T10:41:37.054" v="1870" actId="20577"/>
          <ac:spMkLst>
            <pc:docMk/>
            <pc:sldMk cId="3140364693" sldId="997"/>
            <ac:spMk id="7" creationId="{0310814A-1E2F-57F2-C9EF-3805BE6E5DAB}"/>
          </ac:spMkLst>
        </pc:spChg>
      </pc:sldChg>
      <pc:sldChg chg="modSp mod">
        <pc:chgData name="Alfred Asterjadhi" userId="39de57b9-85c0-4fd1-aaac-8ca2b6560ad0" providerId="ADAL" clId="{57A0B4EB-0EC4-490D-92F6-3DB921CD1864}" dt="2023-07-13T05:27:01.662" v="1467" actId="20577"/>
        <pc:sldMkLst>
          <pc:docMk/>
          <pc:sldMk cId="3395387797" sldId="1002"/>
        </pc:sldMkLst>
        <pc:graphicFrameChg chg="mod modGraphic">
          <ac:chgData name="Alfred Asterjadhi" userId="39de57b9-85c0-4fd1-aaac-8ca2b6560ad0" providerId="ADAL" clId="{57A0B4EB-0EC4-490D-92F6-3DB921CD1864}" dt="2023-07-13T05:27:01.662" v="1467" actId="20577"/>
          <ac:graphicFrameMkLst>
            <pc:docMk/>
            <pc:sldMk cId="3395387797" sldId="1002"/>
            <ac:graphicFrameMk id="9" creationId="{AA5336CB-873D-64D2-6A97-0EB14F84177A}"/>
          </ac:graphicFrameMkLst>
        </pc:graphicFrameChg>
      </pc:sldChg>
      <pc:sldChg chg="modSp mod">
        <pc:chgData name="Alfred Asterjadhi" userId="39de57b9-85c0-4fd1-aaac-8ca2b6560ad0" providerId="ADAL" clId="{57A0B4EB-0EC4-490D-92F6-3DB921CD1864}" dt="2023-07-13T00:12:59.713" v="1411" actId="20577"/>
        <pc:sldMkLst>
          <pc:docMk/>
          <pc:sldMk cId="3464470949" sldId="1003"/>
        </pc:sldMkLst>
        <pc:graphicFrameChg chg="mod modGraphic">
          <ac:chgData name="Alfred Asterjadhi" userId="39de57b9-85c0-4fd1-aaac-8ca2b6560ad0" providerId="ADAL" clId="{57A0B4EB-0EC4-490D-92F6-3DB921CD1864}" dt="2023-07-13T00:12:59.713" v="1411" actId="20577"/>
          <ac:graphicFrameMkLst>
            <pc:docMk/>
            <pc:sldMk cId="3464470949" sldId="1003"/>
            <ac:graphicFrameMk id="9" creationId="{AA5336CB-873D-64D2-6A97-0EB14F84177A}"/>
          </ac:graphicFrameMkLst>
        </pc:graphicFrameChg>
      </pc:sldChg>
      <pc:sldChg chg="modSp mod">
        <pc:chgData name="Alfred Asterjadhi" userId="39de57b9-85c0-4fd1-aaac-8ca2b6560ad0" providerId="ADAL" clId="{57A0B4EB-0EC4-490D-92F6-3DB921CD1864}" dt="2023-07-13T00:17:48.847" v="1425" actId="20577"/>
        <pc:sldMkLst>
          <pc:docMk/>
          <pc:sldMk cId="3389606792" sldId="1004"/>
        </pc:sldMkLst>
        <pc:graphicFrameChg chg="mod modGraphic">
          <ac:chgData name="Alfred Asterjadhi" userId="39de57b9-85c0-4fd1-aaac-8ca2b6560ad0" providerId="ADAL" clId="{57A0B4EB-0EC4-490D-92F6-3DB921CD1864}" dt="2023-07-13T00:17:48.847" v="1425" actId="20577"/>
          <ac:graphicFrameMkLst>
            <pc:docMk/>
            <pc:sldMk cId="3389606792" sldId="1004"/>
            <ac:graphicFrameMk id="9" creationId="{AA5336CB-873D-64D2-6A97-0EB14F84177A}"/>
          </ac:graphicFrameMkLst>
        </pc:graphicFrameChg>
      </pc:sldChg>
      <pc:sldChg chg="modSp mod">
        <pc:chgData name="Alfred Asterjadhi" userId="39de57b9-85c0-4fd1-aaac-8ca2b6560ad0" providerId="ADAL" clId="{57A0B4EB-0EC4-490D-92F6-3DB921CD1864}" dt="2023-07-13T00:21:54.901" v="1451" actId="20577"/>
        <pc:sldMkLst>
          <pc:docMk/>
          <pc:sldMk cId="3659630825" sldId="1005"/>
        </pc:sldMkLst>
        <pc:graphicFrameChg chg="mod modGraphic">
          <ac:chgData name="Alfred Asterjadhi" userId="39de57b9-85c0-4fd1-aaac-8ca2b6560ad0" providerId="ADAL" clId="{57A0B4EB-0EC4-490D-92F6-3DB921CD1864}" dt="2023-07-13T00:21:54.901" v="1451" actId="20577"/>
          <ac:graphicFrameMkLst>
            <pc:docMk/>
            <pc:sldMk cId="3659630825" sldId="1005"/>
            <ac:graphicFrameMk id="9" creationId="{AA5336CB-873D-64D2-6A97-0EB14F84177A}"/>
          </ac:graphicFrameMkLst>
        </pc:graphicFrameChg>
      </pc:sldChg>
      <pc:sldChg chg="modSp mod">
        <pc:chgData name="Alfred Asterjadhi" userId="39de57b9-85c0-4fd1-aaac-8ca2b6560ad0" providerId="ADAL" clId="{57A0B4EB-0EC4-490D-92F6-3DB921CD1864}" dt="2023-07-12T23:54:51.774" v="1289" actId="20577"/>
        <pc:sldMkLst>
          <pc:docMk/>
          <pc:sldMk cId="1880058738" sldId="1009"/>
        </pc:sldMkLst>
        <pc:graphicFrameChg chg="mod modGraphic">
          <ac:chgData name="Alfred Asterjadhi" userId="39de57b9-85c0-4fd1-aaac-8ca2b6560ad0" providerId="ADAL" clId="{57A0B4EB-0EC4-490D-92F6-3DB921CD1864}" dt="2023-07-12T23:54:51.774" v="1289" actId="20577"/>
          <ac:graphicFrameMkLst>
            <pc:docMk/>
            <pc:sldMk cId="1880058738" sldId="1009"/>
            <ac:graphicFrameMk id="9" creationId="{AA5336CB-873D-64D2-6A97-0EB14F84177A}"/>
          </ac:graphicFrameMkLst>
        </pc:graphicFrameChg>
      </pc:sldChg>
      <pc:sldChg chg="modSp mod">
        <pc:chgData name="Alfred Asterjadhi" userId="39de57b9-85c0-4fd1-aaac-8ca2b6560ad0" providerId="ADAL" clId="{57A0B4EB-0EC4-490D-92F6-3DB921CD1864}" dt="2023-07-12T22:54:53.198" v="1172" actId="20577"/>
        <pc:sldMkLst>
          <pc:docMk/>
          <pc:sldMk cId="1771622935" sldId="1010"/>
        </pc:sldMkLst>
        <pc:graphicFrameChg chg="mod modGraphic">
          <ac:chgData name="Alfred Asterjadhi" userId="39de57b9-85c0-4fd1-aaac-8ca2b6560ad0" providerId="ADAL" clId="{57A0B4EB-0EC4-490D-92F6-3DB921CD1864}" dt="2023-07-12T22:54:53.198" v="1172" actId="20577"/>
          <ac:graphicFrameMkLst>
            <pc:docMk/>
            <pc:sldMk cId="1771622935" sldId="1010"/>
            <ac:graphicFrameMk id="9" creationId="{AA5336CB-873D-64D2-6A97-0EB14F84177A}"/>
          </ac:graphicFrameMkLst>
        </pc:graphicFrameChg>
      </pc:sldChg>
      <pc:sldChg chg="modSp mod">
        <pc:chgData name="Alfred Asterjadhi" userId="39de57b9-85c0-4fd1-aaac-8ca2b6560ad0" providerId="ADAL" clId="{57A0B4EB-0EC4-490D-92F6-3DB921CD1864}" dt="2023-07-12T22:22:48.266" v="951" actId="207"/>
        <pc:sldMkLst>
          <pc:docMk/>
          <pc:sldMk cId="3694157284" sldId="1011"/>
        </pc:sldMkLst>
        <pc:graphicFrameChg chg="mod modGraphic">
          <ac:chgData name="Alfred Asterjadhi" userId="39de57b9-85c0-4fd1-aaac-8ca2b6560ad0" providerId="ADAL" clId="{57A0B4EB-0EC4-490D-92F6-3DB921CD1864}" dt="2023-07-12T22:22:48.266" v="951" actId="207"/>
          <ac:graphicFrameMkLst>
            <pc:docMk/>
            <pc:sldMk cId="3694157284" sldId="1011"/>
            <ac:graphicFrameMk id="9" creationId="{AA5336CB-873D-64D2-6A97-0EB14F84177A}"/>
          </ac:graphicFrameMkLst>
        </pc:graphicFrameChg>
      </pc:sldChg>
      <pc:sldChg chg="modSp add mod">
        <pc:chgData name="Alfred Asterjadhi" userId="39de57b9-85c0-4fd1-aaac-8ca2b6560ad0" providerId="ADAL" clId="{57A0B4EB-0EC4-490D-92F6-3DB921CD1864}" dt="2023-07-12T23:55:42.753" v="1297" actId="20577"/>
        <pc:sldMkLst>
          <pc:docMk/>
          <pc:sldMk cId="1235376296" sldId="1012"/>
        </pc:sldMkLst>
        <pc:spChg chg="mod">
          <ac:chgData name="Alfred Asterjadhi" userId="39de57b9-85c0-4fd1-aaac-8ca2b6560ad0" providerId="ADAL" clId="{57A0B4EB-0EC4-490D-92F6-3DB921CD1864}" dt="2023-07-12T12:25:48.578" v="271" actId="20577"/>
          <ac:spMkLst>
            <pc:docMk/>
            <pc:sldMk cId="1235376296" sldId="1012"/>
            <ac:spMk id="2" creationId="{F2762690-C15C-4839-B40F-0AF3A4D89457}"/>
          </ac:spMkLst>
        </pc:spChg>
        <pc:graphicFrameChg chg="mod modGraphic">
          <ac:chgData name="Alfred Asterjadhi" userId="39de57b9-85c0-4fd1-aaac-8ca2b6560ad0" providerId="ADAL" clId="{57A0B4EB-0EC4-490D-92F6-3DB921CD1864}" dt="2023-07-12T23:55:42.753" v="1297" actId="20577"/>
          <ac:graphicFrameMkLst>
            <pc:docMk/>
            <pc:sldMk cId="1235376296" sldId="1012"/>
            <ac:graphicFrameMk id="9" creationId="{AA5336CB-873D-64D2-6A97-0EB14F84177A}"/>
          </ac:graphicFrameMkLst>
        </pc:graphicFrameChg>
      </pc:sldChg>
      <pc:sldMasterChg chg="modSp mod">
        <pc:chgData name="Alfred Asterjadhi" userId="39de57b9-85c0-4fd1-aaac-8ca2b6560ad0" providerId="ADAL" clId="{57A0B4EB-0EC4-490D-92F6-3DB921CD1864}" dt="2023-07-13T14:13:14.906" v="2247" actId="6549"/>
        <pc:sldMasterMkLst>
          <pc:docMk/>
          <pc:sldMasterMk cId="0" sldId="2147483648"/>
        </pc:sldMasterMkLst>
        <pc:spChg chg="mod">
          <ac:chgData name="Alfred Asterjadhi" userId="39de57b9-85c0-4fd1-aaac-8ca2b6560ad0" providerId="ADAL" clId="{57A0B4EB-0EC4-490D-92F6-3DB921CD1864}" dt="2023-07-13T14:13:14.906" v="2247"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10/8/2023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September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September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September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September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November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802.11-23/01711r0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development.standards.ieee.org/P1102800033/par" TargetMode="External"/><Relationship Id="rId2" Type="http://schemas.openxmlformats.org/officeDocument/2006/relationships/hyperlink" Target="http://www.ieee802.org/11/Reports/tgbe_update.htm" TargetMode="External"/><Relationship Id="rId1" Type="http://schemas.openxmlformats.org/officeDocument/2006/relationships/slideLayout" Target="../slideLayouts/slideLayout2.xml"/><Relationship Id="rId4" Type="http://schemas.openxmlformats.org/officeDocument/2006/relationships/hyperlink" Target="https://mentor.ieee.org/802-ec/dcn/19/ec-19-0063-00-ACSD-p802-11be.docx"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s://grouper.ieee.org/groups/802/11/Rules/format-rules.html"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mailto:jeongki.kim.ieee@gmail.com" TargetMode="External"/><Relationship Id="rId3" Type="http://schemas.openxmlformats.org/officeDocument/2006/relationships/hyperlink" Target="https://imat.ieee.org/attendance" TargetMode="External"/><Relationship Id="rId7" Type="http://schemas.openxmlformats.org/officeDocument/2006/relationships/hyperlink" Target="mailto:sschelstraete@maxlinear.com"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 Id="rId6" Type="http://schemas.openxmlformats.org/officeDocument/2006/relationships/hyperlink" Target="mailto:tianyu@apple.com" TargetMode="External"/><Relationship Id="rId5" Type="http://schemas.openxmlformats.org/officeDocument/2006/relationships/hyperlink" Target="mailto:aasterja@qti.qualcomm.com" TargetMode="External"/><Relationship Id="rId4" Type="http://schemas.openxmlformats.org/officeDocument/2006/relationships/hyperlink" Target="mailto:guoyuchen@huawei.com" TargetMode="External"/><Relationship Id="rId9" Type="http://schemas.openxmlformats.org/officeDocument/2006/relationships/hyperlink" Target="mailto:liwen.chu@nxp.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November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November 2023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2023-10-07</a:t>
            </a:r>
          </a:p>
        </p:txBody>
      </p:sp>
      <p:graphicFrame>
        <p:nvGraphicFramePr>
          <p:cNvPr id="3075" name="Object 3"/>
          <p:cNvGraphicFramePr>
            <a:graphicFrameLocks noChangeAspect="1"/>
          </p:cNvGraphicFramePr>
          <p:nvPr>
            <p:extLst>
              <p:ext uri="{D42A27DB-BD31-4B8C-83A1-F6EECF244321}">
                <p14:modId xmlns:p14="http://schemas.microsoft.com/office/powerpoint/2010/main" val="3439290081"/>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42776009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1800" dirty="0"/>
              <a:t>Call to order</a:t>
            </a:r>
          </a:p>
          <a:p>
            <a:pPr>
              <a:buFont typeface="Arial" panose="020B0604020202020204" pitchFamily="34" charset="0"/>
              <a:buChar char="•"/>
            </a:pPr>
            <a:r>
              <a:rPr lang="en-GB" altLang="en-US" sz="1800" dirty="0"/>
              <a:t>IEEE-SA policies and procedures</a:t>
            </a:r>
          </a:p>
          <a:p>
            <a:pPr>
              <a:buFont typeface="Arial" panose="020B0604020202020204" pitchFamily="34" charset="0"/>
              <a:buChar char="•"/>
            </a:pPr>
            <a:r>
              <a:rPr lang="en-US" sz="1800" dirty="0"/>
              <a:t>Summary from Sept. 2023 meeting, MAC ad-hoc, and conf calls</a:t>
            </a:r>
          </a:p>
          <a:p>
            <a:pPr>
              <a:buFont typeface="Arial" panose="020B0604020202020204" pitchFamily="34" charset="0"/>
              <a:buChar char="•"/>
            </a:pPr>
            <a:r>
              <a:rPr lang="en-US" sz="1800" dirty="0"/>
              <a:t>Approve minutes from Sept. 2023 meeting, MAC ad-hoc, and conf calls</a:t>
            </a:r>
          </a:p>
          <a:p>
            <a:pPr>
              <a:buFont typeface="Arial" panose="020B0604020202020204" pitchFamily="34" charset="0"/>
              <a:buChar char="•"/>
            </a:pPr>
            <a:r>
              <a:rPr lang="en-US" sz="1800" dirty="0"/>
              <a:t>Presentation of submissions</a:t>
            </a:r>
          </a:p>
          <a:p>
            <a:pPr>
              <a:buFont typeface="Arial" panose="020B0604020202020204" pitchFamily="34" charset="0"/>
              <a:buChar char="•"/>
            </a:pPr>
            <a:r>
              <a:rPr lang="en-US" sz="1800" dirty="0"/>
              <a:t>Motions</a:t>
            </a:r>
          </a:p>
          <a:p>
            <a:pPr>
              <a:buFont typeface="Arial" panose="020B0604020202020204" pitchFamily="34" charset="0"/>
              <a:buChar char="•"/>
            </a:pPr>
            <a:r>
              <a:rPr lang="en-US" sz="1800" dirty="0"/>
              <a:t>Goals for January 2024</a:t>
            </a:r>
          </a:p>
          <a:p>
            <a:pPr>
              <a:buFont typeface="Arial" panose="020B0604020202020204" pitchFamily="34" charset="0"/>
              <a:buChar char="•"/>
            </a:pPr>
            <a:r>
              <a:rPr lang="en-US" sz="1800" dirty="0"/>
              <a:t>Future teleconference/ad-hoc plan</a:t>
            </a:r>
          </a:p>
          <a:p>
            <a:pPr>
              <a:buFont typeface="Arial" panose="020B0604020202020204" pitchFamily="34" charset="0"/>
              <a:buChar char="•"/>
            </a:pPr>
            <a:r>
              <a:rPr lang="en-US" sz="1800" dirty="0"/>
              <a:t>Timeline</a:t>
            </a:r>
          </a:p>
          <a:p>
            <a:pPr>
              <a:buFont typeface="Arial" panose="020B0604020202020204" pitchFamily="34" charset="0"/>
              <a:buChar char="•"/>
            </a:pPr>
            <a:r>
              <a:rPr lang="en-US" sz="1800" dirty="0"/>
              <a:t>Any other business</a:t>
            </a:r>
          </a:p>
          <a:p>
            <a:pPr>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C00CAC69-BF6D-4936-9CE0-D96F88ACD748}"/>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676399"/>
            <a:ext cx="4648199" cy="4799013"/>
          </a:xfrm>
        </p:spPr>
        <p:txBody>
          <a:bodyPr/>
          <a:lstStyle/>
          <a:p>
            <a:pPr lvl="0">
              <a:buFont typeface="Arial" panose="020B0604020202020204" pitchFamily="34" charset="0"/>
              <a:buChar char="•"/>
            </a:pPr>
            <a:r>
              <a:rPr lang="en-US" altLang="en-US" sz="1200" dirty="0"/>
              <a:t>Monday, AM1, MAC (08:00-10:00)</a:t>
            </a:r>
          </a:p>
          <a:p>
            <a:pPr lvl="1">
              <a:lnSpc>
                <a:spcPct val="80000"/>
              </a:lnSpc>
              <a:buFont typeface="Arial" panose="020B0604020202020204" pitchFamily="34" charset="0"/>
              <a:buChar char="•"/>
            </a:pPr>
            <a:r>
              <a:rPr lang="en-US" altLang="en-US" sz="1100" dirty="0"/>
              <a:t>MAC Ad-Hoc session (chaired by Jeongki)</a:t>
            </a:r>
            <a:endParaRPr lang="en-US" altLang="en-US" sz="1200" dirty="0"/>
          </a:p>
          <a:p>
            <a:pPr lvl="0">
              <a:buFont typeface="Arial" panose="020B0604020202020204" pitchFamily="34" charset="0"/>
              <a:buChar char="•"/>
            </a:pPr>
            <a:r>
              <a:rPr lang="en-US" altLang="en-US" sz="1200" dirty="0"/>
              <a:t>Monday, PM1, Joint (13:30-15:30)</a:t>
            </a:r>
          </a:p>
          <a:p>
            <a:pPr marL="800100" lvl="1" indent="-342900">
              <a:buFont typeface="Arial" panose="020B0604020202020204" pitchFamily="34" charset="0"/>
              <a:buChar char="•"/>
            </a:pPr>
            <a:r>
              <a:rPr lang="en-US" altLang="en-US" sz="1100" dirty="0"/>
              <a:t>Call meeting to order, IEEE-SA Policies and Procedure</a:t>
            </a:r>
          </a:p>
          <a:p>
            <a:pPr marL="800100" lvl="1" indent="-342900">
              <a:buFont typeface="Arial" panose="020B0604020202020204" pitchFamily="34" charset="0"/>
              <a:buChar char="•"/>
            </a:pPr>
            <a:r>
              <a:rPr lang="en-US" altLang="en-US" sz="1100" dirty="0"/>
              <a:t>Summary from Sept. 2023 F2F, MAC ad-hoc, and conf calls</a:t>
            </a:r>
          </a:p>
          <a:p>
            <a:pPr marL="800100" lvl="1" indent="-342900">
              <a:buFont typeface="Arial" panose="020B0604020202020204" pitchFamily="34" charset="0"/>
              <a:buChar char="•"/>
            </a:pPr>
            <a:r>
              <a:rPr lang="en-US" altLang="en-US" sz="1100" dirty="0"/>
              <a:t>Approve TG minutes and presentation of submissions</a:t>
            </a:r>
          </a:p>
          <a:p>
            <a:pPr marL="800100" lvl="1" indent="-342900">
              <a:buFont typeface="Arial" panose="020B0604020202020204" pitchFamily="34" charset="0"/>
              <a:buChar char="•"/>
            </a:pPr>
            <a:r>
              <a:rPr lang="en-US" altLang="en-US" sz="1100" dirty="0"/>
              <a:t>Recess</a:t>
            </a:r>
            <a:endParaRPr lang="en-US" altLang="en-US" sz="800" dirty="0"/>
          </a:p>
          <a:p>
            <a:pPr lvl="0">
              <a:buFont typeface="Arial" panose="020B0604020202020204" pitchFamily="34" charset="0"/>
              <a:buChar char="•"/>
            </a:pPr>
            <a:r>
              <a:rPr lang="en-US" altLang="en-US" sz="1200" dirty="0"/>
              <a:t>Tuesday, AM1, MAC (08:00-10:00)</a:t>
            </a:r>
          </a:p>
          <a:p>
            <a:pPr lvl="1">
              <a:lnSpc>
                <a:spcPct val="80000"/>
              </a:lnSpc>
              <a:buFont typeface="Arial" panose="020B0604020202020204" pitchFamily="34" charset="0"/>
              <a:buChar char="•"/>
            </a:pPr>
            <a:r>
              <a:rPr lang="en-US" altLang="en-US" sz="1100" dirty="0"/>
              <a:t>MAC Ad-Hoc session (chaired by Jeongki)</a:t>
            </a:r>
            <a:endParaRPr lang="en-US" altLang="en-US" sz="1200" dirty="0"/>
          </a:p>
          <a:p>
            <a:pPr lvl="0">
              <a:buFont typeface="Arial" panose="020B0604020202020204" pitchFamily="34" charset="0"/>
              <a:buChar char="•"/>
            </a:pPr>
            <a:r>
              <a:rPr lang="en-US" altLang="en-US" sz="1200" dirty="0"/>
              <a:t>Tuesday, AM2, MAC/PHY (10:30-12:30)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Tuesday, PM1, MAC (13:30-15:30)</a:t>
            </a:r>
          </a:p>
          <a:p>
            <a:pPr lvl="1">
              <a:lnSpc>
                <a:spcPct val="80000"/>
              </a:lnSpc>
              <a:buFont typeface="Arial" panose="020B0604020202020204" pitchFamily="34" charset="0"/>
              <a:buChar char="•"/>
            </a:pPr>
            <a:r>
              <a:rPr lang="en-US" altLang="en-US" sz="1100" dirty="0"/>
              <a:t>MAC Ad-Hoc session (chaired by Jeongki)</a:t>
            </a:r>
            <a:endParaRPr lang="en-US" altLang="en-US" sz="1200" dirty="0"/>
          </a:p>
          <a:p>
            <a:pPr lvl="0">
              <a:buFont typeface="Arial" panose="020B0604020202020204" pitchFamily="34" charset="0"/>
              <a:buChar char="•"/>
            </a:pPr>
            <a:r>
              <a:rPr lang="en-US" altLang="en-US" sz="1200" dirty="0"/>
              <a:t>Tuesday, PM2, MAC (16:00-18:00)</a:t>
            </a:r>
          </a:p>
          <a:p>
            <a:pPr lvl="1">
              <a:lnSpc>
                <a:spcPct val="80000"/>
              </a:lnSpc>
              <a:buFont typeface="Arial" panose="020B0604020202020204" pitchFamily="34" charset="0"/>
              <a:buChar char="•"/>
            </a:pPr>
            <a:r>
              <a:rPr lang="en-US" altLang="en-US" sz="1100" dirty="0"/>
              <a:t>MAC Ad-Hoc session (chaired by Jeongki)</a:t>
            </a:r>
            <a:endParaRPr lang="en-US" altLang="en-US" sz="12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November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676398"/>
            <a:ext cx="4230528" cy="472440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0">
              <a:buFont typeface="Arial" panose="020B0604020202020204" pitchFamily="34" charset="0"/>
              <a:buChar char="•"/>
            </a:pPr>
            <a:r>
              <a:rPr lang="en-US" altLang="en-US" sz="1200" dirty="0"/>
              <a:t>Wednesday, PM2, MAC/PHY (16:00-18:00)</a:t>
            </a:r>
          </a:p>
          <a:p>
            <a:pPr lvl="1">
              <a:lnSpc>
                <a:spcPct val="80000"/>
              </a:lnSpc>
              <a:buFont typeface="Arial" panose="020B0604020202020204" pitchFamily="34" charset="0"/>
              <a:buChar char="•"/>
            </a:pPr>
            <a:r>
              <a:rPr lang="en-US" altLang="en-US" sz="1100" dirty="0"/>
              <a:t>PHY Ad-Hoc session (chaired by Tianyu)</a:t>
            </a:r>
          </a:p>
          <a:p>
            <a:pPr lvl="1">
              <a:lnSpc>
                <a:spcPct val="80000"/>
              </a:lnSpc>
              <a:buFont typeface="Arial" panose="020B0604020202020204" pitchFamily="34" charset="0"/>
              <a:buChar char="•"/>
            </a:pPr>
            <a:r>
              <a:rPr lang="en-US" altLang="en-US" sz="1100" dirty="0"/>
              <a:t>MAC Ad-Hoc session (chaired by Jeongki)</a:t>
            </a:r>
          </a:p>
          <a:p>
            <a:pPr lvl="0">
              <a:buFont typeface="Arial" panose="020B0604020202020204" pitchFamily="34" charset="0"/>
              <a:buChar char="•"/>
            </a:pPr>
            <a:r>
              <a:rPr lang="en-US" altLang="en-US" sz="1200" dirty="0"/>
              <a:t>Thursday, AM1, Joint (08:00-10:00)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a:t>
            </a:r>
          </a:p>
          <a:p>
            <a:pPr marL="800100" lvl="1" indent="-342900">
              <a:buFont typeface="Arial" panose="020B0604020202020204" pitchFamily="34" charset="0"/>
              <a:buChar char="•"/>
            </a:pPr>
            <a:r>
              <a:rPr lang="en-US" altLang="en-US" sz="1100" dirty="0"/>
              <a:t>Recess</a:t>
            </a:r>
          </a:p>
          <a:p>
            <a:pPr>
              <a:buFont typeface="Arial" panose="020B0604020202020204" pitchFamily="34" charset="0"/>
              <a:buChar char="•"/>
            </a:pPr>
            <a:r>
              <a:rPr lang="en-US" altLang="en-US" sz="1200" dirty="0"/>
              <a:t>Thursday, PM1, Joint (13:30-15:30)</a:t>
            </a:r>
          </a:p>
          <a:p>
            <a:pPr marL="800100" lvl="1" indent="-342900">
              <a:buFont typeface="Arial" panose="020B0604020202020204" pitchFamily="34" charset="0"/>
              <a:buChar char="•"/>
            </a:pPr>
            <a:r>
              <a:rPr lang="en-US" altLang="en-US" sz="1100" dirty="0"/>
              <a:t>Call meeting to order </a:t>
            </a:r>
          </a:p>
          <a:p>
            <a:pPr marL="800100" lvl="1" indent="-342900">
              <a:buFont typeface="Arial" panose="020B0604020202020204" pitchFamily="34" charset="0"/>
              <a:buChar char="•"/>
            </a:pPr>
            <a:r>
              <a:rPr lang="en-US" altLang="en-US" sz="1100" dirty="0"/>
              <a:t>IEEE-SA Policies and Procedure</a:t>
            </a:r>
          </a:p>
          <a:p>
            <a:pPr marL="800100" lvl="1" indent="-342900">
              <a:buFont typeface="Arial" panose="020B0604020202020204" pitchFamily="34" charset="0"/>
              <a:buChar char="•"/>
            </a:pPr>
            <a:r>
              <a:rPr lang="en-US" altLang="en-US" sz="1100" dirty="0"/>
              <a:t>Presentation of submissions and motions</a:t>
            </a:r>
          </a:p>
          <a:p>
            <a:pPr marL="800100" lvl="1" indent="-342900">
              <a:buFont typeface="Arial" panose="020B0604020202020204" pitchFamily="34" charset="0"/>
              <a:buChar char="•"/>
            </a:pPr>
            <a:r>
              <a:rPr lang="en-US" sz="1100" dirty="0"/>
              <a:t>Goals for Jan. 2024 and teleconference/ad-hoc plan</a:t>
            </a:r>
          </a:p>
          <a:p>
            <a:pPr marL="800100" lvl="1" indent="-342900">
              <a:buFont typeface="Arial" panose="020B0604020202020204" pitchFamily="34" charset="0"/>
              <a:buChar char="•"/>
            </a:pPr>
            <a:r>
              <a:rPr lang="en-US" sz="1100" dirty="0"/>
              <a:t>Timeline</a:t>
            </a:r>
          </a:p>
          <a:p>
            <a:pPr marL="800100" lvl="1" indent="-342900">
              <a:buFont typeface="Arial" panose="020B0604020202020204" pitchFamily="34" charset="0"/>
              <a:buChar char="•"/>
            </a:pPr>
            <a:r>
              <a:rPr lang="en-US" altLang="en-US" sz="1100" dirty="0"/>
              <a:t>Adjourn</a:t>
            </a:r>
          </a:p>
        </p:txBody>
      </p:sp>
    </p:spTree>
    <p:extLst>
      <p:ext uri="{BB962C8B-B14F-4D97-AF65-F5344CB8AC3E}">
        <p14:creationId xmlns:p14="http://schemas.microsoft.com/office/powerpoint/2010/main" val="22432284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November 2023</a:t>
            </a:r>
            <a:endParaRPr lang="en-GB" dirty="0"/>
          </a:p>
        </p:txBody>
      </p:sp>
      <p:graphicFrame>
        <p:nvGraphicFramePr>
          <p:cNvPr id="3" name="Table 2">
            <a:extLst>
              <a:ext uri="{FF2B5EF4-FFF2-40B4-BE49-F238E27FC236}">
                <a16:creationId xmlns:a16="http://schemas.microsoft.com/office/drawing/2014/main" id="{90120863-C6A6-CC22-28FD-7D36509C8F60}"/>
              </a:ext>
            </a:extLst>
          </p:cNvPr>
          <p:cNvGraphicFramePr>
            <a:graphicFrameLocks noGrp="1"/>
          </p:cNvGraphicFramePr>
          <p:nvPr>
            <p:extLst>
              <p:ext uri="{D42A27DB-BD31-4B8C-83A1-F6EECF244321}">
                <p14:modId xmlns:p14="http://schemas.microsoft.com/office/powerpoint/2010/main" val="1104619977"/>
              </p:ext>
            </p:extLst>
          </p:nvPr>
        </p:nvGraphicFramePr>
        <p:xfrm>
          <a:off x="1219200" y="2298624"/>
          <a:ext cx="7016939" cy="32918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solidFill>
                            <a:schemeClr val="tx1"/>
                          </a:solidFill>
                        </a:rPr>
                        <a:t> </a:t>
                      </a:r>
                      <a:endParaRPr lang="en-US" sz="1800"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algn="ctr"/>
                      <a:endParaRPr lang="en-US" sz="1800" b="0" dirty="0">
                        <a:solidFill>
                          <a:schemeClr val="tx1"/>
                        </a:solidFill>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r>
                        <a:rPr lang="en-US" sz="1800" b="0" dirty="0">
                          <a:solidFill>
                            <a:schemeClr val="tx1"/>
                          </a:solidFill>
                        </a:rPr>
                        <a:t>TGbe</a:t>
                      </a: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solidFill>
                            <a:schemeClr val="tx1"/>
                          </a:solidFill>
                        </a:rPr>
                        <a:t>TGbe</a:t>
                      </a:r>
                    </a:p>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algn="ctr"/>
                      <a:r>
                        <a:rPr lang="en-US" sz="1800" b="0" dirty="0">
                          <a:solidFill>
                            <a:schemeClr val="tx1"/>
                          </a:solidFill>
                        </a:rPr>
                        <a:t>TGbe Ad-Hoc</a:t>
                      </a:r>
                    </a:p>
                    <a:p>
                      <a:pPr algn="ctr"/>
                      <a:r>
                        <a:rPr lang="en-US" sz="1800" b="0" dirty="0">
                          <a:solidFill>
                            <a:schemeClr val="tx1"/>
                          </a:solidFill>
                        </a:rPr>
                        <a:t>[MAC]</a:t>
                      </a:r>
                    </a:p>
                  </a:txBody>
                  <a:tcPr/>
                </a:tc>
                <a:tc>
                  <a:txBody>
                    <a:bodyPr/>
                    <a:lstStyle/>
                    <a:p>
                      <a:pPr algn="ctr"/>
                      <a:r>
                        <a:rPr lang="en-US" sz="1800" b="0" dirty="0">
                          <a:solidFill>
                            <a:schemeClr val="tx1"/>
                          </a:solidFill>
                        </a:rPr>
                        <a:t>TGbe Ad-Hoc</a:t>
                      </a:r>
                    </a:p>
                    <a:p>
                      <a:pPr algn="ctr"/>
                      <a:r>
                        <a:rPr lang="en-US" sz="1800" b="0" dirty="0">
                          <a:solidFill>
                            <a:schemeClr val="tx1"/>
                          </a:solidFill>
                        </a:rPr>
                        <a:t>[MAC/PHY]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algn="ctr"/>
                      <a:endParaRPr lang="en-US" b="0" dirty="0">
                        <a:solidFill>
                          <a:schemeClr val="tx1"/>
                        </a:solidFill>
                      </a:endParaRP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Honolulu, Hawaii, USA</a:t>
            </a:r>
          </a:p>
          <a:p>
            <a:pPr algn="ctr">
              <a:lnSpc>
                <a:spcPct val="90000"/>
              </a:lnSpc>
              <a:buFontTx/>
              <a:buNone/>
            </a:pPr>
            <a:r>
              <a:rPr lang="en-US" sz="4000" dirty="0">
                <a:latin typeface="Arial" panose="020B0604020202020204" pitchFamily="34" charset="0"/>
              </a:rPr>
              <a:t>November 12-17, 2023</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Guo (Huawei)</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Joint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5094FBC8-BB74-47F3-965D-16BC678F4D1D}"/>
              </a:ext>
            </a:extLst>
          </p:cNvPr>
          <p:cNvGraphicFramePr>
            <a:graphicFrameLocks noGrp="1"/>
          </p:cNvGraphicFramePr>
          <p:nvPr>
            <p:extLst>
              <p:ext uri="{D42A27DB-BD31-4B8C-83A1-F6EECF244321}">
                <p14:modId xmlns:p14="http://schemas.microsoft.com/office/powerpoint/2010/main" val="2894325654"/>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solidFill>
                            <a:schemeClr val="tx1"/>
                          </a:solidFill>
                          <a:latin typeface="+mj-lt"/>
                        </a:rPr>
                        <a:t>DCN</a:t>
                      </a:r>
                    </a:p>
                  </a:txBody>
                  <a:tcPr/>
                </a:tc>
                <a:tc>
                  <a:txBody>
                    <a:bodyPr/>
                    <a:lstStyle/>
                    <a:p>
                      <a:pPr algn="ctr"/>
                      <a:r>
                        <a:rPr lang="en-US" sz="1000" dirty="0">
                          <a:solidFill>
                            <a:schemeClr val="tx1"/>
                          </a:solidFill>
                          <a:latin typeface="+mj-lt"/>
                        </a:rPr>
                        <a:t>Title</a:t>
                      </a:r>
                    </a:p>
                  </a:txBody>
                  <a:tcPr/>
                </a:tc>
                <a:tc>
                  <a:txBody>
                    <a:bodyPr/>
                    <a:lstStyle/>
                    <a:p>
                      <a:pPr algn="ctr"/>
                      <a:r>
                        <a:rPr lang="en-US" sz="1000" dirty="0">
                          <a:solidFill>
                            <a:schemeClr val="tx1"/>
                          </a:solidFill>
                          <a:latin typeface="+mj-lt"/>
                        </a:rPr>
                        <a:t>Author</a:t>
                      </a:r>
                    </a:p>
                  </a:txBody>
                  <a:tcPr/>
                </a:tc>
                <a:tc>
                  <a:txBody>
                    <a:bodyPr/>
                    <a:lstStyle/>
                    <a:p>
                      <a:pPr algn="ctr"/>
                      <a:r>
                        <a:rPr lang="en-US" sz="1000" dirty="0">
                          <a:solidFill>
                            <a:schemeClr val="tx1"/>
                          </a:solidFill>
                          <a:latin typeface="+mj-lt"/>
                        </a:rPr>
                        <a:t>Status</a:t>
                      </a:r>
                    </a:p>
                  </a:txBody>
                  <a:tcPr/>
                </a:tc>
                <a:tc>
                  <a:txBody>
                    <a:bodyPr/>
                    <a:lstStyle/>
                    <a:p>
                      <a:pPr algn="ctr"/>
                      <a:r>
                        <a:rPr lang="en-US" sz="1000" dirty="0">
                          <a:solidFill>
                            <a:schemeClr val="tx1"/>
                          </a:solidFill>
                          <a:latin typeface="+mj-lt"/>
                        </a:rPr>
                        <a:t>#CIDs</a:t>
                      </a:r>
                    </a:p>
                  </a:txBody>
                  <a:tcPr/>
                </a:tc>
                <a:tc>
                  <a:txBody>
                    <a:bodyPr/>
                    <a:lstStyle/>
                    <a:p>
                      <a:pPr algn="ctr"/>
                      <a:r>
                        <a:rPr lang="en-US" sz="1000" dirty="0">
                          <a:solidFill>
                            <a:schemeClr val="tx1"/>
                          </a:solidFill>
                          <a:latin typeface="+mj-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algn="l"/>
                      <a:endParaRPr lang="en-US" sz="1000" b="0" strike="sngStrike" dirty="0">
                        <a:solidFill>
                          <a:schemeClr val="tx1">
                            <a:lumMod val="95000"/>
                            <a:lumOff val="5000"/>
                          </a:schemeClr>
                        </a:solidFill>
                        <a:effectLst/>
                        <a:latin typeface="+mj-lt"/>
                      </a:endParaRPr>
                    </a:p>
                  </a:txBody>
                  <a:tcPr anchor="ctr"/>
                </a:tc>
                <a:tc>
                  <a:txBody>
                    <a:bodyPr/>
                    <a:lstStyle/>
                    <a:p>
                      <a:pPr marL="0" marR="0">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strike="sngStrike"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28515828"/>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32966080"/>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071257898"/>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291632463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900276103"/>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78812912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841144541"/>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strike="sngStrike"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3277178546"/>
                  </a:ext>
                </a:extLst>
              </a:tr>
              <a:tr h="297047">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lumMod val="95000"/>
                            <a:lumOff val="5000"/>
                          </a:schemeClr>
                        </a:solidFill>
                        <a:effectLst/>
                        <a:latin typeface="+mj-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lumMod val="95000"/>
                              <a:lumOff val="5000"/>
                            </a:schemeClr>
                          </a:solidFill>
                          <a:effectLst/>
                          <a:uLnTx/>
                          <a:uFillTx/>
                          <a:latin typeface="+mj-lt"/>
                          <a:ea typeface="Times New Roman" panose="02020603050405020304" pitchFamily="18" charset="0"/>
                          <a:cs typeface="+mn-cs"/>
                        </a:rPr>
                        <a:t>Joint</a:t>
                      </a:r>
                      <a:endParaRPr lang="en-US" sz="1000" i="0" dirty="0">
                        <a:solidFill>
                          <a:schemeClr val="tx1">
                            <a:lumMod val="95000"/>
                            <a:lumOff val="5000"/>
                          </a:schemeClr>
                        </a:solidFill>
                        <a:effectLst/>
                        <a:latin typeface="+mj-lt"/>
                        <a:ea typeface="Times New Roman" panose="02020603050405020304" pitchFamily="18" charset="0"/>
                      </a:endParaRPr>
                    </a:p>
                  </a:txBody>
                  <a:tcPr marL="0" marR="0" marT="0" marB="0" anchor="b"/>
                </a:tc>
                <a:extLst>
                  <a:ext uri="{0D108BD9-81ED-4DB2-BD59-A6C34878D82A}">
                    <a16:rowId xmlns:a16="http://schemas.microsoft.com/office/drawing/2014/main" val="1564562858"/>
                  </a:ext>
                </a:extLst>
              </a:tr>
            </a:tbl>
          </a:graphicData>
        </a:graphic>
      </p:graphicFrame>
    </p:spTree>
    <p:extLst>
      <p:ext uri="{BB962C8B-B14F-4D97-AF65-F5344CB8AC3E}">
        <p14:creationId xmlns:p14="http://schemas.microsoft.com/office/powerpoint/2010/main" val="269676160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PHY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graphicFrame>
        <p:nvGraphicFramePr>
          <p:cNvPr id="9" name="Table 8">
            <a:extLst>
              <a:ext uri="{FF2B5EF4-FFF2-40B4-BE49-F238E27FC236}">
                <a16:creationId xmlns:a16="http://schemas.microsoft.com/office/drawing/2014/main" id="{AA5336CB-873D-64D2-6A97-0EB14F84177A}"/>
              </a:ext>
            </a:extLst>
          </p:cNvPr>
          <p:cNvGraphicFramePr>
            <a:graphicFrameLocks noGrp="1"/>
          </p:cNvGraphicFramePr>
          <p:nvPr>
            <p:extLst>
              <p:ext uri="{D42A27DB-BD31-4B8C-83A1-F6EECF244321}">
                <p14:modId xmlns:p14="http://schemas.microsoft.com/office/powerpoint/2010/main" val="1485734908"/>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3276599">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066802">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75131847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algn="l"/>
                      <a:endParaRPr lang="en-US" sz="1000" b="0" dirty="0">
                        <a:solidFill>
                          <a:schemeClr val="tx1"/>
                        </a:solidFill>
                        <a:effectLst/>
                        <a:latin typeface="+mn-lt"/>
                      </a:endParaRPr>
                    </a:p>
                  </a:txBody>
                  <a:tcPr anchor="ct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150735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21189979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7566577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57257511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75090938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182933018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r>
                        <a:rPr kumimoji="0" lang="en-US" sz="1000" b="0" i="0" u="none" strike="noStrike" kern="1200" cap="none" spc="0" normalizeH="0" baseline="0" noProof="0" dirty="0">
                          <a:ln>
                            <a:noFill/>
                          </a:ln>
                          <a:solidFill>
                            <a:schemeClr val="tx1"/>
                          </a:solidFill>
                          <a:effectLst/>
                          <a:uLnTx/>
                          <a:uFillTx/>
                          <a:latin typeface="+mn-lt"/>
                          <a:ea typeface="Times New Roman" panose="02020603050405020304" pitchFamily="18" charset="0"/>
                          <a:cs typeface="+mn-cs"/>
                        </a:rPr>
                        <a:t>PHY</a:t>
                      </a:r>
                      <a:endParaRPr lang="en-US" sz="1000" i="0" dirty="0">
                        <a:solidFill>
                          <a:schemeClr val="tx1"/>
                        </a:solidFill>
                        <a:effectLst/>
                        <a:latin typeface="+mn-lt"/>
                        <a:ea typeface="Times New Roman" panose="02020603050405020304" pitchFamily="18" charset="0"/>
                      </a:endParaRPr>
                    </a:p>
                  </a:txBody>
                  <a:tcPr marL="0" marR="0" marT="0" marB="0" anchor="b"/>
                </a:tc>
                <a:extLst>
                  <a:ext uri="{0D108BD9-81ED-4DB2-BD59-A6C34878D82A}">
                    <a16:rowId xmlns:a16="http://schemas.microsoft.com/office/drawing/2014/main" val="3826975697"/>
                  </a:ext>
                </a:extLst>
              </a:tr>
            </a:tbl>
          </a:graphicData>
        </a:graphic>
      </p:graphicFrame>
    </p:spTree>
    <p:extLst>
      <p:ext uri="{BB962C8B-B14F-4D97-AF65-F5344CB8AC3E}">
        <p14:creationId xmlns:p14="http://schemas.microsoft.com/office/powerpoint/2010/main" val="287500449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1</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22</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extLst>
              <p:ext uri="{D42A27DB-BD31-4B8C-83A1-F6EECF244321}">
                <p14:modId xmlns:p14="http://schemas.microsoft.com/office/powerpoint/2010/main" val="3406983127"/>
              </p:ext>
            </p:extLst>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3953877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MAC Submission’s List 2</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0"/>
          </p:nvPr>
        </p:nvSpPr>
        <p:spPr/>
        <p:txBody>
          <a:bodyPr/>
          <a:lstStyle/>
          <a:p>
            <a:r>
              <a:rPr lang="en-US" dirty="0"/>
              <a:t>November 2023</a:t>
            </a:r>
            <a:endParaRPr lang="en-GB" dirty="0"/>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1"/>
          </p:nvPr>
        </p:nvSpPr>
        <p:spPr/>
        <p:txBody>
          <a:bodyPr/>
          <a:lstStyle/>
          <a:p>
            <a:r>
              <a:rPr lang="en-GB"/>
              <a:t>Alfred Asterjadhi, Qualcomm Inc.</a:t>
            </a:r>
            <a:endParaRPr lang="en-GB"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23</a:t>
            </a:fld>
            <a:endParaRPr lang="en-GB"/>
          </a:p>
        </p:txBody>
      </p:sp>
      <p:graphicFrame>
        <p:nvGraphicFramePr>
          <p:cNvPr id="6" name="Table 5">
            <a:extLst>
              <a:ext uri="{FF2B5EF4-FFF2-40B4-BE49-F238E27FC236}">
                <a16:creationId xmlns:a16="http://schemas.microsoft.com/office/drawing/2014/main" id="{F4A90C7D-18B6-9189-6321-A3F7979F9A3B}"/>
              </a:ext>
            </a:extLst>
          </p:cNvPr>
          <p:cNvGraphicFramePr>
            <a:graphicFrameLocks noGrp="1"/>
          </p:cNvGraphicFramePr>
          <p:nvPr/>
        </p:nvGraphicFramePr>
        <p:xfrm>
          <a:off x="851217" y="1582301"/>
          <a:ext cx="7736268" cy="3856035"/>
        </p:xfrm>
        <a:graphic>
          <a:graphicData uri="http://schemas.openxmlformats.org/drawingml/2006/table">
            <a:tbl>
              <a:tblPr firstRow="1" bandRow="1">
                <a:tableStyleId>{ED083AE6-46FA-4A59-8FB0-9F97EB10719F}</a:tableStyleId>
              </a:tblPr>
              <a:tblGrid>
                <a:gridCol w="748982">
                  <a:extLst>
                    <a:ext uri="{9D8B030D-6E8A-4147-A177-3AD203B41FA5}">
                      <a16:colId xmlns:a16="http://schemas.microsoft.com/office/drawing/2014/main" val="20000"/>
                    </a:ext>
                  </a:extLst>
                </a:gridCol>
                <a:gridCol w="2819401">
                  <a:extLst>
                    <a:ext uri="{9D8B030D-6E8A-4147-A177-3AD203B41FA5}">
                      <a16:colId xmlns:a16="http://schemas.microsoft.com/office/drawing/2014/main" val="20001"/>
                    </a:ext>
                  </a:extLst>
                </a:gridCol>
                <a:gridCol w="990600">
                  <a:extLst>
                    <a:ext uri="{9D8B030D-6E8A-4147-A177-3AD203B41FA5}">
                      <a16:colId xmlns:a16="http://schemas.microsoft.com/office/drawing/2014/main" val="20002"/>
                    </a:ext>
                  </a:extLst>
                </a:gridCol>
                <a:gridCol w="1752600">
                  <a:extLst>
                    <a:ext uri="{9D8B030D-6E8A-4147-A177-3AD203B41FA5}">
                      <a16:colId xmlns:a16="http://schemas.microsoft.com/office/drawing/2014/main" val="20004"/>
                    </a:ext>
                  </a:extLst>
                </a:gridCol>
                <a:gridCol w="738885">
                  <a:extLst>
                    <a:ext uri="{9D8B030D-6E8A-4147-A177-3AD203B41FA5}">
                      <a16:colId xmlns:a16="http://schemas.microsoft.com/office/drawing/2014/main" val="377686897"/>
                    </a:ext>
                  </a:extLst>
                </a:gridCol>
                <a:gridCol w="685800">
                  <a:extLst>
                    <a:ext uri="{9D8B030D-6E8A-4147-A177-3AD203B41FA5}">
                      <a16:colId xmlns:a16="http://schemas.microsoft.com/office/drawing/2014/main" val="2805290190"/>
                    </a:ext>
                  </a:extLst>
                </a:gridCol>
              </a:tblGrid>
              <a:tr h="291471">
                <a:tc>
                  <a:txBody>
                    <a:bodyPr/>
                    <a:lstStyle/>
                    <a:p>
                      <a:pPr algn="ctr"/>
                      <a:r>
                        <a:rPr lang="en-US" sz="1000" dirty="0">
                          <a:latin typeface="+mn-lt"/>
                        </a:rPr>
                        <a:t>DCN</a:t>
                      </a:r>
                    </a:p>
                  </a:txBody>
                  <a:tcPr/>
                </a:tc>
                <a:tc>
                  <a:txBody>
                    <a:bodyPr/>
                    <a:lstStyle/>
                    <a:p>
                      <a:pPr algn="ctr"/>
                      <a:r>
                        <a:rPr lang="en-US" sz="1000" dirty="0">
                          <a:latin typeface="+mn-lt"/>
                        </a:rPr>
                        <a:t>Title</a:t>
                      </a:r>
                    </a:p>
                  </a:txBody>
                  <a:tcPr/>
                </a:tc>
                <a:tc>
                  <a:txBody>
                    <a:bodyPr/>
                    <a:lstStyle/>
                    <a:p>
                      <a:pPr algn="ctr"/>
                      <a:r>
                        <a:rPr lang="en-US" sz="1000" dirty="0">
                          <a:latin typeface="+mn-lt"/>
                        </a:rPr>
                        <a:t>Author</a:t>
                      </a:r>
                    </a:p>
                  </a:txBody>
                  <a:tcPr/>
                </a:tc>
                <a:tc>
                  <a:txBody>
                    <a:bodyPr/>
                    <a:lstStyle/>
                    <a:p>
                      <a:pPr algn="ctr"/>
                      <a:r>
                        <a:rPr lang="en-US" sz="1000" dirty="0">
                          <a:latin typeface="+mn-lt"/>
                        </a:rPr>
                        <a:t>Status</a:t>
                      </a:r>
                    </a:p>
                  </a:txBody>
                  <a:tcPr/>
                </a:tc>
                <a:tc>
                  <a:txBody>
                    <a:bodyPr/>
                    <a:lstStyle/>
                    <a:p>
                      <a:pPr algn="ctr"/>
                      <a:r>
                        <a:rPr lang="en-US" sz="1000" dirty="0">
                          <a:latin typeface="+mn-lt"/>
                        </a:rPr>
                        <a:t>#CIDs</a:t>
                      </a:r>
                    </a:p>
                  </a:txBody>
                  <a:tcPr/>
                </a:tc>
                <a:tc>
                  <a:txBody>
                    <a:bodyPr/>
                    <a:lstStyle/>
                    <a:p>
                      <a:pPr algn="ctr"/>
                      <a:r>
                        <a:rPr lang="en-US" sz="1000" dirty="0">
                          <a:latin typeface="+mn-lt"/>
                        </a:rPr>
                        <a:t>Session</a:t>
                      </a:r>
                    </a:p>
                  </a:txBody>
                  <a:tcPr/>
                </a:tc>
                <a:extLst>
                  <a:ext uri="{0D108BD9-81ED-4DB2-BD59-A6C34878D82A}">
                    <a16:rowId xmlns:a16="http://schemas.microsoft.com/office/drawing/2014/main" val="10000"/>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989680276"/>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54811053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552950581"/>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88374693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164741138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7928932"/>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74712473"/>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01445955"/>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2152067327"/>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829173949"/>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750082298"/>
                  </a:ext>
                </a:extLst>
              </a:tr>
              <a:tr h="297047">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a:spcBef>
                          <a:spcPts val="0"/>
                        </a:spcBef>
                        <a:spcAft>
                          <a:spcPts val="0"/>
                        </a:spcAft>
                      </a:pPr>
                      <a:endParaRPr lang="en-US" sz="1000" i="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tc>
                <a:tc>
                  <a:txBody>
                    <a:bodyPr/>
                    <a:lstStyle/>
                    <a:p>
                      <a:pPr marL="0" marR="0" algn="ctr">
                        <a:spcBef>
                          <a:spcPts val="0"/>
                        </a:spcBef>
                        <a:spcAft>
                          <a:spcPts val="0"/>
                        </a:spcAft>
                      </a:pPr>
                      <a:endParaRPr lang="en-US" sz="1000" i="0" dirty="0">
                        <a:solidFill>
                          <a:schemeClr val="tx1"/>
                        </a:solidFill>
                        <a:effectLst/>
                        <a:latin typeface="+mn-lt"/>
                        <a:ea typeface="Times New Roman" panose="02020603050405020304" pitchFamily="18" charset="0"/>
                      </a:endParaRPr>
                    </a:p>
                  </a:txBody>
                  <a:tcPr anchor="b"/>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prstClr val="black"/>
                          </a:solidFill>
                          <a:effectLst/>
                          <a:uLnTx/>
                          <a:uFillTx/>
                          <a:latin typeface="+mn-lt"/>
                          <a:ea typeface="Times New Roman" panose="02020603050405020304" pitchFamily="18" charset="0"/>
                          <a:cs typeface="+mn-cs"/>
                        </a:rPr>
                        <a:t>MAC</a:t>
                      </a:r>
                    </a:p>
                  </a:txBody>
                  <a:tcPr marL="0" marR="0" marT="0" marB="0" anchor="b"/>
                </a:tc>
                <a:extLst>
                  <a:ext uri="{0D108BD9-81ED-4DB2-BD59-A6C34878D82A}">
                    <a16:rowId xmlns:a16="http://schemas.microsoft.com/office/drawing/2014/main" val="3773066149"/>
                  </a:ext>
                </a:extLst>
              </a:tr>
            </a:tbl>
          </a:graphicData>
        </a:graphic>
      </p:graphicFrame>
    </p:spTree>
    <p:extLst>
      <p:ext uri="{BB962C8B-B14F-4D97-AF65-F5344CB8AC3E}">
        <p14:creationId xmlns:p14="http://schemas.microsoft.com/office/powerpoint/2010/main" val="300807640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Adjourn</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606094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Monday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751013"/>
            <a:ext cx="7770813" cy="4708321"/>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a:buFont typeface="Arial" panose="020B0604020202020204" pitchFamily="34" charset="0"/>
              <a:buChar char="•"/>
            </a:pPr>
            <a:r>
              <a:rPr lang="en-GB" sz="1600" dirty="0"/>
              <a:t>Summary from September meeting, MAC ad-hoc &amp; conf calls</a:t>
            </a:r>
          </a:p>
          <a:p>
            <a:pPr>
              <a:buFont typeface="Arial" panose="020B0604020202020204" pitchFamily="34" charset="0"/>
              <a:buChar char="•"/>
            </a:pPr>
            <a:r>
              <a:rPr lang="en-GB" sz="1600" dirty="0"/>
              <a:t>Progress Report</a:t>
            </a:r>
          </a:p>
          <a:p>
            <a:pPr lvl="0">
              <a:buFont typeface="Arial" panose="020B0604020202020204" pitchFamily="34" charset="0"/>
              <a:buChar char="•"/>
            </a:pPr>
            <a:r>
              <a:rPr lang="en-GB" sz="1600" dirty="0"/>
              <a:t>Submissions-Joint: </a:t>
            </a:r>
          </a:p>
          <a:p>
            <a:pPr lvl="0">
              <a:buFont typeface="Arial" panose="020B0604020202020204" pitchFamily="34" charset="0"/>
              <a:buChar char="•"/>
            </a:pPr>
            <a:r>
              <a:rPr lang="en-GB" sz="1600" dirty="0"/>
              <a:t>Submissions-MAC:</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332082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3DF19-5604-D757-CF21-A9FC2116E8DC}"/>
              </a:ext>
            </a:extLst>
          </p:cNvPr>
          <p:cNvSpPr>
            <a:spLocks noGrp="1"/>
          </p:cNvSpPr>
          <p:nvPr>
            <p:ph type="title"/>
          </p:nvPr>
        </p:nvSpPr>
        <p:spPr>
          <a:xfrm>
            <a:off x="685800" y="685800"/>
            <a:ext cx="7770813" cy="1065213"/>
          </a:xfrm>
        </p:spPr>
        <p:txBody>
          <a:bodyPr/>
          <a:lstStyle/>
          <a:p>
            <a:r>
              <a:rPr lang="en-US" dirty="0"/>
              <a:t>Summary from Sept. meeting &amp; conf calls</a:t>
            </a:r>
          </a:p>
        </p:txBody>
      </p:sp>
      <p:sp>
        <p:nvSpPr>
          <p:cNvPr id="10" name="Content Placeholder 9">
            <a:extLst>
              <a:ext uri="{FF2B5EF4-FFF2-40B4-BE49-F238E27FC236}">
                <a16:creationId xmlns:a16="http://schemas.microsoft.com/office/drawing/2014/main" id="{C94BFE34-E164-362E-520A-13529A3EC875}"/>
              </a:ext>
            </a:extLst>
          </p:cNvPr>
          <p:cNvSpPr>
            <a:spLocks noGrp="1"/>
          </p:cNvSpPr>
          <p:nvPr>
            <p:ph idx="1"/>
          </p:nvPr>
        </p:nvSpPr>
        <p:spPr/>
        <p:txBody>
          <a:bodyPr/>
          <a:lstStyle/>
          <a:p>
            <a:r>
              <a:rPr lang="en-US" dirty="0">
                <a:solidFill>
                  <a:srgbClr val="FF0000"/>
                </a:solidFill>
              </a:rPr>
              <a:t>TBD</a:t>
            </a:r>
          </a:p>
        </p:txBody>
      </p:sp>
      <p:sp>
        <p:nvSpPr>
          <p:cNvPr id="4" name="Slide Number Placeholder 3">
            <a:extLst>
              <a:ext uri="{FF2B5EF4-FFF2-40B4-BE49-F238E27FC236}">
                <a16:creationId xmlns:a16="http://schemas.microsoft.com/office/drawing/2014/main" id="{0F594D8D-205A-130F-F44A-33234B5124E9}"/>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73293754-77B9-AF3C-66B0-AC1E188A985E}"/>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ACA49CE-D01F-5C62-094F-BCB7174FDE18}"/>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pSp>
        <p:nvGrpSpPr>
          <p:cNvPr id="14" name="Group 13">
            <a:extLst>
              <a:ext uri="{FF2B5EF4-FFF2-40B4-BE49-F238E27FC236}">
                <a16:creationId xmlns:a16="http://schemas.microsoft.com/office/drawing/2014/main" id="{B3AB99FE-32FD-FCF5-4E24-3CF2664A49C0}"/>
              </a:ext>
            </a:extLst>
          </p:cNvPr>
          <p:cNvGrpSpPr/>
          <p:nvPr/>
        </p:nvGrpSpPr>
        <p:grpSpPr>
          <a:xfrm>
            <a:off x="5690759" y="5356942"/>
            <a:ext cx="3225631" cy="1043858"/>
            <a:chOff x="8534400" y="5181755"/>
            <a:chExt cx="3225631" cy="1043858"/>
          </a:xfrm>
        </p:grpSpPr>
        <p:grpSp>
          <p:nvGrpSpPr>
            <p:cNvPr id="15" name="Group 14">
              <a:extLst>
                <a:ext uri="{FF2B5EF4-FFF2-40B4-BE49-F238E27FC236}">
                  <a16:creationId xmlns:a16="http://schemas.microsoft.com/office/drawing/2014/main" id="{81E157E8-B951-463A-6482-78ECA467F629}"/>
                </a:ext>
              </a:extLst>
            </p:cNvPr>
            <p:cNvGrpSpPr/>
            <p:nvPr/>
          </p:nvGrpSpPr>
          <p:grpSpPr>
            <a:xfrm>
              <a:off x="8552276" y="5181755"/>
              <a:ext cx="3207755" cy="1043858"/>
              <a:chOff x="9314474" y="5383231"/>
              <a:chExt cx="2650378" cy="1006577"/>
            </a:xfrm>
          </p:grpSpPr>
          <p:sp>
            <p:nvSpPr>
              <p:cNvPr id="19" name="Rectangle 18">
                <a:extLst>
                  <a:ext uri="{FF2B5EF4-FFF2-40B4-BE49-F238E27FC236}">
                    <a16:creationId xmlns:a16="http://schemas.microsoft.com/office/drawing/2014/main" id="{016F80A2-D964-6CD7-B3C4-D2651E318A23}"/>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0" name="TextBox 19">
                <a:extLst>
                  <a:ext uri="{FF2B5EF4-FFF2-40B4-BE49-F238E27FC236}">
                    <a16:creationId xmlns:a16="http://schemas.microsoft.com/office/drawing/2014/main" id="{1AD9B975-7902-9D6B-EA58-7EE0E96000E0}"/>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1" name="Rectangle 20">
                <a:extLst>
                  <a:ext uri="{FF2B5EF4-FFF2-40B4-BE49-F238E27FC236}">
                    <a16:creationId xmlns:a16="http://schemas.microsoft.com/office/drawing/2014/main" id="{0FB79AAE-17B1-A1C7-F1E0-22EF41D20F0F}"/>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2" name="Rectangle 21">
                <a:extLst>
                  <a:ext uri="{FF2B5EF4-FFF2-40B4-BE49-F238E27FC236}">
                    <a16:creationId xmlns:a16="http://schemas.microsoft.com/office/drawing/2014/main" id="{5CAABBD4-31C2-469C-156D-736549BF8447}"/>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3" name="Rectangle 22">
                <a:extLst>
                  <a:ext uri="{FF2B5EF4-FFF2-40B4-BE49-F238E27FC236}">
                    <a16:creationId xmlns:a16="http://schemas.microsoft.com/office/drawing/2014/main" id="{622BADA9-03DB-177E-541B-C3A37F975A54}"/>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4" name="TextBox 23">
                <a:extLst>
                  <a:ext uri="{FF2B5EF4-FFF2-40B4-BE49-F238E27FC236}">
                    <a16:creationId xmlns:a16="http://schemas.microsoft.com/office/drawing/2014/main" id="{8DB5BCAD-A6D9-A1CE-BF59-ED7A5B861367}"/>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26" name="TextBox 25">
                <a:extLst>
                  <a:ext uri="{FF2B5EF4-FFF2-40B4-BE49-F238E27FC236}">
                    <a16:creationId xmlns:a16="http://schemas.microsoft.com/office/drawing/2014/main" id="{F17F079E-0211-8BB5-0BB9-D4112FEEF4F0}"/>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27" name="TextBox 26">
                <a:extLst>
                  <a:ext uri="{FF2B5EF4-FFF2-40B4-BE49-F238E27FC236}">
                    <a16:creationId xmlns:a16="http://schemas.microsoft.com/office/drawing/2014/main" id="{C495C1FC-18F8-5BB4-E730-553B1196157E}"/>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16" name="TextBox 15">
              <a:extLst>
                <a:ext uri="{FF2B5EF4-FFF2-40B4-BE49-F238E27FC236}">
                  <a16:creationId xmlns:a16="http://schemas.microsoft.com/office/drawing/2014/main" id="{FFBCE6A3-A724-EA27-4D52-CB57619DF8EF}"/>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17" name="TextBox 16">
              <a:extLst>
                <a:ext uri="{FF2B5EF4-FFF2-40B4-BE49-F238E27FC236}">
                  <a16:creationId xmlns:a16="http://schemas.microsoft.com/office/drawing/2014/main" id="{8F164EC3-903F-3891-A53D-53A2F2C6E32D}"/>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18" name="TextBox 17">
              <a:extLst>
                <a:ext uri="{FF2B5EF4-FFF2-40B4-BE49-F238E27FC236}">
                  <a16:creationId xmlns:a16="http://schemas.microsoft.com/office/drawing/2014/main" id="{8A2BFDA1-7F7D-F49A-549F-B46B9DA60A4B}"/>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Tree>
    <p:extLst>
      <p:ext uri="{BB962C8B-B14F-4D97-AF65-F5344CB8AC3E}">
        <p14:creationId xmlns:p14="http://schemas.microsoft.com/office/powerpoint/2010/main" val="18433318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F5711E-BCAB-4493-96D7-3E163ED51115}"/>
              </a:ext>
            </a:extLst>
          </p:cNvPr>
          <p:cNvSpPr>
            <a:spLocks noGrp="1"/>
          </p:cNvSpPr>
          <p:nvPr>
            <p:ph type="title"/>
          </p:nvPr>
        </p:nvSpPr>
        <p:spPr>
          <a:xfrm>
            <a:off x="685800" y="685800"/>
            <a:ext cx="7770813" cy="1065213"/>
          </a:xfrm>
        </p:spPr>
        <p:txBody>
          <a:bodyPr/>
          <a:lstStyle/>
          <a:p>
            <a:r>
              <a:rPr lang="en-US" dirty="0"/>
              <a:t>Progress Report</a:t>
            </a:r>
          </a:p>
        </p:txBody>
      </p:sp>
      <p:sp>
        <p:nvSpPr>
          <p:cNvPr id="4" name="Slide Number Placeholder 3">
            <a:extLst>
              <a:ext uri="{FF2B5EF4-FFF2-40B4-BE49-F238E27FC236}">
                <a16:creationId xmlns:a16="http://schemas.microsoft.com/office/drawing/2014/main" id="{924075F1-93EF-C050-17B2-BE6404999E2B}"/>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100C689-5F6F-4287-7B1F-79D5C6E45402}"/>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3E650DE-220E-373E-8A82-1E6F3D3A917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graphicFrame>
        <p:nvGraphicFramePr>
          <p:cNvPr id="7" name="Table 7">
            <a:extLst>
              <a:ext uri="{FF2B5EF4-FFF2-40B4-BE49-F238E27FC236}">
                <a16:creationId xmlns:a16="http://schemas.microsoft.com/office/drawing/2014/main" id="{71037AE9-F08D-C86B-D829-47CB399E1A85}"/>
              </a:ext>
            </a:extLst>
          </p:cNvPr>
          <p:cNvGraphicFramePr>
            <a:graphicFrameLocks noGrp="1"/>
          </p:cNvGraphicFramePr>
          <p:nvPr>
            <p:extLst>
              <p:ext uri="{D42A27DB-BD31-4B8C-83A1-F6EECF244321}">
                <p14:modId xmlns:p14="http://schemas.microsoft.com/office/powerpoint/2010/main" val="924838297"/>
              </p:ext>
            </p:extLst>
          </p:nvPr>
        </p:nvGraphicFramePr>
        <p:xfrm>
          <a:off x="457200" y="1943100"/>
          <a:ext cx="3951288" cy="2971800"/>
        </p:xfrm>
        <a:graphic>
          <a:graphicData uri="http://schemas.openxmlformats.org/drawingml/2006/table">
            <a:tbl>
              <a:tblPr firstRow="1" bandRow="1">
                <a:tableStyleId>{5940675A-B579-460E-94D1-54222C63F5DA}</a:tableStyleId>
              </a:tblPr>
              <a:tblGrid>
                <a:gridCol w="1588784">
                  <a:extLst>
                    <a:ext uri="{9D8B030D-6E8A-4147-A177-3AD203B41FA5}">
                      <a16:colId xmlns:a16="http://schemas.microsoft.com/office/drawing/2014/main" val="4097200305"/>
                    </a:ext>
                  </a:extLst>
                </a:gridCol>
                <a:gridCol w="1181252">
                  <a:extLst>
                    <a:ext uri="{9D8B030D-6E8A-4147-A177-3AD203B41FA5}">
                      <a16:colId xmlns:a16="http://schemas.microsoft.com/office/drawing/2014/main" val="492540598"/>
                    </a:ext>
                  </a:extLst>
                </a:gridCol>
                <a:gridCol w="1181252">
                  <a:extLst>
                    <a:ext uri="{9D8B030D-6E8A-4147-A177-3AD203B41FA5}">
                      <a16:colId xmlns:a16="http://schemas.microsoft.com/office/drawing/2014/main" val="2813867584"/>
                    </a:ext>
                  </a:extLst>
                </a:gridCol>
              </a:tblGrid>
              <a:tr h="297180">
                <a:tc>
                  <a:txBody>
                    <a:bodyPr/>
                    <a:lstStyle/>
                    <a:p>
                      <a:endParaRPr lang="en-US" sz="1200" b="1" dirty="0"/>
                    </a:p>
                  </a:txBody>
                  <a:tcPr/>
                </a:tc>
                <a:tc>
                  <a:txBody>
                    <a:bodyPr/>
                    <a:lstStyle/>
                    <a:p>
                      <a:pPr algn="ctr"/>
                      <a:r>
                        <a:rPr lang="en-US" sz="1200" b="1" dirty="0"/>
                        <a:t>LB275 (D4.0)</a:t>
                      </a:r>
                    </a:p>
                  </a:txBody>
                  <a:tcPr/>
                </a:tc>
                <a:tc>
                  <a:txBody>
                    <a:bodyPr/>
                    <a:lstStyle/>
                    <a:p>
                      <a:pPr algn="ctr"/>
                      <a:r>
                        <a:rPr lang="en-US" sz="1200" b="1" dirty="0"/>
                        <a:t>LB271 (D3.0)</a:t>
                      </a:r>
                    </a:p>
                  </a:txBody>
                  <a:tcPr/>
                </a:tc>
                <a:extLst>
                  <a:ext uri="{0D108BD9-81ED-4DB2-BD59-A6C34878D82A}">
                    <a16:rowId xmlns:a16="http://schemas.microsoft.com/office/drawing/2014/main" val="1759541241"/>
                  </a:ext>
                </a:extLst>
              </a:tr>
              <a:tr h="297180">
                <a:tc>
                  <a:txBody>
                    <a:bodyPr/>
                    <a:lstStyle/>
                    <a:p>
                      <a:r>
                        <a:rPr lang="en-US" sz="1200" b="1" dirty="0"/>
                        <a:t>Approve</a:t>
                      </a:r>
                    </a:p>
                  </a:txBody>
                  <a:tcPr/>
                </a:tc>
                <a:tc>
                  <a:txBody>
                    <a:bodyPr/>
                    <a:lstStyle/>
                    <a:p>
                      <a:pPr algn="ctr"/>
                      <a:r>
                        <a:rPr lang="en-US" sz="1200" dirty="0"/>
                        <a:t>364</a:t>
                      </a:r>
                    </a:p>
                  </a:txBody>
                  <a:tcPr/>
                </a:tc>
                <a:tc>
                  <a:txBody>
                    <a:bodyPr/>
                    <a:lstStyle/>
                    <a:p>
                      <a:pPr algn="ctr"/>
                      <a:r>
                        <a:rPr lang="en-US" sz="1200" dirty="0"/>
                        <a:t>302</a:t>
                      </a:r>
                    </a:p>
                  </a:txBody>
                  <a:tcPr/>
                </a:tc>
                <a:extLst>
                  <a:ext uri="{0D108BD9-81ED-4DB2-BD59-A6C34878D82A}">
                    <a16:rowId xmlns:a16="http://schemas.microsoft.com/office/drawing/2014/main" val="1211999233"/>
                  </a:ext>
                </a:extLst>
              </a:tr>
              <a:tr h="297180">
                <a:tc>
                  <a:txBody>
                    <a:bodyPr/>
                    <a:lstStyle/>
                    <a:p>
                      <a:r>
                        <a:rPr lang="en-US" sz="1200" b="1" dirty="0"/>
                        <a:t>Disapprove</a:t>
                      </a:r>
                    </a:p>
                  </a:txBody>
                  <a:tcPr/>
                </a:tc>
                <a:tc>
                  <a:txBody>
                    <a:bodyPr/>
                    <a:lstStyle/>
                    <a:p>
                      <a:pPr algn="ctr"/>
                      <a:r>
                        <a:rPr lang="en-US" sz="1200" dirty="0"/>
                        <a:t>40</a:t>
                      </a:r>
                    </a:p>
                  </a:txBody>
                  <a:tcPr/>
                </a:tc>
                <a:tc>
                  <a:txBody>
                    <a:bodyPr/>
                    <a:lstStyle/>
                    <a:p>
                      <a:pPr algn="ctr"/>
                      <a:r>
                        <a:rPr lang="en-US" sz="1200" dirty="0"/>
                        <a:t>76</a:t>
                      </a:r>
                    </a:p>
                  </a:txBody>
                  <a:tcPr/>
                </a:tc>
                <a:extLst>
                  <a:ext uri="{0D108BD9-81ED-4DB2-BD59-A6C34878D82A}">
                    <a16:rowId xmlns:a16="http://schemas.microsoft.com/office/drawing/2014/main" val="1488192967"/>
                  </a:ext>
                </a:extLst>
              </a:tr>
              <a:tr h="297180">
                <a:tc>
                  <a:txBody>
                    <a:bodyPr/>
                    <a:lstStyle/>
                    <a:p>
                      <a:r>
                        <a:rPr lang="en-US" sz="1200" b="1" dirty="0"/>
                        <a:t>Abstain</a:t>
                      </a:r>
                    </a:p>
                  </a:txBody>
                  <a:tcPr/>
                </a:tc>
                <a:tc>
                  <a:txBody>
                    <a:bodyPr/>
                    <a:lstStyle/>
                    <a:p>
                      <a:pPr algn="ctr"/>
                      <a:r>
                        <a:rPr lang="en-US" sz="1200" dirty="0"/>
                        <a:t>8</a:t>
                      </a:r>
                    </a:p>
                  </a:txBody>
                  <a:tcPr/>
                </a:tc>
                <a:tc>
                  <a:txBody>
                    <a:bodyPr/>
                    <a:lstStyle/>
                    <a:p>
                      <a:pPr algn="ctr"/>
                      <a:r>
                        <a:rPr lang="en-US" sz="1200" dirty="0"/>
                        <a:t>9</a:t>
                      </a:r>
                    </a:p>
                  </a:txBody>
                  <a:tcPr/>
                </a:tc>
                <a:extLst>
                  <a:ext uri="{0D108BD9-81ED-4DB2-BD59-A6C34878D82A}">
                    <a16:rowId xmlns:a16="http://schemas.microsoft.com/office/drawing/2014/main" val="645551567"/>
                  </a:ext>
                </a:extLst>
              </a:tr>
              <a:tr h="297180">
                <a:tc>
                  <a:txBody>
                    <a:bodyPr/>
                    <a:lstStyle/>
                    <a:p>
                      <a:r>
                        <a:rPr lang="en-US" sz="1200" b="1" dirty="0"/>
                        <a:t>Voting Pool</a:t>
                      </a:r>
                    </a:p>
                  </a:txBody>
                  <a:tcPr/>
                </a:tc>
                <a:tc>
                  <a:txBody>
                    <a:bodyPr/>
                    <a:lstStyle/>
                    <a:p>
                      <a:pPr algn="ctr"/>
                      <a:r>
                        <a:rPr lang="en-US" sz="1200" dirty="0"/>
                        <a:t>491</a:t>
                      </a:r>
                    </a:p>
                  </a:txBody>
                  <a:tcPr/>
                </a:tc>
                <a:tc>
                  <a:txBody>
                    <a:bodyPr/>
                    <a:lstStyle/>
                    <a:p>
                      <a:pPr algn="ctr"/>
                      <a:r>
                        <a:rPr lang="en-US" sz="1200" dirty="0"/>
                        <a:t>491</a:t>
                      </a:r>
                    </a:p>
                  </a:txBody>
                  <a:tcPr/>
                </a:tc>
                <a:extLst>
                  <a:ext uri="{0D108BD9-81ED-4DB2-BD59-A6C34878D82A}">
                    <a16:rowId xmlns:a16="http://schemas.microsoft.com/office/drawing/2014/main" val="825906380"/>
                  </a:ext>
                </a:extLst>
              </a:tr>
              <a:tr h="297180">
                <a:tc>
                  <a:txBody>
                    <a:bodyPr/>
                    <a:lstStyle/>
                    <a:p>
                      <a:r>
                        <a:rPr lang="en-US" sz="1200" b="1" dirty="0"/>
                        <a:t>Approval %</a:t>
                      </a:r>
                    </a:p>
                  </a:txBody>
                  <a:tcPr/>
                </a:tc>
                <a:tc>
                  <a:txBody>
                    <a:bodyPr/>
                    <a:lstStyle/>
                    <a:p>
                      <a:pPr algn="ctr"/>
                      <a:r>
                        <a:rPr lang="en-US" sz="1200" b="1" u="sng" dirty="0"/>
                        <a:t>90.10</a:t>
                      </a:r>
                    </a:p>
                  </a:txBody>
                  <a:tcPr/>
                </a:tc>
                <a:tc>
                  <a:txBody>
                    <a:bodyPr/>
                    <a:lstStyle/>
                    <a:p>
                      <a:pPr algn="ctr"/>
                      <a:r>
                        <a:rPr lang="en-US" sz="1200" b="1" u="sng" dirty="0"/>
                        <a:t>79.89</a:t>
                      </a:r>
                    </a:p>
                  </a:txBody>
                  <a:tcPr/>
                </a:tc>
                <a:extLst>
                  <a:ext uri="{0D108BD9-81ED-4DB2-BD59-A6C34878D82A}">
                    <a16:rowId xmlns:a16="http://schemas.microsoft.com/office/drawing/2014/main" val="709138562"/>
                  </a:ext>
                </a:extLst>
              </a:tr>
              <a:tr h="297180">
                <a:tc>
                  <a:txBody>
                    <a:bodyPr/>
                    <a:lstStyle/>
                    <a:p>
                      <a:r>
                        <a:rPr lang="en-US" sz="1200" b="1" dirty="0"/>
                        <a:t>Ballot Duration</a:t>
                      </a:r>
                    </a:p>
                  </a:txBody>
                  <a:tcPr/>
                </a:tc>
                <a:tc>
                  <a:txBody>
                    <a:bodyPr/>
                    <a:lstStyle/>
                    <a:p>
                      <a:pPr algn="ctr"/>
                      <a:r>
                        <a:rPr lang="en-US" sz="1200" dirty="0"/>
                        <a:t>20 days</a:t>
                      </a:r>
                    </a:p>
                  </a:txBody>
                  <a:tcPr/>
                </a:tc>
                <a:tc>
                  <a:txBody>
                    <a:bodyPr/>
                    <a:lstStyle/>
                    <a:p>
                      <a:pPr algn="ctr"/>
                      <a:r>
                        <a:rPr lang="en-US" sz="1200" dirty="0"/>
                        <a:t>30 days</a:t>
                      </a:r>
                    </a:p>
                  </a:txBody>
                  <a:tcPr/>
                </a:tc>
                <a:extLst>
                  <a:ext uri="{0D108BD9-81ED-4DB2-BD59-A6C34878D82A}">
                    <a16:rowId xmlns:a16="http://schemas.microsoft.com/office/drawing/2014/main" val="2506132467"/>
                  </a:ext>
                </a:extLst>
              </a:tr>
              <a:tr h="297180">
                <a:tc>
                  <a:txBody>
                    <a:bodyPr/>
                    <a:lstStyle/>
                    <a:p>
                      <a:r>
                        <a:rPr lang="en-US" sz="1200" b="1" dirty="0"/>
                        <a:t>Total Comments</a:t>
                      </a:r>
                    </a:p>
                  </a:txBody>
                  <a:tcPr/>
                </a:tc>
                <a:tc>
                  <a:txBody>
                    <a:bodyPr/>
                    <a:lstStyle/>
                    <a:p>
                      <a:pPr algn="ctr"/>
                      <a:r>
                        <a:rPr lang="en-US" sz="1200" dirty="0"/>
                        <a:t>1128</a:t>
                      </a:r>
                    </a:p>
                  </a:txBody>
                  <a:tcPr/>
                </a:tc>
                <a:tc>
                  <a:txBody>
                    <a:bodyPr/>
                    <a:lstStyle/>
                    <a:p>
                      <a:pPr algn="ctr"/>
                      <a:r>
                        <a:rPr lang="en-US" sz="1200" dirty="0"/>
                        <a:t>3343</a:t>
                      </a:r>
                    </a:p>
                  </a:txBody>
                  <a:tcPr/>
                </a:tc>
                <a:extLst>
                  <a:ext uri="{0D108BD9-81ED-4DB2-BD59-A6C34878D82A}">
                    <a16:rowId xmlns:a16="http://schemas.microsoft.com/office/drawing/2014/main" val="3022514612"/>
                  </a:ext>
                </a:extLst>
              </a:tr>
              <a:tr h="297180">
                <a:tc>
                  <a:txBody>
                    <a:bodyPr/>
                    <a:lstStyle/>
                    <a:p>
                      <a:r>
                        <a:rPr lang="en-US" sz="1200" b="1" dirty="0"/>
                        <a:t>Must Be Satisfied</a:t>
                      </a:r>
                    </a:p>
                  </a:txBody>
                  <a:tcPr/>
                </a:tc>
                <a:tc>
                  <a:txBody>
                    <a:bodyPr/>
                    <a:lstStyle/>
                    <a:p>
                      <a:pPr algn="ctr"/>
                      <a:r>
                        <a:rPr lang="en-US" sz="1200" dirty="0"/>
                        <a:t>279</a:t>
                      </a:r>
                    </a:p>
                  </a:txBody>
                  <a:tcPr/>
                </a:tc>
                <a:tc>
                  <a:txBody>
                    <a:bodyPr/>
                    <a:lstStyle/>
                    <a:p>
                      <a:pPr algn="ctr"/>
                      <a:r>
                        <a:rPr lang="en-US" sz="1200" dirty="0"/>
                        <a:t>1837</a:t>
                      </a:r>
                    </a:p>
                  </a:txBody>
                  <a:tcPr/>
                </a:tc>
                <a:extLst>
                  <a:ext uri="{0D108BD9-81ED-4DB2-BD59-A6C34878D82A}">
                    <a16:rowId xmlns:a16="http://schemas.microsoft.com/office/drawing/2014/main" val="2801088435"/>
                  </a:ext>
                </a:extLst>
              </a:tr>
              <a:tr h="297180">
                <a:tc>
                  <a:txBody>
                    <a:bodyPr/>
                    <a:lstStyle/>
                    <a:p>
                      <a:r>
                        <a:rPr lang="en-US" sz="1200" b="1" dirty="0"/>
                        <a:t>CR Duration (</a:t>
                      </a:r>
                      <a:r>
                        <a:rPr lang="en-US" sz="1200" b="1" dirty="0">
                          <a:solidFill>
                            <a:srgbClr val="FF0000"/>
                          </a:solidFill>
                        </a:rPr>
                        <a:t>est.</a:t>
                      </a:r>
                      <a:r>
                        <a:rPr lang="en-US" sz="1200" b="1" dirty="0"/>
                        <a:t>)</a:t>
                      </a:r>
                    </a:p>
                  </a:txBody>
                  <a:tcPr/>
                </a:tc>
                <a:tc>
                  <a:txBody>
                    <a:bodyPr/>
                    <a:lstStyle/>
                    <a:p>
                      <a:pPr algn="ctr"/>
                      <a:r>
                        <a:rPr lang="en-US" sz="1200" dirty="0">
                          <a:solidFill>
                            <a:srgbClr val="FF0000"/>
                          </a:solidFill>
                        </a:rPr>
                        <a:t>~ 3months</a:t>
                      </a:r>
                    </a:p>
                  </a:txBody>
                  <a:tcPr/>
                </a:tc>
                <a:tc>
                  <a:txBody>
                    <a:bodyPr/>
                    <a:lstStyle/>
                    <a:p>
                      <a:pPr algn="ctr"/>
                      <a:r>
                        <a:rPr lang="en-US" sz="1200" dirty="0"/>
                        <a:t>~5 months</a:t>
                      </a:r>
                    </a:p>
                  </a:txBody>
                  <a:tcPr/>
                </a:tc>
                <a:extLst>
                  <a:ext uri="{0D108BD9-81ED-4DB2-BD59-A6C34878D82A}">
                    <a16:rowId xmlns:a16="http://schemas.microsoft.com/office/drawing/2014/main" val="1185214311"/>
                  </a:ext>
                </a:extLst>
              </a:tr>
            </a:tbl>
          </a:graphicData>
        </a:graphic>
      </p:graphicFrame>
    </p:spTree>
    <p:extLst>
      <p:ext uri="{BB962C8B-B14F-4D97-AF65-F5344CB8AC3E}">
        <p14:creationId xmlns:p14="http://schemas.microsoft.com/office/powerpoint/2010/main" val="350206967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4927380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PHY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7573114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90C6A9-20C4-440F-BC51-97DC4C9B7E71}"/>
              </a:ext>
            </a:extLst>
          </p:cNvPr>
          <p:cNvSpPr>
            <a:spLocks noGrp="1"/>
          </p:cNvSpPr>
          <p:nvPr>
            <p:ph type="title"/>
          </p:nvPr>
        </p:nvSpPr>
        <p:spPr/>
        <p:txBody>
          <a:bodyPr/>
          <a:lstStyle/>
          <a:p>
            <a:r>
              <a:rPr lang="en-US" sz="2400" dirty="0">
                <a:solidFill>
                  <a:schemeClr val="tx1"/>
                </a:solidFill>
              </a:rPr>
              <a:t>Registration Information</a:t>
            </a:r>
          </a:p>
        </p:txBody>
      </p:sp>
      <p:sp>
        <p:nvSpPr>
          <p:cNvPr id="3" name="Content Placeholder 2">
            <a:extLst>
              <a:ext uri="{FF2B5EF4-FFF2-40B4-BE49-F238E27FC236}">
                <a16:creationId xmlns:a16="http://schemas.microsoft.com/office/drawing/2014/main" id="{918D7AE7-F661-4AD4-9210-88B6E5699ED9}"/>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2000"/>
              <a:t>This meeting is part of the November IEEE 802 wireless interim session</a:t>
            </a:r>
          </a:p>
          <a:p>
            <a:pPr lvl="1">
              <a:buFont typeface="Arial" panose="020B0604020202020204" pitchFamily="34" charset="0"/>
              <a:buChar char="•"/>
            </a:pPr>
            <a:endParaRPr lang="en-US" sz="1600"/>
          </a:p>
          <a:p>
            <a:pPr>
              <a:buFont typeface="Arial" panose="020B0604020202020204" pitchFamily="34" charset="0"/>
              <a:buChar char="•"/>
            </a:pPr>
            <a:r>
              <a:rPr lang="en-US" sz="2000"/>
              <a:t>You must pay the registration fee whether attending in-person or remotely</a:t>
            </a:r>
          </a:p>
          <a:p>
            <a:pPr lvl="1">
              <a:buFont typeface="Arial" panose="020B0604020202020204" pitchFamily="34" charset="0"/>
              <a:buChar char="•"/>
            </a:pPr>
            <a:endParaRPr lang="en-US" sz="1600"/>
          </a:p>
          <a:p>
            <a:pPr>
              <a:buFont typeface="Arial" panose="020B0604020202020204" pitchFamily="34" charset="0"/>
              <a:buChar char="•"/>
            </a:pPr>
            <a:r>
              <a:rPr lang="en-US" sz="2000"/>
              <a:t>If you have not already done so, you can register here: </a:t>
            </a:r>
            <a:r>
              <a:rPr lang="en-US" sz="2000">
                <a:hlinkClick r:id="rId2"/>
              </a:rPr>
              <a:t>https://web.cvent.com/event/adea36bb-d70a-4157-b7e8-97d554e398cf/summary</a:t>
            </a:r>
            <a:endParaRPr lang="en-US" sz="2000"/>
          </a:p>
          <a:p>
            <a:pPr>
              <a:buFont typeface="Arial" panose="020B0604020202020204" pitchFamily="34" charset="0"/>
              <a:buChar char="•"/>
            </a:pPr>
            <a:endParaRPr lang="en-US" sz="1600"/>
          </a:p>
          <a:p>
            <a:pPr>
              <a:buFont typeface="Arial" panose="020B0604020202020204" pitchFamily="34" charset="0"/>
              <a:buChar char="•"/>
            </a:pPr>
            <a:r>
              <a:rPr lang="en-US" sz="2000"/>
              <a:t>If you do not intend to register for this session you must leave this meeting and, if you have logged attendance on IMAT, email the 802.11 chair or vice chairs to have your attendance cancelled</a:t>
            </a:r>
            <a:endParaRPr lang="en-US" sz="2000" dirty="0"/>
          </a:p>
        </p:txBody>
      </p:sp>
      <p:sp>
        <p:nvSpPr>
          <p:cNvPr id="4" name="Slide Number Placeholder 3">
            <a:extLst>
              <a:ext uri="{FF2B5EF4-FFF2-40B4-BE49-F238E27FC236}">
                <a16:creationId xmlns:a16="http://schemas.microsoft.com/office/drawing/2014/main" id="{7ECDDC63-61E8-46BF-8AB2-D49AECFC17F0}"/>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E787A685-947C-4807-9649-FFA5DB76311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221584-6364-48AC-B1C3-833137C81726}"/>
              </a:ext>
            </a:extLst>
          </p:cNvPr>
          <p:cNvSpPr>
            <a:spLocks noGrp="1"/>
          </p:cNvSpPr>
          <p:nvPr>
            <p:ph type="dt" idx="15"/>
          </p:nvPr>
        </p:nvSpPr>
        <p:spPr/>
        <p:txBody>
          <a:bodyPr/>
          <a:lstStyle/>
          <a:p>
            <a:r>
              <a:rPr lang="en-US"/>
              <a:t>November 2023</a:t>
            </a:r>
            <a:endParaRPr lang="en-GB" dirty="0"/>
          </a:p>
        </p:txBody>
      </p:sp>
    </p:spTree>
    <p:extLst>
      <p:ext uri="{BB962C8B-B14F-4D97-AF65-F5344CB8AC3E}">
        <p14:creationId xmlns:p14="http://schemas.microsoft.com/office/powerpoint/2010/main" val="384320845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758800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353996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Tuesday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59323518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PHY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24060189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Wednesday MAC Agenda–PM2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8694102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Joint Agenda-AM1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676400"/>
            <a:ext cx="7770813" cy="47990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a:t>
            </a:r>
          </a:p>
          <a:p>
            <a:pPr lvl="0">
              <a:buFont typeface="Arial" panose="020B0604020202020204" pitchFamily="34" charset="0"/>
              <a:buChar char="•"/>
            </a:pPr>
            <a:r>
              <a:rPr lang="en-GB" sz="1600" dirty="0"/>
              <a:t>Submissions:</a:t>
            </a:r>
          </a:p>
          <a:p>
            <a:pPr>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240988783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a:xfrm>
            <a:off x="685800" y="685800"/>
            <a:ext cx="7770813" cy="1065213"/>
          </a:xfrm>
        </p:spPr>
        <p:txBody>
          <a:bodyPr/>
          <a:lstStyle/>
          <a:p>
            <a:r>
              <a:rPr lang="en-US" altLang="en-US" dirty="0"/>
              <a:t>Thursday Joint Agenda-PM1</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Announcements: </a:t>
            </a:r>
          </a:p>
          <a:p>
            <a:pPr lvl="0">
              <a:buFont typeface="Arial" panose="020B0604020202020204" pitchFamily="34" charset="0"/>
              <a:buChar char="•"/>
            </a:pPr>
            <a:r>
              <a:rPr lang="en-GB" sz="1600" dirty="0"/>
              <a:t>Submissions:</a:t>
            </a:r>
          </a:p>
          <a:p>
            <a:pPr lvl="0">
              <a:buFont typeface="Arial" panose="020B0604020202020204" pitchFamily="34" charset="0"/>
              <a:buChar char="•"/>
            </a:pPr>
            <a:r>
              <a:rPr lang="en-GB" sz="1600" dirty="0"/>
              <a:t>Motions: </a:t>
            </a:r>
          </a:p>
          <a:p>
            <a:pPr lvl="0">
              <a:buFont typeface="Arial" panose="020B0604020202020204" pitchFamily="34" charset="0"/>
              <a:buChar char="•"/>
            </a:pPr>
            <a:r>
              <a:rPr lang="en-US" sz="1600" dirty="0"/>
              <a:t>CR Status, Goals for Jan. 2024, Telcos, Ad-Hoc, Timeline</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3382C34-84F1-F2DE-C5D9-E1296FE55B90}"/>
              </a:ext>
            </a:extLst>
          </p:cNvPr>
          <p:cNvSpPr>
            <a:spLocks noGrp="1"/>
          </p:cNvSpPr>
          <p:nvPr>
            <p:ph idx="1"/>
          </p:nvPr>
        </p:nvSpPr>
        <p:spPr>
          <a:xfrm>
            <a:off x="685800" y="1751013"/>
            <a:ext cx="4429921" cy="4724399"/>
          </a:xfrm>
        </p:spPr>
        <p:txBody>
          <a:bodyPr/>
          <a:lstStyle/>
          <a:p>
            <a:pPr>
              <a:buFont typeface="Arial" panose="020B0604020202020204" pitchFamily="34" charset="0"/>
              <a:buChar char="•"/>
            </a:pPr>
            <a:r>
              <a:rPr lang="en-US" sz="1600" dirty="0"/>
              <a:t>MAC: ~ out of 953</a:t>
            </a:r>
          </a:p>
          <a:p>
            <a:pPr>
              <a:buFont typeface="Arial" panose="020B0604020202020204" pitchFamily="34" charset="0"/>
              <a:buChar char="•"/>
            </a:pPr>
            <a:r>
              <a:rPr lang="en-US" sz="1600" dirty="0"/>
              <a:t>PHY: ~ out of 113</a:t>
            </a:r>
          </a:p>
          <a:p>
            <a:pPr>
              <a:buFont typeface="Arial" panose="020B0604020202020204" pitchFamily="34" charset="0"/>
              <a:buChar char="•"/>
            </a:pPr>
            <a:r>
              <a:rPr lang="en-US" sz="1600" dirty="0"/>
              <a:t>Joint: ~ out of 62</a:t>
            </a:r>
          </a:p>
          <a:p>
            <a:pPr>
              <a:buFont typeface="Arial" panose="020B0604020202020204" pitchFamily="34" charset="0"/>
              <a:buChar char="•"/>
            </a:pPr>
            <a:r>
              <a:rPr lang="en-US" sz="1600" dirty="0"/>
              <a:t>Total: ~ out of 1128</a:t>
            </a:r>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a:p>
            <a:pPr>
              <a:buFont typeface="Arial" panose="020B0604020202020204" pitchFamily="34" charset="0"/>
              <a:buChar char="•"/>
            </a:pPr>
            <a:endParaRPr lang="en-US" sz="1600" dirty="0"/>
          </a:p>
        </p:txBody>
      </p:sp>
      <p:sp>
        <p:nvSpPr>
          <p:cNvPr id="2" name="Title 1">
            <a:extLst>
              <a:ext uri="{FF2B5EF4-FFF2-40B4-BE49-F238E27FC236}">
                <a16:creationId xmlns:a16="http://schemas.microsoft.com/office/drawing/2014/main" id="{D0172988-1296-802D-770D-899EA5C68516}"/>
              </a:ext>
            </a:extLst>
          </p:cNvPr>
          <p:cNvSpPr>
            <a:spLocks noGrp="1"/>
          </p:cNvSpPr>
          <p:nvPr>
            <p:ph type="title"/>
          </p:nvPr>
        </p:nvSpPr>
        <p:spPr/>
        <p:txBody>
          <a:bodyPr/>
          <a:lstStyle/>
          <a:p>
            <a:r>
              <a:rPr lang="en-US" dirty="0"/>
              <a:t>LB275 CR Status</a:t>
            </a:r>
          </a:p>
        </p:txBody>
      </p:sp>
      <p:sp>
        <p:nvSpPr>
          <p:cNvPr id="4" name="Slide Number Placeholder 3">
            <a:extLst>
              <a:ext uri="{FF2B5EF4-FFF2-40B4-BE49-F238E27FC236}">
                <a16:creationId xmlns:a16="http://schemas.microsoft.com/office/drawing/2014/main" id="{BDEF1204-13BD-2547-964F-DD58388FBC50}"/>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59596772-68A9-9B28-28D7-3A497D758DDB}"/>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87C5A54-FD99-467B-5FA7-FA5027B55B0B}"/>
              </a:ext>
            </a:extLst>
          </p:cNvPr>
          <p:cNvSpPr>
            <a:spLocks noGrp="1"/>
          </p:cNvSpPr>
          <p:nvPr>
            <p:ph type="dt" idx="15"/>
          </p:nvPr>
        </p:nvSpPr>
        <p:spPr/>
        <p:txBody>
          <a:bodyPr/>
          <a:lstStyle/>
          <a:p>
            <a:r>
              <a:rPr lang="en-US" dirty="0"/>
              <a:t>November 2023</a:t>
            </a:r>
            <a:endParaRPr lang="en-GB" dirty="0"/>
          </a:p>
        </p:txBody>
      </p:sp>
      <p:grpSp>
        <p:nvGrpSpPr>
          <p:cNvPr id="12" name="Group 11">
            <a:extLst>
              <a:ext uri="{FF2B5EF4-FFF2-40B4-BE49-F238E27FC236}">
                <a16:creationId xmlns:a16="http://schemas.microsoft.com/office/drawing/2014/main" id="{67AD9B57-F6B1-0BD6-9134-9EA1C2C99836}"/>
              </a:ext>
            </a:extLst>
          </p:cNvPr>
          <p:cNvGrpSpPr/>
          <p:nvPr/>
        </p:nvGrpSpPr>
        <p:grpSpPr>
          <a:xfrm>
            <a:off x="5153777" y="5128342"/>
            <a:ext cx="3225631" cy="1043858"/>
            <a:chOff x="8534400" y="5181755"/>
            <a:chExt cx="3225631" cy="1043858"/>
          </a:xfrm>
        </p:grpSpPr>
        <p:grpSp>
          <p:nvGrpSpPr>
            <p:cNvPr id="22" name="Group 21">
              <a:extLst>
                <a:ext uri="{FF2B5EF4-FFF2-40B4-BE49-F238E27FC236}">
                  <a16:creationId xmlns:a16="http://schemas.microsoft.com/office/drawing/2014/main" id="{F9CFC13E-3543-7846-419D-DE0611CB0349}"/>
                </a:ext>
              </a:extLst>
            </p:cNvPr>
            <p:cNvGrpSpPr/>
            <p:nvPr/>
          </p:nvGrpSpPr>
          <p:grpSpPr>
            <a:xfrm>
              <a:off x="8552276" y="5181755"/>
              <a:ext cx="3207755" cy="1043858"/>
              <a:chOff x="9314474" y="5383231"/>
              <a:chExt cx="2650378" cy="1006577"/>
            </a:xfrm>
          </p:grpSpPr>
          <p:sp>
            <p:nvSpPr>
              <p:cNvPr id="26" name="Rectangle 25">
                <a:extLst>
                  <a:ext uri="{FF2B5EF4-FFF2-40B4-BE49-F238E27FC236}">
                    <a16:creationId xmlns:a16="http://schemas.microsoft.com/office/drawing/2014/main" id="{738B145D-2997-0D7F-2897-FC6E62EEDB9B}"/>
                  </a:ext>
                </a:extLst>
              </p:cNvPr>
              <p:cNvSpPr/>
              <p:nvPr/>
            </p:nvSpPr>
            <p:spPr bwMode="auto">
              <a:xfrm>
                <a:off x="9372599" y="5578368"/>
                <a:ext cx="2514601" cy="496886"/>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27" name="TextBox 26">
                <a:extLst>
                  <a:ext uri="{FF2B5EF4-FFF2-40B4-BE49-F238E27FC236}">
                    <a16:creationId xmlns:a16="http://schemas.microsoft.com/office/drawing/2014/main" id="{1992DE1A-6E78-3E4C-3499-40B7B98C78EC}"/>
                  </a:ext>
                </a:extLst>
              </p:cNvPr>
              <p:cNvSpPr txBox="1"/>
              <p:nvPr/>
            </p:nvSpPr>
            <p:spPr>
              <a:xfrm>
                <a:off x="9663399" y="6093023"/>
                <a:ext cx="1705966" cy="296785"/>
              </a:xfrm>
              <a:prstGeom prst="rect">
                <a:avLst/>
              </a:prstGeom>
              <a:noFill/>
            </p:spPr>
            <p:txBody>
              <a:bodyPr wrap="none" rtlCol="0">
                <a:spAutoFit/>
              </a:bodyPr>
              <a:lstStyle/>
              <a:p>
                <a:r>
                  <a:rPr lang="en-US" sz="1400" dirty="0">
                    <a:solidFill>
                      <a:schemeClr val="tx1"/>
                    </a:solidFill>
                  </a:rPr>
                  <a:t> CID Distribution (~1130)</a:t>
                </a:r>
              </a:p>
            </p:txBody>
          </p:sp>
          <p:sp>
            <p:nvSpPr>
              <p:cNvPr id="28" name="Rectangle 27">
                <a:extLst>
                  <a:ext uri="{FF2B5EF4-FFF2-40B4-BE49-F238E27FC236}">
                    <a16:creationId xmlns:a16="http://schemas.microsoft.com/office/drawing/2014/main" id="{CCB8810A-A8C7-CC9B-605D-700BE8525839}"/>
                  </a:ext>
                </a:extLst>
              </p:cNvPr>
              <p:cNvSpPr/>
              <p:nvPr/>
            </p:nvSpPr>
            <p:spPr bwMode="auto">
              <a:xfrm>
                <a:off x="9370964" y="5578368"/>
                <a:ext cx="327666" cy="496886"/>
              </a:xfrm>
              <a:prstGeom prst="rect">
                <a:avLst/>
              </a:prstGeom>
              <a:solidFill>
                <a:srgbClr val="00B050"/>
              </a:solidFill>
              <a:ln w="9525" cap="flat" cmpd="sng" algn="ctr">
                <a:solidFill>
                  <a:srgbClr val="00B05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29" name="Rectangle 28">
                <a:extLst>
                  <a:ext uri="{FF2B5EF4-FFF2-40B4-BE49-F238E27FC236}">
                    <a16:creationId xmlns:a16="http://schemas.microsoft.com/office/drawing/2014/main" id="{997AEF05-F83A-1878-DA3C-6AFAC7330F93}"/>
                  </a:ext>
                </a:extLst>
              </p:cNvPr>
              <p:cNvSpPr/>
              <p:nvPr/>
            </p:nvSpPr>
            <p:spPr bwMode="auto">
              <a:xfrm>
                <a:off x="9698630" y="5578368"/>
                <a:ext cx="1993533" cy="496886"/>
              </a:xfrm>
              <a:prstGeom prst="rect">
                <a:avLst/>
              </a:prstGeom>
              <a:solidFill>
                <a:srgbClr val="FF0000"/>
              </a:solidFill>
              <a:ln w="9525" cap="flat" cmpd="sng" algn="ctr">
                <a:solidFill>
                  <a:srgbClr val="FF000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0" name="Rectangle 29">
                <a:extLst>
                  <a:ext uri="{FF2B5EF4-FFF2-40B4-BE49-F238E27FC236}">
                    <a16:creationId xmlns:a16="http://schemas.microsoft.com/office/drawing/2014/main" id="{BE741498-0FB5-A6DD-DBF4-1F0BF7BB1861}"/>
                  </a:ext>
                </a:extLst>
              </p:cNvPr>
              <p:cNvSpPr/>
              <p:nvPr/>
            </p:nvSpPr>
            <p:spPr bwMode="auto">
              <a:xfrm>
                <a:off x="11692166" y="5578368"/>
                <a:ext cx="195031" cy="496886"/>
              </a:xfrm>
              <a:prstGeom prst="rect">
                <a:avLst/>
              </a:prstGeom>
              <a:solidFill>
                <a:srgbClr val="0070C0"/>
              </a:solidFill>
              <a:ln w="9525" cap="flat" cmpd="sng" algn="ctr">
                <a:solidFill>
                  <a:srgbClr val="0070C0"/>
                </a:solidFill>
                <a:prstDash val="solid"/>
                <a:round/>
                <a:headEnd type="none" w="med" len="med"/>
                <a:tailEnd type="none" w="med" len="med"/>
              </a:ln>
              <a:effectLst/>
            </p:spPr>
            <p:txBody>
              <a:bodyPr vert="horz" wrap="square" lIns="0" tIns="91440" rIns="0" bIns="4572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1800" b="0" i="0" u="none" strike="noStrike" cap="none" normalizeH="0" baseline="0" dirty="0">
                  <a:ln>
                    <a:noFill/>
                  </a:ln>
                  <a:solidFill>
                    <a:schemeClr val="bg1"/>
                  </a:solidFill>
                  <a:effectLst/>
                  <a:latin typeface="Times New Roman" pitchFamily="16" charset="0"/>
                  <a:ea typeface="MS Gothic" charset="-128"/>
                </a:endParaRPr>
              </a:p>
            </p:txBody>
          </p:sp>
          <p:sp>
            <p:nvSpPr>
              <p:cNvPr id="31" name="TextBox 30">
                <a:extLst>
                  <a:ext uri="{FF2B5EF4-FFF2-40B4-BE49-F238E27FC236}">
                    <a16:creationId xmlns:a16="http://schemas.microsoft.com/office/drawing/2014/main" id="{C2F3661F-8897-7F1B-103C-A6C4065E143D}"/>
                  </a:ext>
                </a:extLst>
              </p:cNvPr>
              <p:cNvSpPr txBox="1"/>
              <p:nvPr/>
            </p:nvSpPr>
            <p:spPr>
              <a:xfrm>
                <a:off x="11604332" y="5388506"/>
                <a:ext cx="360520" cy="244847"/>
              </a:xfrm>
              <a:prstGeom prst="rect">
                <a:avLst/>
              </a:prstGeom>
              <a:noFill/>
            </p:spPr>
            <p:txBody>
              <a:bodyPr wrap="none" rtlCol="0">
                <a:spAutoFit/>
              </a:bodyPr>
              <a:lstStyle/>
              <a:p>
                <a:r>
                  <a:rPr lang="en-US" sz="1050" dirty="0">
                    <a:solidFill>
                      <a:schemeClr val="tx1"/>
                    </a:solidFill>
                  </a:rPr>
                  <a:t>~5%</a:t>
                </a:r>
              </a:p>
            </p:txBody>
          </p:sp>
          <p:sp>
            <p:nvSpPr>
              <p:cNvPr id="32" name="TextBox 31">
                <a:extLst>
                  <a:ext uri="{FF2B5EF4-FFF2-40B4-BE49-F238E27FC236}">
                    <a16:creationId xmlns:a16="http://schemas.microsoft.com/office/drawing/2014/main" id="{25CB38D5-D14B-185C-5CD0-BCC818BD9A34}"/>
                  </a:ext>
                </a:extLst>
              </p:cNvPr>
              <p:cNvSpPr txBox="1"/>
              <p:nvPr/>
            </p:nvSpPr>
            <p:spPr>
              <a:xfrm>
                <a:off x="10421491" y="5388507"/>
                <a:ext cx="416148" cy="244847"/>
              </a:xfrm>
              <a:prstGeom prst="rect">
                <a:avLst/>
              </a:prstGeom>
              <a:noFill/>
            </p:spPr>
            <p:txBody>
              <a:bodyPr wrap="none" rtlCol="0">
                <a:spAutoFit/>
              </a:bodyPr>
              <a:lstStyle/>
              <a:p>
                <a:r>
                  <a:rPr lang="en-US" sz="1050" dirty="0">
                    <a:solidFill>
                      <a:schemeClr val="tx1"/>
                    </a:solidFill>
                  </a:rPr>
                  <a:t>~85%</a:t>
                </a:r>
              </a:p>
            </p:txBody>
          </p:sp>
          <p:sp>
            <p:nvSpPr>
              <p:cNvPr id="33" name="TextBox 32">
                <a:extLst>
                  <a:ext uri="{FF2B5EF4-FFF2-40B4-BE49-F238E27FC236}">
                    <a16:creationId xmlns:a16="http://schemas.microsoft.com/office/drawing/2014/main" id="{6F62B98D-B2A5-B66F-96C9-84A2186E59EC}"/>
                  </a:ext>
                </a:extLst>
              </p:cNvPr>
              <p:cNvSpPr txBox="1"/>
              <p:nvPr/>
            </p:nvSpPr>
            <p:spPr>
              <a:xfrm>
                <a:off x="9314474" y="5383231"/>
                <a:ext cx="416148" cy="244847"/>
              </a:xfrm>
              <a:prstGeom prst="rect">
                <a:avLst/>
              </a:prstGeom>
              <a:noFill/>
            </p:spPr>
            <p:txBody>
              <a:bodyPr wrap="none" rtlCol="0">
                <a:spAutoFit/>
              </a:bodyPr>
              <a:lstStyle/>
              <a:p>
                <a:r>
                  <a:rPr lang="en-US" sz="1050" dirty="0">
                    <a:solidFill>
                      <a:schemeClr val="tx1"/>
                    </a:solidFill>
                  </a:rPr>
                  <a:t>~10%</a:t>
                </a:r>
              </a:p>
            </p:txBody>
          </p:sp>
        </p:grpSp>
        <p:sp>
          <p:nvSpPr>
            <p:cNvPr id="23" name="TextBox 22">
              <a:extLst>
                <a:ext uri="{FF2B5EF4-FFF2-40B4-BE49-F238E27FC236}">
                  <a16:creationId xmlns:a16="http://schemas.microsoft.com/office/drawing/2014/main" id="{5661D9BB-0AD4-9788-7043-F5D067B665F2}"/>
                </a:ext>
              </a:extLst>
            </p:cNvPr>
            <p:cNvSpPr txBox="1"/>
            <p:nvPr/>
          </p:nvSpPr>
          <p:spPr>
            <a:xfrm>
              <a:off x="8534400" y="5501759"/>
              <a:ext cx="482824" cy="261610"/>
            </a:xfrm>
            <a:prstGeom prst="rect">
              <a:avLst/>
            </a:prstGeom>
            <a:noFill/>
          </p:spPr>
          <p:txBody>
            <a:bodyPr wrap="none" rtlCol="0">
              <a:spAutoFit/>
            </a:bodyPr>
            <a:lstStyle/>
            <a:p>
              <a:r>
                <a:rPr lang="en-US" sz="1100" b="1" dirty="0">
                  <a:solidFill>
                    <a:schemeClr val="tx1"/>
                  </a:solidFill>
                </a:rPr>
                <a:t>PHY</a:t>
              </a:r>
            </a:p>
          </p:txBody>
        </p:sp>
        <p:sp>
          <p:nvSpPr>
            <p:cNvPr id="24" name="TextBox 23">
              <a:extLst>
                <a:ext uri="{FF2B5EF4-FFF2-40B4-BE49-F238E27FC236}">
                  <a16:creationId xmlns:a16="http://schemas.microsoft.com/office/drawing/2014/main" id="{0A6BF369-78AF-440D-964B-54E169927850}"/>
                </a:ext>
              </a:extLst>
            </p:cNvPr>
            <p:cNvSpPr txBox="1"/>
            <p:nvPr/>
          </p:nvSpPr>
          <p:spPr>
            <a:xfrm>
              <a:off x="9859715" y="5510553"/>
              <a:ext cx="652456" cy="261610"/>
            </a:xfrm>
            <a:prstGeom prst="rect">
              <a:avLst/>
            </a:prstGeom>
            <a:noFill/>
          </p:spPr>
          <p:txBody>
            <a:bodyPr wrap="square">
              <a:spAutoFit/>
            </a:bodyPr>
            <a:lstStyle/>
            <a:p>
              <a:r>
                <a:rPr lang="en-US" sz="1100" b="1" dirty="0">
                  <a:solidFill>
                    <a:schemeClr val="tx1"/>
                  </a:solidFill>
                </a:rPr>
                <a:t>MAC</a:t>
              </a:r>
            </a:p>
          </p:txBody>
        </p:sp>
        <p:sp>
          <p:nvSpPr>
            <p:cNvPr id="25" name="TextBox 24">
              <a:extLst>
                <a:ext uri="{FF2B5EF4-FFF2-40B4-BE49-F238E27FC236}">
                  <a16:creationId xmlns:a16="http://schemas.microsoft.com/office/drawing/2014/main" id="{20FAFBFC-C11D-8582-E89D-158EFBC60EDA}"/>
                </a:ext>
              </a:extLst>
            </p:cNvPr>
            <p:cNvSpPr txBox="1"/>
            <p:nvPr/>
          </p:nvSpPr>
          <p:spPr>
            <a:xfrm rot="16200000">
              <a:off x="11224210" y="5501759"/>
              <a:ext cx="652456" cy="261610"/>
            </a:xfrm>
            <a:prstGeom prst="rect">
              <a:avLst/>
            </a:prstGeom>
            <a:noFill/>
          </p:spPr>
          <p:txBody>
            <a:bodyPr wrap="square">
              <a:spAutoFit/>
            </a:bodyPr>
            <a:lstStyle/>
            <a:p>
              <a:r>
                <a:rPr lang="en-US" sz="1100" b="1" dirty="0">
                  <a:solidFill>
                    <a:schemeClr val="tx1"/>
                  </a:solidFill>
                </a:rPr>
                <a:t>JOINT</a:t>
              </a:r>
            </a:p>
          </p:txBody>
        </p:sp>
      </p:grpSp>
    </p:spTree>
    <p:extLst>
      <p:ext uri="{BB962C8B-B14F-4D97-AF65-F5344CB8AC3E}">
        <p14:creationId xmlns:p14="http://schemas.microsoft.com/office/powerpoint/2010/main" val="375971819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F4D72-7EB5-22A3-403A-E095C87E6E26}"/>
              </a:ext>
            </a:extLst>
          </p:cNvPr>
          <p:cNvSpPr>
            <a:spLocks noGrp="1"/>
          </p:cNvSpPr>
          <p:nvPr>
            <p:ph type="title"/>
          </p:nvPr>
        </p:nvSpPr>
        <p:spPr/>
        <p:txBody>
          <a:bodyPr/>
          <a:lstStyle/>
          <a:p>
            <a:r>
              <a:rPr lang="en-US" dirty="0"/>
              <a:t>Goals for January 2024</a:t>
            </a:r>
          </a:p>
        </p:txBody>
      </p:sp>
      <p:sp>
        <p:nvSpPr>
          <p:cNvPr id="16" name="Content Placeholder 15">
            <a:extLst>
              <a:ext uri="{FF2B5EF4-FFF2-40B4-BE49-F238E27FC236}">
                <a16:creationId xmlns:a16="http://schemas.microsoft.com/office/drawing/2014/main" id="{CA1A1623-65F8-E7F3-860B-98677C489FFA}"/>
              </a:ext>
            </a:extLst>
          </p:cNvPr>
          <p:cNvSpPr>
            <a:spLocks noGrp="1"/>
          </p:cNvSpPr>
          <p:nvPr>
            <p:ph idx="1"/>
          </p:nvPr>
        </p:nvSpPr>
        <p:spPr/>
        <p:txBody>
          <a:bodyPr/>
          <a:lstStyle/>
          <a:p>
            <a:pPr>
              <a:buFont typeface="Arial" panose="020B0604020202020204" pitchFamily="34"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a:p>
            <a:pPr>
              <a:buFont typeface="Arial" panose="020B0604020202020204" pitchFamily="34" charset="0"/>
              <a:buChar char="•"/>
            </a:pPr>
            <a:endParaRPr lang="en-US" sz="1800" dirty="0">
              <a:solidFill>
                <a:srgbClr val="FF0000"/>
              </a:solidFill>
            </a:endParaRPr>
          </a:p>
        </p:txBody>
      </p:sp>
      <p:sp>
        <p:nvSpPr>
          <p:cNvPr id="4" name="Slide Number Placeholder 3">
            <a:extLst>
              <a:ext uri="{FF2B5EF4-FFF2-40B4-BE49-F238E27FC236}">
                <a16:creationId xmlns:a16="http://schemas.microsoft.com/office/drawing/2014/main" id="{42DA2380-6213-B25D-B7D7-77DB25F18500}"/>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842B70E7-0012-CD41-8829-02BD81D114F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DD21102-AAEB-13F6-15EC-3CBBC04B5637}"/>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57697764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Teleconference Plan</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
        <p:nvSpPr>
          <p:cNvPr id="7" name="Content Placeholder 6">
            <a:extLst>
              <a:ext uri="{FF2B5EF4-FFF2-40B4-BE49-F238E27FC236}">
                <a16:creationId xmlns:a16="http://schemas.microsoft.com/office/drawing/2014/main" id="{0310814A-1E2F-57F2-C9EF-3805BE6E5DAB}"/>
              </a:ext>
            </a:extLst>
          </p:cNvPr>
          <p:cNvSpPr>
            <a:spLocks noGrp="1"/>
          </p:cNvSpPr>
          <p:nvPr>
            <p:ph idx="1"/>
          </p:nvPr>
        </p:nvSpPr>
        <p:spPr>
          <a:xfrm>
            <a:off x="685800" y="1981200"/>
            <a:ext cx="7770813" cy="4419600"/>
          </a:xfrm>
        </p:spPr>
        <p:txBody>
          <a:bodyPr/>
          <a:lstStyle/>
          <a:p>
            <a:pPr marL="342900" marR="0" lvl="0" indent="-342900">
              <a:spcBef>
                <a:spcPts val="0"/>
              </a:spcBef>
              <a:spcAft>
                <a:spcPts val="1200"/>
              </a:spcAft>
              <a:buFont typeface="Times New Roman" panose="02020603050405020304" pitchFamily="18" charset="0"/>
              <a:buChar char="-"/>
            </a:pPr>
            <a:r>
              <a:rPr lang="en-US" sz="1800" b="1" dirty="0">
                <a:solidFill>
                  <a:srgbClr val="FF0000"/>
                </a:solidFill>
                <a:effectLst/>
                <a:latin typeface="Times New Roman" panose="02020603050405020304" pitchFamily="18" charset="0"/>
                <a:ea typeface="Times New Roman" panose="02020603050405020304" pitchFamily="18" charset="0"/>
              </a:rPr>
              <a:t>TBD</a:t>
            </a:r>
          </a:p>
        </p:txBody>
      </p:sp>
    </p:spTree>
    <p:extLst>
      <p:ext uri="{BB962C8B-B14F-4D97-AF65-F5344CB8AC3E}">
        <p14:creationId xmlns:p14="http://schemas.microsoft.com/office/powerpoint/2010/main" val="3140364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52E713-66E3-6C0E-64DF-B60116957A3F}"/>
              </a:ext>
            </a:extLst>
          </p:cNvPr>
          <p:cNvSpPr>
            <a:spLocks noGrp="1"/>
          </p:cNvSpPr>
          <p:nvPr>
            <p:ph type="title"/>
          </p:nvPr>
        </p:nvSpPr>
        <p:spPr/>
        <p:txBody>
          <a:bodyPr/>
          <a:lstStyle/>
          <a:p>
            <a:r>
              <a:rPr lang="en-US" dirty="0"/>
              <a:t>Ad-Hoc Plan</a:t>
            </a:r>
          </a:p>
        </p:txBody>
      </p:sp>
      <p:sp>
        <p:nvSpPr>
          <p:cNvPr id="10" name="Content Placeholder 9">
            <a:extLst>
              <a:ext uri="{FF2B5EF4-FFF2-40B4-BE49-F238E27FC236}">
                <a16:creationId xmlns:a16="http://schemas.microsoft.com/office/drawing/2014/main" id="{11C67F6B-1097-0DF1-0451-CBF17C2CE23A}"/>
              </a:ext>
            </a:extLst>
          </p:cNvPr>
          <p:cNvSpPr>
            <a:spLocks noGrp="1"/>
          </p:cNvSpPr>
          <p:nvPr>
            <p:ph idx="1"/>
          </p:nvPr>
        </p:nvSpPr>
        <p:spPr/>
        <p:txBody>
          <a:bodyPr/>
          <a:lstStyle/>
          <a:p>
            <a:pPr>
              <a:buFont typeface="Arial" panose="020B0604020202020204" pitchFamily="34" charset="0"/>
              <a:buChar char="•"/>
            </a:pPr>
            <a:r>
              <a:rPr lang="en-US" sz="1800" dirty="0">
                <a:solidFill>
                  <a:srgbClr val="FF0000"/>
                </a:solidFill>
              </a:rPr>
              <a:t>TBD</a:t>
            </a:r>
          </a:p>
        </p:txBody>
      </p:sp>
      <p:sp>
        <p:nvSpPr>
          <p:cNvPr id="4" name="Slide Number Placeholder 3">
            <a:extLst>
              <a:ext uri="{FF2B5EF4-FFF2-40B4-BE49-F238E27FC236}">
                <a16:creationId xmlns:a16="http://schemas.microsoft.com/office/drawing/2014/main" id="{0154D91C-67BB-A57C-5173-47D13B51F834}"/>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9875C167-778F-CFEE-1F8A-23FE481B42A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9CFE1A9-332B-2B06-C330-B9EB4742F3D1}"/>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84758108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a:xfrm>
            <a:off x="685800" y="685800"/>
            <a:ext cx="7770813" cy="1065213"/>
          </a:xfrm>
        </p:spPr>
        <p:txBody>
          <a:bodyPr/>
          <a:lstStyle/>
          <a:p>
            <a:r>
              <a:rPr lang="en-US" altLang="en-US" dirty="0"/>
              <a:t>TGbe Timeline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981200"/>
            <a:ext cx="7770813" cy="4113213"/>
          </a:xfrm>
        </p:spPr>
        <p:txBody>
          <a:bodyPr/>
          <a:lstStyle/>
          <a:p>
            <a:pPr>
              <a:buFont typeface="Arial" panose="020B0604020202020204" pitchFamily="34" charset="0"/>
              <a:buChar char="•"/>
            </a:pPr>
            <a:r>
              <a:rPr lang="en-US" sz="1600" dirty="0">
                <a:solidFill>
                  <a:srgbClr val="FF0000"/>
                </a:solidFill>
              </a:rPr>
              <a:t>TBD</a:t>
            </a:r>
            <a:endParaRPr lang="en-US" altLang="en-US" sz="1600" dirty="0">
              <a:solidFill>
                <a:srgbClr val="FF0000"/>
              </a:solidFill>
            </a:endParaRPr>
          </a:p>
          <a:p>
            <a:pPr>
              <a:buFont typeface="Arial" panose="020B0604020202020204" pitchFamily="34" charset="0"/>
              <a:buChar char="•"/>
            </a:pPr>
            <a:endParaRPr lang="en-US" altLang="en-US" sz="16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a:xfrm>
            <a:off x="4344988" y="6475413"/>
            <a:ext cx="528637" cy="363537"/>
          </a:xfrm>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a:xfrm>
            <a:off x="5357818" y="6475413"/>
            <a:ext cx="3184520" cy="180975"/>
          </a:xfrm>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a:xfrm>
            <a:off x="696912" y="333375"/>
            <a:ext cx="1874823" cy="273050"/>
          </a:xfrm>
        </p:spPr>
        <p:txBody>
          <a:bodyPr/>
          <a:lstStyle/>
          <a:p>
            <a:r>
              <a:rPr lang="en-US" dirty="0"/>
              <a:t>November 2023</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846529-8606-4502-8C78-845CCDCA58E0}"/>
              </a:ext>
            </a:extLst>
          </p:cNvPr>
          <p:cNvSpPr>
            <a:spLocks noGrp="1"/>
          </p:cNvSpPr>
          <p:nvPr>
            <p:ph type="title"/>
          </p:nvPr>
        </p:nvSpPr>
        <p:spPr/>
        <p:txBody>
          <a:bodyPr/>
          <a:lstStyle/>
          <a:p>
            <a:r>
              <a:rPr lang="en-US" dirty="0"/>
              <a:t>References</a:t>
            </a:r>
          </a:p>
        </p:txBody>
      </p:sp>
      <p:sp>
        <p:nvSpPr>
          <p:cNvPr id="3" name="Content Placeholder 2">
            <a:extLst>
              <a:ext uri="{FF2B5EF4-FFF2-40B4-BE49-F238E27FC236}">
                <a16:creationId xmlns:a16="http://schemas.microsoft.com/office/drawing/2014/main" id="{AA3B5D18-A128-4C8A-9763-E97484452182}"/>
              </a:ext>
            </a:extLst>
          </p:cNvPr>
          <p:cNvSpPr>
            <a:spLocks noGrp="1"/>
          </p:cNvSpPr>
          <p:nvPr>
            <p:ph idx="1"/>
          </p:nvPr>
        </p:nvSpPr>
        <p:spPr/>
        <p:txBody>
          <a:bodyPr/>
          <a:lstStyle/>
          <a:p>
            <a:pPr marL="400050">
              <a:buFont typeface="Arial" panose="020B0604020202020204" pitchFamily="34" charset="0"/>
              <a:buChar char="•"/>
            </a:pPr>
            <a:r>
              <a:rPr lang="en-US" sz="2000" dirty="0"/>
              <a:t>TGbe webpage</a:t>
            </a:r>
          </a:p>
          <a:p>
            <a:pPr marL="800100" lvl="1" indent="-342900">
              <a:buFont typeface="Arial" panose="020B0604020202020204" pitchFamily="34" charset="0"/>
              <a:buChar char="•"/>
            </a:pPr>
            <a:r>
              <a:rPr lang="en-US" sz="1800" dirty="0">
                <a:hlinkClick r:id="rId2"/>
              </a:rPr>
              <a:t>http://www.ieee802.org/11/Reports/tgbe_update.htm</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PAR</a:t>
            </a:r>
          </a:p>
          <a:p>
            <a:pPr marL="800100" lvl="1" indent="-342900">
              <a:buFont typeface="Arial" panose="020B0604020202020204" pitchFamily="34" charset="0"/>
              <a:buChar char="•"/>
            </a:pPr>
            <a:r>
              <a:rPr lang="en-US" sz="1800" dirty="0">
                <a:hlinkClick r:id="rId3"/>
              </a:rPr>
              <a:t>https://development.standards.ieee.org/P1102800033/par</a:t>
            </a:r>
            <a:endParaRPr lang="en-US" sz="1800" dirty="0"/>
          </a:p>
          <a:p>
            <a:pPr marL="800100" lvl="1" indent="-342900">
              <a:buFont typeface="Arial" panose="020B0604020202020204" pitchFamily="34" charset="0"/>
              <a:buChar char="•"/>
            </a:pPr>
            <a:endParaRPr lang="en-US" sz="1800" dirty="0"/>
          </a:p>
          <a:p>
            <a:pPr>
              <a:buFont typeface="Arial" panose="020B0604020202020204" pitchFamily="34" charset="0"/>
              <a:buChar char="•"/>
            </a:pPr>
            <a:r>
              <a:rPr lang="en-US" sz="2000" dirty="0"/>
              <a:t>Approved P802.11be CSD</a:t>
            </a:r>
          </a:p>
          <a:p>
            <a:pPr marL="800100" lvl="1" indent="-342900">
              <a:buFont typeface="Arial" panose="020B0604020202020204" pitchFamily="34" charset="0"/>
              <a:buChar char="•"/>
            </a:pPr>
            <a:r>
              <a:rPr lang="en-US" sz="1800" dirty="0">
                <a:hlinkClick r:id="rId4"/>
              </a:rPr>
              <a:t>https://mentor.ieee.org/802-ec/dcn/19/ec-19-0063-00-ACSD-p802-11be.docx</a:t>
            </a:r>
            <a:endParaRPr lang="en-US" sz="1800" dirty="0"/>
          </a:p>
          <a:p>
            <a:pPr marL="800100" lvl="1" indent="-342900">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9845EE16-6543-4DB2-829A-B6A6E8D777DE}"/>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7BB7400A-B03D-4052-B272-099D56461E76}"/>
              </a:ext>
            </a:extLst>
          </p:cNvPr>
          <p:cNvSpPr>
            <a:spLocks noGrp="1"/>
          </p:cNvSpPr>
          <p:nvPr>
            <p:ph type="ftr" idx="14"/>
          </p:nvPr>
        </p:nvSpPr>
        <p:spPr/>
        <p:txBody>
          <a:bodyPr/>
          <a:lstStyle/>
          <a:p>
            <a:r>
              <a:rPr lang="en-GB"/>
              <a:t>Alfred Asterjadhi, Qualcomm Inc.</a:t>
            </a:r>
            <a:endParaRPr lang="en-GB" dirty="0"/>
          </a:p>
        </p:txBody>
      </p:sp>
      <p:sp>
        <p:nvSpPr>
          <p:cNvPr id="7" name="Date Placeholder 3">
            <a:extLst>
              <a:ext uri="{FF2B5EF4-FFF2-40B4-BE49-F238E27FC236}">
                <a16:creationId xmlns:a16="http://schemas.microsoft.com/office/drawing/2014/main" id="{247ADCDE-7164-400D-8B27-4BAED4FE7810}"/>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7969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November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“TGbe” group</a:t>
            </a:r>
          </a:p>
          <a:p>
            <a:pPr marL="800100" lvl="1" indent="-342900">
              <a:buFont typeface="Arial" panose="020B0604020202020204" pitchFamily="34" charset="0"/>
              <a:buChar char="•"/>
            </a:pPr>
            <a:r>
              <a:rPr lang="en-US" altLang="en-US" sz="1800" u="sng" dirty="0"/>
              <a:t>IEEE802.11 submission templates and requirements can be found </a:t>
            </a:r>
            <a:r>
              <a:rPr lang="en-US" altLang="en-US" sz="1800" u="sng" dirty="0">
                <a:hlinkClick r:id="rId4"/>
              </a:rPr>
              <a:t>here</a:t>
            </a:r>
            <a:endParaRPr lang="en-US" altLang="en-US" sz="1800" u="sng"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5"/>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“TGbe &lt;MAC/PHY/Joint&gt;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GB" sz="1200" b="1" dirty="0"/>
              <a:t>Joint: </a:t>
            </a:r>
            <a:r>
              <a:rPr lang="en-GB" sz="1200" dirty="0"/>
              <a:t>Jason Y. Guo (</a:t>
            </a:r>
            <a:r>
              <a:rPr lang="en-GB" sz="1200" dirty="0">
                <a:hlinkClick r:id="rId4"/>
              </a:rPr>
              <a:t>guoyuchen@huawei.com</a:t>
            </a:r>
            <a:r>
              <a:rPr lang="en-GB" sz="1200" dirty="0"/>
              <a:t>) &amp; Alfred Asterjadhi (</a:t>
            </a:r>
            <a:r>
              <a:rPr lang="en-GB" sz="1200" dirty="0">
                <a:hlinkClick r:id="rId5"/>
              </a:rPr>
              <a:t>aasterja@qti.qualcomm.com</a:t>
            </a:r>
            <a:r>
              <a:rPr lang="en-GB" sz="1200" dirty="0"/>
              <a:t>)</a:t>
            </a:r>
          </a:p>
          <a:p>
            <a:pPr marL="800100" lvl="1">
              <a:buFont typeface="Arial" panose="020B0604020202020204" pitchFamily="34" charset="0"/>
              <a:buChar char="•"/>
            </a:pPr>
            <a:r>
              <a:rPr lang="en-GB" sz="1200" b="1" dirty="0"/>
              <a:t>PHY: </a:t>
            </a:r>
            <a:r>
              <a:rPr lang="en-GB" sz="1200" dirty="0"/>
              <a:t>Tianyu Wu (</a:t>
            </a:r>
            <a:r>
              <a:rPr lang="en-GB" sz="1200" dirty="0">
                <a:hlinkClick r:id="rId6"/>
              </a:rPr>
              <a:t>tianyu@apple.com</a:t>
            </a:r>
            <a:r>
              <a:rPr lang="en-GB" sz="1200" dirty="0"/>
              <a:t>) &amp; Sigurd Schelstraete (</a:t>
            </a:r>
            <a:r>
              <a:rPr lang="en-GB" sz="1200" dirty="0">
                <a:hlinkClick r:id="rId7"/>
              </a:rPr>
              <a:t>sschelstraete@maxlinear.com</a:t>
            </a:r>
            <a:r>
              <a:rPr lang="en-GB" sz="1200" dirty="0"/>
              <a:t>) </a:t>
            </a:r>
          </a:p>
          <a:p>
            <a:pPr marL="800100" lvl="1">
              <a:buFont typeface="Arial" panose="020B0604020202020204" pitchFamily="34" charset="0"/>
              <a:buChar char="•"/>
            </a:pPr>
            <a:r>
              <a:rPr lang="en-GB" sz="1200" b="1" dirty="0"/>
              <a:t>MAC:</a:t>
            </a:r>
            <a:r>
              <a:rPr lang="en-GB" sz="1200" dirty="0"/>
              <a:t> Jeongki Kim (</a:t>
            </a:r>
            <a:r>
              <a:rPr lang="en-GB" sz="1200" dirty="0">
                <a:hlinkClick r:id="rId8"/>
              </a:rPr>
              <a:t>jeongki.kim.ieee@gmail.com</a:t>
            </a:r>
            <a:r>
              <a:rPr lang="en-GB" sz="1200" dirty="0"/>
              <a:t>) &amp; Liwen Chu (</a:t>
            </a:r>
            <a:r>
              <a:rPr lang="en-GB" sz="1200" dirty="0">
                <a:hlinkClick r:id="rId9"/>
              </a:rPr>
              <a:t>liwen.chu@nxp.com</a:t>
            </a:r>
            <a:r>
              <a:rPr lang="en-GB" sz="1200" dirty="0"/>
              <a:t>) </a:t>
            </a:r>
            <a:endParaRPr lang="en-US" sz="12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November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November 2023</a:t>
            </a:r>
            <a:endParaRPr lang="en-GB" dirty="0"/>
          </a:p>
        </p:txBody>
      </p:sp>
    </p:spTree>
    <p:extLst>
      <p:ext uri="{BB962C8B-B14F-4D97-AF65-F5344CB8AC3E}">
        <p14:creationId xmlns:p14="http://schemas.microsoft.com/office/powerpoint/2010/main" val="2927177891"/>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159829</TotalTime>
  <Words>3134</Words>
  <Application>Microsoft Office PowerPoint</Application>
  <PresentationFormat>On-screen Show (4:3)</PresentationFormat>
  <Paragraphs>562</Paragraphs>
  <Slides>42</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42</vt:i4>
      </vt:variant>
    </vt:vector>
  </HeadingPairs>
  <TitlesOfParts>
    <vt:vector size="50" baseType="lpstr">
      <vt:lpstr>Arial</vt:lpstr>
      <vt:lpstr>Arial Black</vt:lpstr>
      <vt:lpstr>Calibri</vt:lpstr>
      <vt:lpstr>Monotype Sorts</vt:lpstr>
      <vt:lpstr>Times New Roman</vt:lpstr>
      <vt:lpstr>Wingdings</vt:lpstr>
      <vt:lpstr>Office Theme</vt:lpstr>
      <vt:lpstr>Document</vt:lpstr>
      <vt:lpstr>TGbe November 2023 Meeting Agenda</vt:lpstr>
      <vt:lpstr>IEEE 802.11 TGbe: Enhancements for Extremely High Throughput (EHT) WLAN Task Group</vt:lpstr>
      <vt:lpstr>Registration Information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Agenda Items for the Week</vt:lpstr>
      <vt:lpstr>TGbe Agenda</vt:lpstr>
      <vt:lpstr>TGbe Schedule</vt:lpstr>
      <vt:lpstr>Joint Submission’s List 1</vt:lpstr>
      <vt:lpstr>PHY Submission’s List 1</vt:lpstr>
      <vt:lpstr>MAC Submission’s List 1</vt:lpstr>
      <vt:lpstr>MAC Submission’s List 2</vt:lpstr>
      <vt:lpstr>Monday MAC Agenda–AM1</vt:lpstr>
      <vt:lpstr>Monday Joint Agenda-PM1</vt:lpstr>
      <vt:lpstr>Summary from Sept. meeting &amp; conf calls</vt:lpstr>
      <vt:lpstr>Progress Report</vt:lpstr>
      <vt:lpstr>Tuesday MAC Agenda–AM1</vt:lpstr>
      <vt:lpstr>Tuesday PHY Agenda–AM2</vt:lpstr>
      <vt:lpstr>Tuesday MAC Agenda–AM2</vt:lpstr>
      <vt:lpstr>Tuesday MAC Agenda–PM1</vt:lpstr>
      <vt:lpstr>Tuesday MAC Agenda–PM2</vt:lpstr>
      <vt:lpstr>Wednesday PHY Agenda–PM2</vt:lpstr>
      <vt:lpstr>Wednesday MAC Agenda–PM2</vt:lpstr>
      <vt:lpstr>Thursday Joint Agenda-AM1</vt:lpstr>
      <vt:lpstr>Thursday Joint Agenda-PM1</vt:lpstr>
      <vt:lpstr>LB275 CR Status</vt:lpstr>
      <vt:lpstr>Goals for January 2024</vt:lpstr>
      <vt:lpstr>Teleconference Plan</vt:lpstr>
      <vt:lpstr>Ad-Hoc Plan</vt:lpstr>
      <vt:lpstr>TGbe Timeline</vt:lpstr>
      <vt:lpstr>References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1428</cp:revision>
  <cp:lastPrinted>1601-01-01T00:00:00Z</cp:lastPrinted>
  <dcterms:created xsi:type="dcterms:W3CDTF">2017-01-26T15:28:16Z</dcterms:created>
  <dcterms:modified xsi:type="dcterms:W3CDTF">2023-10-09T03:13:18Z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