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1002" r:id="rId23"/>
    <p:sldId id="1015" r:id="rId24"/>
    <p:sldId id="1016" r:id="rId25"/>
    <p:sldId id="1006" r:id="rId26"/>
    <p:sldId id="365" r:id="rId27"/>
    <p:sldId id="1014" r:id="rId28"/>
    <p:sldId id="1017" r:id="rId29"/>
    <p:sldId id="1010" r:id="rId30"/>
    <p:sldId id="989" r:id="rId31"/>
    <p:sldId id="1018" r:id="rId32"/>
    <p:sldId id="1019" r:id="rId33"/>
    <p:sldId id="1020" r:id="rId34"/>
    <p:sldId id="1021" r:id="rId35"/>
    <p:sldId id="994" r:id="rId36"/>
    <p:sldId id="356" r:id="rId37"/>
    <p:sldId id="368" r:id="rId38"/>
    <p:sldId id="362" r:id="rId39"/>
    <p:sldId id="997" r:id="rId40"/>
    <p:sldId id="375" r:id="rId41"/>
    <p:sldId id="981"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8B568D-11B1-47B0-93A8-869740506C63}" v="20" dt="2023-10-09T03:10:20.6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undo custSel addSld delSld modSld modMainMaster">
      <pc:chgData name="Alfred Asterjadhi" userId="39de57b9-85c0-4fd1-aaac-8ca2b6560ad0" providerId="ADAL" clId="{E98B568D-11B1-47B0-93A8-869740506C63}" dt="2023-10-09T03:13:14.561" v="637" actId="403"/>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9T03:11:09.044" v="620" actId="404"/>
        <pc:sldMkLst>
          <pc:docMk/>
          <pc:sldMk cId="1908471061" sldId="328"/>
        </pc:sldMkLst>
        <pc:spChg chg="mod">
          <ac:chgData name="Alfred Asterjadhi" userId="39de57b9-85c0-4fd1-aaac-8ca2b6560ad0" providerId="ADAL" clId="{E98B568D-11B1-47B0-93A8-869740506C63}" dt="2023-10-09T03:11:09.044" v="620" actId="404"/>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addSp delSp modSp mod chgLayout">
        <pc:chgData name="Alfred Asterjadhi" userId="39de57b9-85c0-4fd1-aaac-8ca2b6560ad0" providerId="ADAL" clId="{E98B568D-11B1-47B0-93A8-869740506C63}" dt="2023-10-09T03:10:29.791" v="616" actId="207"/>
        <pc:sldMkLst>
          <pc:docMk/>
          <pc:sldMk cId="3843208451" sldId="333"/>
        </pc:sldMkLst>
        <pc:spChg chg="mod ord">
          <ac:chgData name="Alfred Asterjadhi" userId="39de57b9-85c0-4fd1-aaac-8ca2b6560ad0" providerId="ADAL" clId="{E98B568D-11B1-47B0-93A8-869740506C63}" dt="2023-10-09T03:10:29.791" v="616" actId="207"/>
          <ac:spMkLst>
            <pc:docMk/>
            <pc:sldMk cId="3843208451" sldId="333"/>
            <ac:spMk id="2" creationId="{1790C6A9-20C4-440F-BC51-97DC4C9B7E71}"/>
          </ac:spMkLst>
        </pc:spChg>
        <pc:spChg chg="mod ord">
          <ac:chgData name="Alfred Asterjadhi" userId="39de57b9-85c0-4fd1-aaac-8ca2b6560ad0" providerId="ADAL" clId="{E98B568D-11B1-47B0-93A8-869740506C63}" dt="2023-10-09T03:10:26.121" v="615" actId="6264"/>
          <ac:spMkLst>
            <pc:docMk/>
            <pc:sldMk cId="3843208451" sldId="333"/>
            <ac:spMk id="3" creationId="{918D7AE7-F661-4AD4-9210-88B6E5699ED9}"/>
          </ac:spMkLst>
        </pc:spChg>
        <pc:spChg chg="mod ord">
          <ac:chgData name="Alfred Asterjadhi" userId="39de57b9-85c0-4fd1-aaac-8ca2b6560ad0" providerId="ADAL" clId="{E98B568D-11B1-47B0-93A8-869740506C63}" dt="2023-10-09T03:10:26.121" v="615" actId="6264"/>
          <ac:spMkLst>
            <pc:docMk/>
            <pc:sldMk cId="3843208451" sldId="333"/>
            <ac:spMk id="4" creationId="{7ECDDC63-61E8-46BF-8AB2-D49AECFC17F0}"/>
          </ac:spMkLst>
        </pc:spChg>
        <pc:spChg chg="mod ord">
          <ac:chgData name="Alfred Asterjadhi" userId="39de57b9-85c0-4fd1-aaac-8ca2b6560ad0" providerId="ADAL" clId="{E98B568D-11B1-47B0-93A8-869740506C63}" dt="2023-10-09T03:10:26.121" v="615" actId="6264"/>
          <ac:spMkLst>
            <pc:docMk/>
            <pc:sldMk cId="3843208451" sldId="333"/>
            <ac:spMk id="5" creationId="{E787A685-947C-4807-9649-FFA5DB763112}"/>
          </ac:spMkLst>
        </pc:spChg>
        <pc:spChg chg="mod ord">
          <ac:chgData name="Alfred Asterjadhi" userId="39de57b9-85c0-4fd1-aaac-8ca2b6560ad0" providerId="ADAL" clId="{E98B568D-11B1-47B0-93A8-869740506C63}" dt="2023-10-09T03:10:26.121" v="615" actId="6264"/>
          <ac:spMkLst>
            <pc:docMk/>
            <pc:sldMk cId="3843208451" sldId="333"/>
            <ac:spMk id="6" creationId="{A8221584-6364-48AC-B1C3-833137C81726}"/>
          </ac:spMkLst>
        </pc:spChg>
        <pc:spChg chg="add del mod">
          <ac:chgData name="Alfred Asterjadhi" userId="39de57b9-85c0-4fd1-aaac-8ca2b6560ad0" providerId="ADAL" clId="{E98B568D-11B1-47B0-93A8-869740506C63}" dt="2023-10-09T03:10:26.121" v="615" actId="6264"/>
          <ac:spMkLst>
            <pc:docMk/>
            <pc:sldMk cId="3843208451" sldId="333"/>
            <ac:spMk id="7" creationId="{08A26534-B629-33D4-BCAF-64E75F52CEDD}"/>
          </ac:spMkLst>
        </pc:spChg>
        <pc:spChg chg="add del mod">
          <ac:chgData name="Alfred Asterjadhi" userId="39de57b9-85c0-4fd1-aaac-8ca2b6560ad0" providerId="ADAL" clId="{E98B568D-11B1-47B0-93A8-869740506C63}" dt="2023-10-09T03:10:26.121" v="615" actId="6264"/>
          <ac:spMkLst>
            <pc:docMk/>
            <pc:sldMk cId="3843208451" sldId="333"/>
            <ac:spMk id="8" creationId="{8D7D8846-6AB2-2670-384D-8412AC66FC58}"/>
          </ac:spMkLst>
        </pc:spChg>
        <pc:spChg chg="add del mod">
          <ac:chgData name="Alfred Asterjadhi" userId="39de57b9-85c0-4fd1-aaac-8ca2b6560ad0" providerId="ADAL" clId="{E98B568D-11B1-47B0-93A8-869740506C63}" dt="2023-10-09T03:10:26.121" v="615" actId="6264"/>
          <ac:spMkLst>
            <pc:docMk/>
            <pc:sldMk cId="3843208451" sldId="333"/>
            <ac:spMk id="9" creationId="{9C003C70-E9AA-935A-BA8B-47CD0E5893A2}"/>
          </ac:spMkLst>
        </pc:spChg>
        <pc:spChg chg="add del mod">
          <ac:chgData name="Alfred Asterjadhi" userId="39de57b9-85c0-4fd1-aaac-8ca2b6560ad0" providerId="ADAL" clId="{E98B568D-11B1-47B0-93A8-869740506C63}" dt="2023-10-09T03:10:26.121" v="615" actId="6264"/>
          <ac:spMkLst>
            <pc:docMk/>
            <pc:sldMk cId="3843208451" sldId="333"/>
            <ac:spMk id="10" creationId="{48C65D65-6363-A809-295F-056288DAB2C1}"/>
          </ac:spMkLst>
        </pc:spChg>
        <pc:spChg chg="add del mod">
          <ac:chgData name="Alfred Asterjadhi" userId="39de57b9-85c0-4fd1-aaac-8ca2b6560ad0" providerId="ADAL" clId="{E98B568D-11B1-47B0-93A8-869740506C63}" dt="2023-10-09T03:10:26.121" v="615" actId="6264"/>
          <ac:spMkLst>
            <pc:docMk/>
            <pc:sldMk cId="3843208451" sldId="333"/>
            <ac:spMk id="11" creationId="{EE7FFD0A-82EF-AAF9-6618-E5970F81798F}"/>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9T03:13:04.730" v="631" actId="403"/>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9T03:13:04.730" v="631" actId="403"/>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9T03:12:16.328" v="626" actId="207"/>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9T03:12:16.328" v="626" actId="207"/>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9T03:13:11.313" v="635" actId="403"/>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9T03:13:11.313" v="635" actId="403"/>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9T03:13:14.561" v="637" actId="403"/>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9T03:13:14.561" v="637" actId="403"/>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9T03:13:08.246" v="633" actId="403"/>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9T03:13:08.246" v="633" actId="403"/>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9T03:11:55.631" v="622" actId="403"/>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9T03:11:55.631" v="622" actId="403"/>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9T03:12:32.624" v="628" actId="403"/>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9T03:12:32.624" v="628" actId="403"/>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9T03:11:52.254" v="621" actId="403"/>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9T03:11:52.254" v="621" actId="403"/>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9T03:12:29.036" v="627" actId="403"/>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9T03:12:29.036" v="627" actId="403"/>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9T03:12:43.282" v="629" actId="403"/>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9T03:12:43.282" v="629" actId="403"/>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 MAC ad-hoc, and conf calls</a:t>
            </a:r>
          </a:p>
          <a:p>
            <a:pPr>
              <a:buFont typeface="Arial" panose="020B0604020202020204" pitchFamily="34" charset="0"/>
              <a:buChar char="•"/>
            </a:pPr>
            <a:r>
              <a:rPr lang="en-US" sz="1800" dirty="0"/>
              <a:t>Approve minutes from Sept. 2023 meeting, MAC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Jeongki)</a:t>
            </a:r>
            <a:endParaRPr lang="en-US" altLang="en-US" sz="1200" dirty="0"/>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Sept. 2023 F2F, MAC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PM1, MAC (13:30-15:30)</a:t>
            </a:r>
          </a:p>
          <a:p>
            <a:pPr lvl="1">
              <a:lnSpc>
                <a:spcPct val="80000"/>
              </a:lnSpc>
              <a:buFont typeface="Arial" panose="020B0604020202020204" pitchFamily="34" charset="0"/>
              <a:buChar char="•"/>
            </a:pPr>
            <a:r>
              <a:rPr lang="en-US" altLang="en-US" sz="1100" dirty="0"/>
              <a:t>MAC Ad-Hoc session (chaired by Jeongki)</a:t>
            </a:r>
            <a:endParaRPr lang="en-US" altLang="en-US" sz="1200" dirty="0"/>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a:t>
            </a: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Jan. 2024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10461997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94325654"/>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lumMod val="95000"/>
                            <a:lumOff val="5000"/>
                          </a:schemeClr>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485734908"/>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090938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82933018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697569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406983127"/>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008076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6060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GB" sz="1600" dirty="0"/>
              <a:t>Summary from September meeting, MAC ad-hoc &amp; conf calls</a:t>
            </a:r>
          </a:p>
          <a:p>
            <a:pPr>
              <a:buFont typeface="Arial" panose="020B0604020202020204" pitchFamily="34" charset="0"/>
              <a:buChar char="•"/>
            </a:pPr>
            <a:r>
              <a:rPr lang="en-GB" sz="1600" dirty="0"/>
              <a:t>Progress Report</a:t>
            </a:r>
          </a:p>
          <a:p>
            <a:pPr lvl="0">
              <a:buFont typeface="Arial" panose="020B0604020202020204" pitchFamily="34" charset="0"/>
              <a:buChar char="•"/>
            </a:pPr>
            <a:r>
              <a:rPr lang="en-GB" sz="1600" dirty="0"/>
              <a:t>Submissions-Joint: </a:t>
            </a:r>
          </a:p>
          <a:p>
            <a:pPr lvl="0">
              <a:buFont typeface="Arial" panose="020B0604020202020204" pitchFamily="34" charset="0"/>
              <a:buChar char="•"/>
            </a:pPr>
            <a:r>
              <a:rPr lang="en-GB" sz="1600" dirty="0"/>
              <a:t>Submissions-MAC: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Sept.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Tree>
    <p:extLst>
      <p:ext uri="{BB962C8B-B14F-4D97-AF65-F5344CB8AC3E}">
        <p14:creationId xmlns:p14="http://schemas.microsoft.com/office/powerpoint/2010/main" val="184333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92738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a:t>This meeting is part of the November IEEE 802 wireless interim session</a:t>
            </a:r>
          </a:p>
          <a:p>
            <a:pPr lvl="1">
              <a:buFont typeface="Arial" panose="020B0604020202020204" pitchFamily="34" charset="0"/>
              <a:buChar char="•"/>
            </a:pPr>
            <a:endParaRPr lang="en-US" sz="1600"/>
          </a:p>
          <a:p>
            <a:pPr>
              <a:buFont typeface="Arial" panose="020B0604020202020204" pitchFamily="34" charset="0"/>
              <a:buChar char="•"/>
            </a:pPr>
            <a:r>
              <a:rPr lang="en-US" sz="2000"/>
              <a:t>You must pay the registration fee whether attending in-person or remotely</a:t>
            </a:r>
          </a:p>
          <a:p>
            <a:pPr lvl="1">
              <a:buFont typeface="Arial" panose="020B0604020202020204" pitchFamily="34" charset="0"/>
              <a:buChar char="•"/>
            </a:pPr>
            <a:endParaRPr lang="en-US" sz="1600"/>
          </a:p>
          <a:p>
            <a:pPr>
              <a:buFont typeface="Arial" panose="020B0604020202020204" pitchFamily="34" charset="0"/>
              <a:buChar char="•"/>
            </a:pPr>
            <a:r>
              <a:rPr lang="en-US" sz="2000"/>
              <a:t>If you have not already done so, you can register here: </a:t>
            </a:r>
            <a:r>
              <a:rPr lang="en-US" sz="2000">
                <a:hlinkClick r:id="rId2"/>
              </a:rPr>
              <a:t>https://web.cvent.com/event/adea36bb-d70a-4157-b7e8-97d554e398cf/summary</a:t>
            </a:r>
            <a:endParaRPr lang="en-US" sz="2000"/>
          </a:p>
          <a:p>
            <a:pPr>
              <a:buFont typeface="Arial" panose="020B0604020202020204" pitchFamily="34" charset="0"/>
              <a:buChar char="•"/>
            </a:pPr>
            <a:endParaRPr lang="en-US" sz="160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35399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93235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40601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 </a:t>
            </a:r>
          </a:p>
          <a:p>
            <a:pPr lvl="0">
              <a:buFont typeface="Arial" panose="020B0604020202020204" pitchFamily="34" charset="0"/>
              <a:buChar char="•"/>
            </a:pPr>
            <a:r>
              <a:rPr lang="en-US" sz="1600" dirty="0"/>
              <a:t>CR Status, Goals for Jan. 2024, Telcos, Ad-Hoc, 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953</a:t>
            </a:r>
          </a:p>
          <a:p>
            <a:pPr>
              <a:buFont typeface="Arial" panose="020B0604020202020204" pitchFamily="34" charset="0"/>
              <a:buChar char="•"/>
            </a:pPr>
            <a:r>
              <a:rPr lang="en-US" sz="1600" dirty="0"/>
              <a:t>PHY: ~ out of 113</a:t>
            </a:r>
          </a:p>
          <a:p>
            <a:pPr>
              <a:buFont typeface="Arial" panose="020B0604020202020204" pitchFamily="34" charset="0"/>
              <a:buChar char="•"/>
            </a:pPr>
            <a:r>
              <a:rPr lang="en-US" sz="1600" dirty="0"/>
              <a:t>Joint: ~ out of 62</a:t>
            </a:r>
          </a:p>
          <a:p>
            <a:pPr>
              <a:buFont typeface="Arial" panose="020B0604020202020204" pitchFamily="34" charset="0"/>
              <a:buChar char="•"/>
            </a:pPr>
            <a:r>
              <a:rPr lang="en-US" sz="1600" dirty="0"/>
              <a:t>Total: ~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Tree>
    <p:extLst>
      <p:ext uri="{BB962C8B-B14F-4D97-AF65-F5344CB8AC3E}">
        <p14:creationId xmlns:p14="http://schemas.microsoft.com/office/powerpoint/2010/main" val="375971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p:txBody>
      </p:sp>
    </p:spTree>
    <p:extLst>
      <p:ext uri="{BB962C8B-B14F-4D97-AF65-F5344CB8AC3E}">
        <p14:creationId xmlns:p14="http://schemas.microsoft.com/office/powerpoint/2010/main" val="31403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1800" dirty="0">
                <a:solidFill>
                  <a:srgbClr val="FF0000"/>
                </a:solidFill>
              </a:rPr>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FF0000"/>
                </a:solidFill>
              </a:rPr>
              <a:t>TBD</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159829</TotalTime>
  <Words>3134</Words>
  <Application>Microsoft Office PowerPoint</Application>
  <PresentationFormat>On-screen Show (4:3)</PresentationFormat>
  <Paragraphs>562</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November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Monday MAC Agenda–AM1</vt:lpstr>
      <vt:lpstr>Monday Joint Agenda-PM1</vt:lpstr>
      <vt:lpstr>Summary from Sept. meeting &amp; conf calls</vt:lpstr>
      <vt:lpstr>Progress Report</vt:lpstr>
      <vt:lpstr>Tuesday MAC Agenda–AM1</vt:lpstr>
      <vt:lpstr>Tuesday PHY Agenda–AM2</vt:lpstr>
      <vt:lpstr>Tuesday MAC Agenda–AM2</vt:lpstr>
      <vt:lpstr>Tuesday MAC Agenda–PM1</vt:lpstr>
      <vt:lpstr>Tuesday MAC Agenda–PM2</vt:lpstr>
      <vt:lpstr>Wednesday PHY Agenda–PM2</vt:lpstr>
      <vt:lpstr>Wednesday MAC Agenda–PM2</vt:lpstr>
      <vt:lpstr>Thursday Joint Agenda-AM1</vt:lpstr>
      <vt:lpstr>Thursday Joint Agenda-PM1</vt:lpstr>
      <vt:lpstr>LB275 CR Status</vt:lpstr>
      <vt:lpstr>Goals for January 2024</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2023-10-09T03:13:18Z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