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7"/>
  </p:notesMasterIdLst>
  <p:handoutMasterIdLst>
    <p:handoutMasterId r:id="rId38"/>
  </p:handoutMasterIdLst>
  <p:sldIdLst>
    <p:sldId id="269" r:id="rId3"/>
    <p:sldId id="370" r:id="rId4"/>
    <p:sldId id="427" r:id="rId5"/>
    <p:sldId id="428" r:id="rId6"/>
    <p:sldId id="464" r:id="rId7"/>
    <p:sldId id="465" r:id="rId8"/>
    <p:sldId id="285" r:id="rId9"/>
    <p:sldId id="286" r:id="rId10"/>
    <p:sldId id="436" r:id="rId11"/>
    <p:sldId id="482" r:id="rId12"/>
    <p:sldId id="550" r:id="rId13"/>
    <p:sldId id="479" r:id="rId14"/>
    <p:sldId id="485" r:id="rId15"/>
    <p:sldId id="487" r:id="rId16"/>
    <p:sldId id="486" r:id="rId17"/>
    <p:sldId id="488" r:id="rId18"/>
    <p:sldId id="489" r:id="rId19"/>
    <p:sldId id="480" r:id="rId20"/>
    <p:sldId id="551" r:id="rId21"/>
    <p:sldId id="404" r:id="rId22"/>
    <p:sldId id="430" r:id="rId23"/>
    <p:sldId id="406" r:id="rId24"/>
    <p:sldId id="451" r:id="rId25"/>
    <p:sldId id="476" r:id="rId26"/>
    <p:sldId id="472" r:id="rId27"/>
    <p:sldId id="492" r:id="rId28"/>
    <p:sldId id="409" r:id="rId29"/>
    <p:sldId id="477" r:id="rId30"/>
    <p:sldId id="455" r:id="rId31"/>
    <p:sldId id="474" r:id="rId32"/>
    <p:sldId id="475" r:id="rId33"/>
    <p:sldId id="454" r:id="rId34"/>
    <p:sldId id="478" r:id="rId35"/>
    <p:sldId id="490" r:id="rId36"/>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84" d="100"/>
          <a:sy n="84" d="100"/>
        </p:scale>
        <p:origin x="82" y="10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20</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21</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22</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23</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25</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28</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32</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33</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34</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802.11-23/1706r1</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November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802.11-23/1706r1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mailto:Jetmir.Haxhibeqiri@imec.be"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1489-19-0000-register-of-loa-request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20.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November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a:t>:</a:t>
            </a:r>
            <a:r>
              <a:rPr lang="en-US" altLang="en-US" sz="2000" b="0"/>
              <a:t> 2023-11-16</a:t>
            </a:r>
            <a:endParaRPr lang="en-US" altLang="en-US" sz="2000" b="0" dirty="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January 14-19,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2023-12-11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2024-01-08 at 9 am Eastern </a:t>
            </a:r>
          </a:p>
          <a:p>
            <a:pPr marL="457200" lvl="1" indent="0">
              <a:buNone/>
              <a:defRPr/>
            </a:pPr>
            <a:r>
              <a:rPr lang="en-GB" altLang="en-US" dirty="0"/>
              <a:t>CAC teleconference: </a:t>
            </a:r>
            <a:r>
              <a:rPr lang="en-GB" altLang="en-US" b="1" dirty="0"/>
              <a:t>Sunday 2024-01-14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p>
          <a:p>
            <a:pPr lvl="1"/>
            <a:r>
              <a:rPr lang="en-US" sz="1600" dirty="0" err="1"/>
              <a:t>Jetmir</a:t>
            </a:r>
            <a:r>
              <a:rPr lang="en-US" sz="1600" dirty="0"/>
              <a:t> </a:t>
            </a:r>
            <a:r>
              <a:rPr lang="en-US" sz="1600" dirty="0" err="1"/>
              <a:t>Haxhibeqiri</a:t>
            </a:r>
            <a:r>
              <a:rPr lang="en-US" sz="1600" dirty="0"/>
              <a:t> (</a:t>
            </a:r>
            <a:r>
              <a:rPr lang="en-US" sz="1600" dirty="0" err="1"/>
              <a:t>imec-UGent</a:t>
            </a:r>
            <a:r>
              <a:rPr lang="en-US" sz="1600" dirty="0"/>
              <a:t>), </a:t>
            </a:r>
            <a:r>
              <a:rPr lang="en-US" sz="1600" dirty="0">
                <a:hlinkClick r:id="rId8"/>
              </a:rPr>
              <a:t>Jetmir.Haxhibeqiri@imec.be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November 2023 802.11 WG session.</a:t>
            </a:r>
          </a:p>
          <a:p>
            <a:endParaRPr lang="en-GB" altLang="en-US" sz="2800" b="0" dirty="0"/>
          </a:p>
          <a:p>
            <a:r>
              <a:rPr lang="en-GB" altLang="en-US" sz="2800" b="0" dirty="0"/>
              <a:t>Refer to the agenda: 11-23/1704r&lt;latest&gt;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2023-11-11):</a:t>
            </a:r>
          </a:p>
          <a:p>
            <a:pPr marL="0" indent="0">
              <a:buFontTx/>
              <a:buNone/>
              <a:defRPr/>
            </a:pPr>
            <a:r>
              <a:rPr lang="en-GB" altLang="en-US" dirty="0">
                <a:hlinkClick r:id="rId4"/>
              </a:rPr>
              <a:t>https://mentor.ieee.org/802.11/dcn/15/11-15-1489-19-0000-register-of-loa-requests.docx</a:t>
            </a:r>
            <a:r>
              <a:rPr lang="en-GB" altLang="en-US" dirty="0"/>
              <a:t> </a:t>
            </a:r>
            <a:br>
              <a:rPr lang="en-GB" altLang="en-US" dirty="0"/>
            </a:br>
            <a:r>
              <a:rPr lang="en-GB" altLang="en-US" dirty="0"/>
              <a:t>Recent changes:  Request sent to Carlos Rios (Terabit Wireless)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21</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2023-11-15</a:t>
            </a:r>
          </a:p>
        </p:txBody>
      </p:sp>
      <p:graphicFrame>
        <p:nvGraphicFramePr>
          <p:cNvPr id="77901" name="Group 77"/>
          <p:cNvGraphicFramePr>
            <a:graphicFrameLocks noGrp="1"/>
          </p:cNvGraphicFramePr>
          <p:nvPr>
            <p:ph idx="1"/>
            <p:extLst>
              <p:ext uri="{D42A27DB-BD31-4B8C-83A1-F6EECF244321}">
                <p14:modId xmlns:p14="http://schemas.microsoft.com/office/powerpoint/2010/main" val="4251696421"/>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D2.1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extLst>
              <p:ext uri="{D42A27DB-BD31-4B8C-83A1-F6EECF244321}">
                <p14:modId xmlns:p14="http://schemas.microsoft.com/office/powerpoint/2010/main" val="258701127"/>
              </p:ext>
            </p:extLst>
          </p:nvPr>
        </p:nvGraphicFramePr>
        <p:xfrm>
          <a:off x="462756" y="1799948"/>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25</a:t>
            </a:fld>
            <a:endParaRPr lang="en-US" altLang="en-US" sz="1200" b="0"/>
          </a:p>
        </p:txBody>
      </p:sp>
      <p:sp>
        <p:nvSpPr>
          <p:cNvPr id="7" name="Content Placeholder 1"/>
          <p:cNvSpPr>
            <a:spLocks noGrp="1"/>
          </p:cNvSpPr>
          <p:nvPr>
            <p:ph idx="1"/>
          </p:nvPr>
        </p:nvSpPr>
        <p:spPr>
          <a:xfrm>
            <a:off x="533400" y="1600200"/>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2023-12-13, Sunday 2024-01-14 4 PM Panama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January 14-19, 2024 Panama City in-person &amp; electronic WG11 session; </a:t>
            </a:r>
          </a:p>
          <a:p>
            <a:pPr lvl="1">
              <a:defRPr/>
            </a:pPr>
            <a:r>
              <a:rPr lang="en-US" sz="2800" dirty="0"/>
              <a:t>802 Plenary session March 10-15, 2024 Denver</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34</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156418</TotalTime>
  <Words>4349</Words>
  <Application>Microsoft Office PowerPoint</Application>
  <PresentationFormat>Widescreen</PresentationFormat>
  <Paragraphs>586</Paragraphs>
  <Slides>34</Slides>
  <Notes>33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Times New Roman</vt:lpstr>
      <vt:lpstr>Wingdings</vt:lpstr>
      <vt:lpstr>Default Design</vt:lpstr>
      <vt:lpstr>Custom Design</vt:lpstr>
      <vt:lpstr>Document</vt:lpstr>
      <vt:lpstr>November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2023 November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2023 November Designation of Individual experts</vt:lpstr>
      <vt:lpstr>F2.7 Requests for Letters of Assurance</vt:lpstr>
      <vt:lpstr>F2.8 Drafts for Sale by IEEE– as of 2023-11-15</vt:lpstr>
      <vt:lpstr>F2.9 ISO/IEC JTC1/SC6</vt:lpstr>
      <vt:lpstr>F2.10 Social media, blog posts and similar</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November Supplementary Material</dc:title>
  <dc:creator>dorothy.stanley@hpe.com</dc:creator>
  <cp:keywords>11-23-1706r1</cp:keywords>
  <cp:lastModifiedBy>Stanley, Dorothy</cp:lastModifiedBy>
  <cp:revision>2451</cp:revision>
  <cp:lastPrinted>1998-02-10T13:28:06Z</cp:lastPrinted>
  <dcterms:created xsi:type="dcterms:W3CDTF">1998-02-10T13:07:52Z</dcterms:created>
  <dcterms:modified xsi:type="dcterms:W3CDTF">2023-11-17T07:22:19Z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