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6"/>
  </p:notesMasterIdLst>
  <p:handoutMasterIdLst>
    <p:handoutMasterId r:id="rId37"/>
  </p:handoutMasterIdLst>
  <p:sldIdLst>
    <p:sldId id="269" r:id="rId3"/>
    <p:sldId id="370" r:id="rId4"/>
    <p:sldId id="427" r:id="rId5"/>
    <p:sldId id="428" r:id="rId6"/>
    <p:sldId id="464" r:id="rId7"/>
    <p:sldId id="465" r:id="rId8"/>
    <p:sldId id="285" r:id="rId9"/>
    <p:sldId id="286" r:id="rId10"/>
    <p:sldId id="436" r:id="rId11"/>
    <p:sldId id="482" r:id="rId12"/>
    <p:sldId id="550" r:id="rId13"/>
    <p:sldId id="479" r:id="rId14"/>
    <p:sldId id="485" r:id="rId15"/>
    <p:sldId id="487" r:id="rId16"/>
    <p:sldId id="486" r:id="rId17"/>
    <p:sldId id="488" r:id="rId18"/>
    <p:sldId id="489" r:id="rId19"/>
    <p:sldId id="480" r:id="rId20"/>
    <p:sldId id="404" r:id="rId21"/>
    <p:sldId id="430" r:id="rId22"/>
    <p:sldId id="406" r:id="rId23"/>
    <p:sldId id="451" r:id="rId24"/>
    <p:sldId id="476" r:id="rId25"/>
    <p:sldId id="472" r:id="rId26"/>
    <p:sldId id="492" r:id="rId27"/>
    <p:sldId id="409" r:id="rId28"/>
    <p:sldId id="477" r:id="rId29"/>
    <p:sldId id="455" r:id="rId30"/>
    <p:sldId id="474" r:id="rId31"/>
    <p:sldId id="475" r:id="rId32"/>
    <p:sldId id="454" r:id="rId33"/>
    <p:sldId id="478" r:id="rId34"/>
    <p:sldId id="490" r:id="rId35"/>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2643" autoAdjust="0"/>
  </p:normalViewPr>
  <p:slideViewPr>
    <p:cSldViewPr>
      <p:cViewPr varScale="1">
        <p:scale>
          <a:sx n="84" d="100"/>
          <a:sy n="84" d="100"/>
        </p:scale>
        <p:origin x="82" y="106"/>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802.11-23/1706r0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November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802.11-23/1706r0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November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802.11-23/1706r0</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802.11-23/1706r0</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12</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13</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14</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16</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802.11-23/1706r0</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17</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802.11-23/1706r0</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18</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19</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20</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802.11-23/1706r0</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21</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22</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802.11-23/1706r0</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24</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802.11-23/1706r0</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26</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27</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802.11-23/1706r0</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802.11-23/1706r0</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30</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802.11-23/1706r0</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31</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32</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33</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802.11-23/1706r0</a:t>
            </a:r>
          </a:p>
        </p:txBody>
      </p:sp>
      <p:sp>
        <p:nvSpPr>
          <p:cNvPr id="5" name="Date Placeholder 4"/>
          <p:cNvSpPr>
            <a:spLocks noGrp="1"/>
          </p:cNvSpPr>
          <p:nvPr>
            <p:ph type="dt" idx="11"/>
          </p:nvPr>
        </p:nvSpPr>
        <p:spPr/>
        <p:txBody>
          <a:bodyPr/>
          <a:lstStyle/>
          <a:p>
            <a:r>
              <a:rPr lang="en-US"/>
              <a:t>November 2023</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802.11-23/1706r0</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November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November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November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November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802.11-23/1706r0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November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adnan.shahid@Ugent.b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berger.catherine@ieee.org" TargetMode="External"/><Relationship Id="rId5" Type="http://schemas.openxmlformats.org/officeDocument/2006/relationships/hyperlink" Target="mailto:g.white@cablelabs.com" TargetMode="External"/><Relationship Id="rId4" Type="http://schemas.openxmlformats.org/officeDocument/2006/relationships/hyperlink" Target="mailto:florian.mendel@gmail.co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15/11-15-1489-19-0000-register-of-loa-reques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9.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November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2023-11-15</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name="Document" r:id="rId3" imgW="8286150" imgH="2778876" progId="Word.Document.8">
                  <p:embed/>
                </p:oleObj>
              </mc:Choice>
              <mc:Fallback>
                <p:oleObj name="Document" r:id="rId3" imgW="8286150" imgH="2778876"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07490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Florian Mendel, Infineon, </a:t>
            </a:r>
            <a:r>
              <a:rPr lang="en-US" sz="1600" dirty="0">
                <a:hlinkClick r:id="rId4"/>
              </a:rPr>
              <a:t>florian.mendel@gmail.com</a:t>
            </a:r>
            <a:r>
              <a:rPr lang="en-US" sz="1600" dirty="0"/>
              <a:t>   - Mid-week WG11 Plenary</a:t>
            </a:r>
          </a:p>
          <a:p>
            <a:pPr lvl="1"/>
            <a:r>
              <a:rPr lang="en-US" sz="1600" dirty="0"/>
              <a:t>Greg White, </a:t>
            </a:r>
            <a:r>
              <a:rPr lang="en-US" sz="1600" dirty="0" err="1"/>
              <a:t>Cablelabs</a:t>
            </a:r>
            <a:r>
              <a:rPr lang="en-US" sz="1600" dirty="0"/>
              <a:t>, </a:t>
            </a:r>
            <a:r>
              <a:rPr lang="en-US" sz="1600" dirty="0">
                <a:hlinkClick r:id="rId5"/>
              </a:rPr>
              <a:t>g.white@cablelabs.com</a:t>
            </a:r>
            <a:r>
              <a:rPr lang="en-US" sz="1600" dirty="0"/>
              <a:t>  - WNG</a:t>
            </a:r>
          </a:p>
          <a:p>
            <a:pPr lvl="1"/>
            <a:r>
              <a:rPr lang="en-US" sz="1600" dirty="0"/>
              <a:t>Catherine Berger, IEEE Editorial staff, </a:t>
            </a:r>
            <a:r>
              <a:rPr lang="en-US" sz="1600" dirty="0">
                <a:hlinkClick r:id="rId6"/>
              </a:rPr>
              <a:t>berger.catherine@ieee.org</a:t>
            </a:r>
            <a:r>
              <a:rPr lang="en-US" sz="1600" dirty="0"/>
              <a:t>  – 802.11 Editor meeting</a:t>
            </a:r>
          </a:p>
          <a:p>
            <a:pPr lvl="1"/>
            <a:r>
              <a:rPr lang="en-US" sz="1600" dirty="0"/>
              <a:t>Adnan Shahid, (U Ghent), </a:t>
            </a:r>
            <a:r>
              <a:rPr lang="en-US" sz="1600" dirty="0">
                <a:hlinkClick r:id="rId7"/>
              </a:rPr>
              <a:t>adnan.shahid@Ugent.be</a:t>
            </a:r>
            <a:r>
              <a:rPr lang="en-US" sz="1600" dirty="0"/>
              <a:t>  – AIML TIG</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2023 November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17</a:t>
            </a:fld>
            <a:endParaRPr lang="en-US"/>
          </a:p>
        </p:txBody>
      </p:sp>
    </p:spTree>
    <p:extLst>
      <p:ext uri="{BB962C8B-B14F-4D97-AF65-F5344CB8AC3E}">
        <p14:creationId xmlns:p14="http://schemas.microsoft.com/office/powerpoint/2010/main" val="2840642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January 14-19, 2023</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2023-12-11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2024-01-08 at 9 am Eastern </a:t>
            </a:r>
          </a:p>
          <a:p>
            <a:pPr marL="457200" lvl="1" indent="0">
              <a:buNone/>
              <a:defRPr/>
            </a:pPr>
            <a:r>
              <a:rPr lang="en-GB" altLang="en-US" dirty="0"/>
              <a:t>CAC teleconference: </a:t>
            </a:r>
            <a:r>
              <a:rPr lang="en-GB" altLang="en-US" b="1" dirty="0"/>
              <a:t>Sunday 2024-01-14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18</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	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2023-11-11):</a:t>
            </a:r>
          </a:p>
          <a:p>
            <a:pPr marL="0" indent="0">
              <a:buFontTx/>
              <a:buNone/>
              <a:defRPr/>
            </a:pPr>
            <a:r>
              <a:rPr lang="en-GB" altLang="en-US" dirty="0">
                <a:hlinkClick r:id="rId4"/>
              </a:rPr>
              <a:t>https://mentor.ieee.org/802.11/dcn/15/11-15-1489-19-0000-register-of-loa-requests.docx</a:t>
            </a:r>
            <a:r>
              <a:rPr lang="en-GB" altLang="en-US" dirty="0"/>
              <a:t> </a:t>
            </a:r>
            <a:br>
              <a:rPr lang="en-GB" altLang="en-US" dirty="0"/>
            </a:br>
            <a:r>
              <a:rPr lang="en-GB" altLang="en-US" dirty="0"/>
              <a:t>Recent changes:  Request sent to Carlos Rios (Terabit Wireless)</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19</a:t>
            </a:fld>
            <a:endParaRPr lang="en-US" altLang="en-US" sz="12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November 2023 802.11 WG session.</a:t>
            </a:r>
          </a:p>
          <a:p>
            <a:endParaRPr lang="en-GB" altLang="en-US" sz="2800" b="0" dirty="0"/>
          </a:p>
          <a:p>
            <a:r>
              <a:rPr lang="en-GB" altLang="en-US" sz="2800" b="0" dirty="0"/>
              <a:t>Refer to the agenda: 11-23/1704r&lt;latest&gt;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20</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2023-11-15</a:t>
            </a:r>
          </a:p>
        </p:txBody>
      </p:sp>
      <p:graphicFrame>
        <p:nvGraphicFramePr>
          <p:cNvPr id="77901" name="Group 77"/>
          <p:cNvGraphicFramePr>
            <a:graphicFrameLocks noGrp="1"/>
          </p:cNvGraphicFramePr>
          <p:nvPr>
            <p:ph idx="1"/>
            <p:extLst>
              <p:ext uri="{D42A27DB-BD31-4B8C-83A1-F6EECF244321}">
                <p14:modId xmlns:p14="http://schemas.microsoft.com/office/powerpoint/2010/main" val="4251696421"/>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$59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D4.1</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D2.1</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$640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D4.1</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graphicFrame>
        <p:nvGraphicFramePr>
          <p:cNvPr id="2" name="Table 1"/>
          <p:cNvGraphicFramePr>
            <a:graphicFrameLocks noGrp="1"/>
          </p:cNvGraphicFramePr>
          <p:nvPr>
            <p:extLst>
              <p:ext uri="{D42A27DB-BD31-4B8C-83A1-F6EECF244321}">
                <p14:modId xmlns:p14="http://schemas.microsoft.com/office/powerpoint/2010/main" val="2864662823"/>
              </p:ext>
            </p:extLst>
          </p:nvPr>
        </p:nvGraphicFramePr>
        <p:xfrm>
          <a:off x="462756" y="1799948"/>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planned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22</a:t>
            </a:fld>
            <a:endParaRPr lang="en-US" altLang="en-US" sz="1200" b="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24</a:t>
            </a:fld>
            <a:endParaRPr lang="en-US" altLang="en-US" sz="1200" b="0"/>
          </a:p>
        </p:txBody>
      </p:sp>
      <p:sp>
        <p:nvSpPr>
          <p:cNvPr id="7" name="Content Placeholder 1"/>
          <p:cNvSpPr>
            <a:spLocks noGrp="1"/>
          </p:cNvSpPr>
          <p:nvPr>
            <p:ph idx="1"/>
          </p:nvPr>
        </p:nvSpPr>
        <p:spPr>
          <a:xfrm>
            <a:off x="533400" y="1600200"/>
            <a:ext cx="11125200" cy="4385631"/>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p>
          <a:p>
            <a:pPr>
              <a:defRPr/>
            </a:pPr>
            <a:r>
              <a:rPr lang="en-US" sz="2200" dirty="0"/>
              <a:t>2023-11-07 IEEE Computer Society webinar on 802.11az: J. </a:t>
            </a:r>
            <a:r>
              <a:rPr lang="en-US" sz="2200" dirty="0" err="1"/>
              <a:t>Segev</a:t>
            </a:r>
            <a:r>
              <a:rPr lang="en-US" sz="2200" dirty="0"/>
              <a:t>, C. Berger</a:t>
            </a:r>
          </a:p>
          <a:p>
            <a:pPr>
              <a:defRPr/>
            </a:pPr>
            <a:r>
              <a:rPr lang="en-US" sz="2200" dirty="0"/>
              <a:t>2023-11-09 IEEE SA Webinar on 802.11az: R. Want, A, Raissinia</a:t>
            </a:r>
          </a:p>
          <a:p>
            <a:pPr>
              <a:defRPr/>
            </a:pPr>
            <a:r>
              <a:rPr lang="en-US" sz="2200" dirty="0"/>
              <a:t>2023-11-16 IEEE SA Livestream on 802.11bb: N. </a:t>
            </a:r>
            <a:r>
              <a:rPr lang="en-US" sz="2200" dirty="0" err="1"/>
              <a:t>Serafimovski</a:t>
            </a:r>
            <a:r>
              <a:rPr lang="en-US" sz="2200" dirty="0"/>
              <a:t>, T. Baykas</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202337" y="447881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3" name="Arrow: Right 2">
            <a:extLst>
              <a:ext uri="{FF2B5EF4-FFF2-40B4-BE49-F238E27FC236}">
                <a16:creationId xmlns:a16="http://schemas.microsoft.com/office/drawing/2014/main" id="{AFA6E986-C9CB-FB01-EBBC-51F3D8246AAD}"/>
              </a:ext>
            </a:extLst>
          </p:cNvPr>
          <p:cNvSpPr/>
          <p:nvPr/>
        </p:nvSpPr>
        <p:spPr bwMode="auto">
          <a:xfrm>
            <a:off x="228600" y="4876800"/>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Sunday 2023-11-12 4 PM Hawaii</a:t>
            </a:r>
            <a:r>
              <a:rPr lang="en-GB" altLang="en-US" dirty="0"/>
              <a:t>, </a:t>
            </a:r>
            <a:r>
              <a:rPr lang="en-GB" altLang="en-US" b="1" dirty="0"/>
              <a:t>Sunday 2024-01-14 4 PM Panama </a:t>
            </a:r>
            <a:r>
              <a:rPr lang="en-GB" altLang="en-US" dirty="0"/>
              <a:t>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January 14-19, 2024 Panama City in-person &amp; electronic WG11 session; </a:t>
            </a:r>
          </a:p>
          <a:p>
            <a:pPr lvl="1">
              <a:defRPr/>
            </a:pPr>
            <a:r>
              <a:rPr lang="en-US" sz="2800" dirty="0"/>
              <a:t>802 Plenary session March 10-15, 2024</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33</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Dorothy Stanley, HP Enterprise</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Dorothy Stanley, HP Enterprise</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156359</TotalTime>
  <Words>4052</Words>
  <Application>Microsoft Office PowerPoint</Application>
  <PresentationFormat>Widescreen</PresentationFormat>
  <Paragraphs>568</Paragraphs>
  <Slides>33</Slides>
  <Notes>32</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Times New Roman</vt:lpstr>
      <vt:lpstr>Wingdings</vt:lpstr>
      <vt:lpstr>Default Design</vt:lpstr>
      <vt:lpstr>Custom Design</vt:lpstr>
      <vt:lpstr>Document</vt:lpstr>
      <vt:lpstr>November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2023 November Designation of Individual experts</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2023-11-15</vt:lpstr>
      <vt:lpstr>F2.9 ISO/IEC JTC1/SC6</vt:lpstr>
      <vt:lpstr>F2.10 Social media, blog posts and similar</vt:lpstr>
      <vt:lpstr>F2.11 IEEE 802 Public Visibility Standing Committee</vt:lpstr>
      <vt:lpstr>F2.11 802.11 Public Visibility Events</vt:lpstr>
      <vt:lpstr>F6.1 802 Wireless Chairs meeting</vt:lpstr>
      <vt:lpstr>F6.2 Planned Next Sessions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November Supplementary Material</dc:title>
  <dc:creator>dorothy.stanley@hpe.com</dc:creator>
  <cp:keywords>11-23-1706r0</cp:keywords>
  <cp:lastModifiedBy>Stanley, Dorothy</cp:lastModifiedBy>
  <cp:revision>2446</cp:revision>
  <cp:lastPrinted>1998-02-10T13:28:06Z</cp:lastPrinted>
  <dcterms:created xsi:type="dcterms:W3CDTF">1998-02-10T13:07:52Z</dcterms:created>
  <dcterms:modified xsi:type="dcterms:W3CDTF">2023-11-15T20:01:34Z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