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82" r:id="rId16"/>
    <p:sldId id="281" r:id="rId17"/>
    <p:sldId id="280" r:id="rId18"/>
    <p:sldId id="262" r:id="rId19"/>
    <p:sldId id="2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198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991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496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 Planning: Continue with weekly Thursday 10amET calls</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Proposed dates: 11/30, 12/7, 12/14, 1/4, 1/11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23/2049r1(updated) – presented updated version, 23/2088r0</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Javier – potential submission to discuss epoch station participation/mandate</a:t>
            </a:r>
          </a:p>
          <a:p>
            <a:pPr marL="1257300" lvl="2" indent="-342900">
              <a:defRPr sz="1500" spc="-1">
                <a:latin typeface="Arial"/>
                <a:ea typeface="Arial"/>
                <a:cs typeface="Arial"/>
                <a:sym typeface="Arial"/>
              </a:defRPr>
            </a:pP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400" b="1"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0721622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13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 – Wednesday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23/2049r1(updated) – presented updated version, 23/2088r0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Javier – submission to discuss epoch station participation/mandate</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045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14,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23/1982 -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23/31r4 presented and agreed to add to baseline text, 23/1664r0 </a:t>
            </a:r>
            <a:r>
              <a:rPr lang="en-US" sz="1400" spc="-1">
                <a:solidFill>
                  <a:schemeClr val="bg1">
                    <a:lumMod val="50000"/>
                  </a:schemeClr>
                </a:solidFill>
                <a:latin typeface="Times New Roman" panose="02020603050405020304" pitchFamily="18" charset="0"/>
                <a:cs typeface="Times New Roman" panose="02020603050405020304" pitchFamily="18" charset="0"/>
                <a:sym typeface="Arial"/>
              </a:rPr>
              <a:t>- 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23/2049r1(updated), 23/2088r0</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2028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16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Julien – 23/1147r1 – Monday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2049r0 -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17 on-line and 9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1570</TotalTime>
  <Words>2467</Words>
  <Application>Microsoft Macintosh PowerPoint</Application>
  <PresentationFormat>Widescreen</PresentationFormat>
  <Paragraphs>256</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16, 2023</vt:lpstr>
      <vt:lpstr>TGbi Agenda – November 15, 2023</vt:lpstr>
      <vt:lpstr>TGbi Agenda – November 14, 2023</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10</cp:revision>
  <cp:lastPrinted>1601-01-01T00:00:00Z</cp:lastPrinted>
  <dcterms:created xsi:type="dcterms:W3CDTF">2023-11-10T19:40:49Z</dcterms:created>
  <dcterms:modified xsi:type="dcterms:W3CDTF">2023-11-16T20:06:42Z</dcterms:modified>
  <cp:category>Name, Affiliation</cp:category>
</cp:coreProperties>
</file>