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58" r:id="rId4"/>
    <p:sldId id="266" r:id="rId5"/>
    <p:sldId id="267" r:id="rId6"/>
    <p:sldId id="268" r:id="rId7"/>
    <p:sldId id="269" r:id="rId8"/>
    <p:sldId id="270" r:id="rId9"/>
    <p:sldId id="271" r:id="rId10"/>
    <p:sldId id="272" r:id="rId11"/>
    <p:sldId id="273" r:id="rId12"/>
    <p:sldId id="274" r:id="rId13"/>
    <p:sldId id="275" r:id="rId14"/>
    <p:sldId id="276" r:id="rId15"/>
    <p:sldId id="282" r:id="rId16"/>
    <p:sldId id="281" r:id="rId17"/>
    <p:sldId id="280" r:id="rId18"/>
    <p:sldId id="262" r:id="rId19"/>
    <p:sldId id="277" r:id="rId20"/>
    <p:sldId id="278" r:id="rId21"/>
    <p:sldId id="279"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p:cViewPr varScale="1">
        <p:scale>
          <a:sx n="128" d="100"/>
          <a:sy n="128" d="100"/>
        </p:scale>
        <p:origin x="200" y="1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11/16/23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19882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099133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24960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802.11-23/1696r4</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2023</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November Plenary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2023-11-16</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marL="318239" indent="-314278">
              <a:spcBef>
                <a:spcPts val="600"/>
              </a:spcBef>
              <a:defRPr sz="1600" b="1" spc="-1">
                <a:latin typeface="Times New Roman"/>
                <a:ea typeface="Times New Roman"/>
                <a:cs typeface="Times New Roman"/>
                <a:sym typeface="Times New Roman"/>
              </a:defRPr>
            </a:pPr>
            <a:r>
              <a:rPr lang="en-US" dirty="0"/>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rPr lang="en-US" dirty="0"/>
              <a:t>•     </a:t>
            </a:r>
            <a:r>
              <a:rPr lang="en-US" i="0" dirty="0"/>
              <a:t>Participants in the IEEE standards development individual process shall act based on their qualifications and experience. (</a:t>
            </a:r>
            <a:r>
              <a:rPr lang="en-US" i="0" u="sng" dirty="0">
                <a:solidFill>
                  <a:srgbClr val="0000FF"/>
                </a:solidFill>
                <a:uFill>
                  <a:solidFill>
                    <a:srgbClr val="0000FF"/>
                  </a:solidFill>
                </a:uFill>
                <a:hlinkClick r:id="rId2"/>
              </a:rPr>
              <a:t>https://standards.ieee.org/develop/policies/bylaws/sb_bylaws.pdf</a:t>
            </a:r>
            <a:r>
              <a:rPr lang="en-US" i="0" u="sng" dirty="0">
                <a:solidFill>
                  <a:srgbClr val="CCCCFF"/>
                </a:solidFill>
              </a:rPr>
              <a:t> </a:t>
            </a:r>
            <a:r>
              <a:rPr lang="en-US" i="0" dirty="0"/>
              <a:t>section 5.2.1)</a:t>
            </a:r>
          </a:p>
          <a:p>
            <a:pPr marL="318239" indent="-314278">
              <a:spcBef>
                <a:spcPts val="600"/>
              </a:spcBef>
              <a:defRPr sz="1400" b="1" spc="-1">
                <a:latin typeface="Times New Roman"/>
                <a:ea typeface="Times New Roman"/>
                <a:cs typeface="Times New Roman"/>
                <a:sym typeface="Times New Roman"/>
              </a:defRPr>
            </a:pPr>
            <a:r>
              <a:rPr lang="en-US" dirty="0"/>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rPr lang="en-US" dirty="0"/>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rPr lang="en-US" dirty="0"/>
              <a:t>•    Participants shall not direct the actions or votes of any other member of an IEEE 802 Working Group or retaliate against any other member for their actions or votes within IEEE 802 Working Group meetings, see </a:t>
            </a:r>
            <a:r>
              <a:rPr lang="en-US" u="sng" dirty="0">
                <a:solidFill>
                  <a:srgbClr val="0000FF"/>
                </a:solidFill>
                <a:uFill>
                  <a:solidFill>
                    <a:srgbClr val="0000FF"/>
                  </a:solidFill>
                </a:uFill>
                <a:hlinkClick r:id="rId3"/>
              </a:rPr>
              <a:t>https://standards.ieee.org/develop/policies/bylaws/sb_bylaws.pdf </a:t>
            </a:r>
            <a:r>
              <a:rPr lang="en-US" dirty="0"/>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rPr lang="en-US" dirty="0"/>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rPr lang="en-US" dirty="0"/>
              <a:t>(Latest revision of IEEE 802 LMSC Working Group Policies and Procedures: </a:t>
            </a:r>
            <a:r>
              <a:rPr lang="en-US" u="sng" dirty="0">
                <a:solidFill>
                  <a:srgbClr val="0000FF"/>
                </a:solidFill>
                <a:uFill>
                  <a:solidFill>
                    <a:srgbClr val="0000FF"/>
                  </a:solidFill>
                </a:uFill>
                <a:hlinkClick r:id="rId4"/>
              </a:rPr>
              <a:t>http://www.ieee802.org/devdocs.shtml</a:t>
            </a:r>
            <a:r>
              <a:rPr lang="en-US" dirty="0"/>
              <a:t>)</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t>TGbi Agenda – November 16, 2023</a:t>
            </a:r>
          </a:p>
        </p:txBody>
      </p:sp>
      <p:sp>
        <p:nvSpPr>
          <p:cNvPr id="9218" name="Rectangle 2"/>
          <p:cNvSpPr>
            <a:spLocks noGrp="1" noChangeArrowheads="1"/>
          </p:cNvSpPr>
          <p:nvPr>
            <p:ph idx="1"/>
          </p:nvPr>
        </p:nvSpPr>
        <p:spPr>
          <a:xfrm>
            <a:off x="914401" y="1338927"/>
            <a:ext cx="10361084" cy="4833271"/>
          </a:xfrm>
          <a:ln/>
        </p:spPr>
        <p:txBody>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40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400" spc="-1" dirty="0">
                <a:solidFill>
                  <a:schemeClr val="tx1"/>
                </a:solidFill>
                <a:latin typeface="Times New Roman" panose="02020603050405020304" pitchFamily="18" charset="0"/>
                <a:cs typeface="Times New Roman" panose="02020603050405020304" pitchFamily="18" charset="0"/>
                <a:sym typeface="Arial"/>
              </a:rPr>
              <a:t>(xx participants on-line, xx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Teleconference Planning: Continue with weekly Thursday 10amET calls</a:t>
            </a:r>
          </a:p>
          <a:p>
            <a:pPr marL="457200" lvl="2"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Proposed dates: 11/30, 12/7, 12/14, 1/4, 1/11</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tx1"/>
                </a:solidFill>
                <a:latin typeface="Times New Roman"/>
                <a:cs typeface="Times New Roman"/>
                <a:sym typeface="Times New Roman"/>
              </a:rPr>
              <a:t>Discussion</a:t>
            </a: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Stephane Baron  - 23/1983r0 – presented, to follow up straw polls on Thursday</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Phil Hawkes/Duncan Ho – 1 submission </a:t>
            </a:r>
          </a:p>
          <a:p>
            <a:pPr marL="1257300" lvl="2" indent="-342900">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Antonio de la Oliva – 23/2049r1(updated) – presented updated version, 23/2088r0</a:t>
            </a:r>
          </a:p>
          <a:p>
            <a:pPr marL="1257300" lvl="2" indent="-342900">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Javier – potential submission to discuss epoch station participation/mandate</a:t>
            </a:r>
          </a:p>
          <a:p>
            <a:pPr marL="1257300" lvl="2" indent="-342900">
              <a:defRPr sz="1500" spc="-1">
                <a:latin typeface="Arial"/>
                <a:ea typeface="Arial"/>
                <a:cs typeface="Arial"/>
                <a:sym typeface="Arial"/>
              </a:defRPr>
            </a:pPr>
            <a:endParaRPr lang="en-US" sz="1400" spc="-1" dirty="0">
              <a:solidFill>
                <a:schemeClr val="tx1"/>
              </a:solidFill>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endParaRPr lang="en-US" sz="1400" b="1"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tx1"/>
                </a:solidFill>
                <a:latin typeface="Times New Roman" panose="02020603050405020304" pitchFamily="18" charset="0"/>
                <a:cs typeface="Times New Roman" panose="02020603050405020304" pitchFamily="18" charset="0"/>
                <a:sym typeface="Arial"/>
              </a:rPr>
              <a:t>Adjourn</a:t>
            </a:r>
            <a:endParaRPr lang="en-US" sz="1400" dirty="0">
              <a:solidFill>
                <a:schemeClr val="tx1"/>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20721622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November 15, 2023</a:t>
            </a:r>
          </a:p>
        </p:txBody>
      </p:sp>
      <p:sp>
        <p:nvSpPr>
          <p:cNvPr id="9218" name="Rectangle 2"/>
          <p:cNvSpPr>
            <a:spLocks noGrp="1" noChangeArrowheads="1"/>
          </p:cNvSpPr>
          <p:nvPr>
            <p:ph idx="1"/>
          </p:nvPr>
        </p:nvSpPr>
        <p:spPr>
          <a:xfrm>
            <a:off x="914401" y="1338927"/>
            <a:ext cx="10361084" cy="4833271"/>
          </a:xfrm>
          <a:ln/>
        </p:spPr>
        <p:txBody>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(20 participants on-line, 13 participants in the room)</a:t>
            </a:r>
            <a:endParaRPr lang="en-US" sz="14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Remaining Meetings:</a:t>
            </a:r>
          </a:p>
          <a:p>
            <a:pPr marL="971550" lvl="2" indent="-342900">
              <a:spcBef>
                <a:spcPts val="0"/>
              </a:spcBef>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Thursday 			PM1</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Stephane Baron  - 23/1983r0 – presented, to follow up straw polls on Thursday</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Patrice – 23/1982 – Wednesday - presented</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Phil Hawkes/Duncan Ho – 1 submission </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Stephen Rodriguez – 23/2059, 23/1818 - presented</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Antonio de la Oliva – 23/2049r1(updated) – presented updated version, 23/2088r0</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Javier – submission to discuss epoch station participation/mandate</a:t>
            </a:r>
            <a:endParaRPr lang="en-US" sz="1400" spc="-1" dirty="0">
              <a:solidFill>
                <a:schemeClr val="bg1">
                  <a:lumMod val="50000"/>
                </a:schemeClr>
              </a:solidFill>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50000"/>
                </a:schemeClr>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14604554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November 14, 2023</a:t>
            </a:r>
          </a:p>
        </p:txBody>
      </p:sp>
      <p:sp>
        <p:nvSpPr>
          <p:cNvPr id="9218" name="Rectangle 2"/>
          <p:cNvSpPr>
            <a:spLocks noGrp="1" noChangeArrowheads="1"/>
          </p:cNvSpPr>
          <p:nvPr>
            <p:ph idx="1"/>
          </p:nvPr>
        </p:nvSpPr>
        <p:spPr>
          <a:xfrm>
            <a:off x="914401" y="1338927"/>
            <a:ext cx="10361084" cy="4833271"/>
          </a:xfrm>
          <a:ln/>
        </p:spPr>
        <p:txBody>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(17 participants on-line, 9 participants in the room)</a:t>
            </a:r>
            <a:endParaRPr lang="en-US" sz="14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Approval of Telecon minutes and Interim session minutes – Motion #34 (once all posted) - Tuesday</a:t>
            </a: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Remaining Meetings:</a:t>
            </a:r>
          </a:p>
          <a:p>
            <a:pPr marL="971550" lvl="2" indent="-342900">
              <a:spcBef>
                <a:spcPts val="0"/>
              </a:spcBef>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Wednesday 		PM2 </a:t>
            </a:r>
          </a:p>
          <a:p>
            <a:pPr marL="971550" lvl="2" indent="-342900">
              <a:spcBef>
                <a:spcPts val="0"/>
              </a:spcBef>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Thursday 			PM1</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Stephane Baron  - 23/1983r0 – presented, to follow up straw polls on Thursday</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Patrice – 23/1982 - Wednesday</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 23/31r4 presented and agreed to add to baseline text, 23/1664r0 </a:t>
            </a:r>
            <a:r>
              <a:rPr lang="en-US" sz="1400" spc="-1">
                <a:solidFill>
                  <a:schemeClr val="bg1">
                    <a:lumMod val="50000"/>
                  </a:schemeClr>
                </a:solidFill>
                <a:latin typeface="Times New Roman" panose="02020603050405020304" pitchFamily="18" charset="0"/>
                <a:cs typeface="Times New Roman" panose="02020603050405020304" pitchFamily="18" charset="0"/>
                <a:sym typeface="Arial"/>
              </a:rPr>
              <a:t>- presented</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Phil Hawkes/Duncan Ho – 1 submission </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Stephen Rodriguez – 23/2059, 23/1818</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Antonio de la Oliva – 23/2049r1(updated), 23/2088r0</a:t>
            </a:r>
            <a:endParaRPr lang="en-US" sz="1400" spc="-1" dirty="0">
              <a:solidFill>
                <a:schemeClr val="bg1">
                  <a:lumMod val="50000"/>
                </a:schemeClr>
              </a:solidFill>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50000"/>
                </a:schemeClr>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7202803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November 13, 2023</a:t>
            </a:r>
          </a:p>
        </p:txBody>
      </p:sp>
      <p:sp>
        <p:nvSpPr>
          <p:cNvPr id="9218" name="Rectangle 2"/>
          <p:cNvSpPr>
            <a:spLocks noGrp="1" noChangeArrowheads="1"/>
          </p:cNvSpPr>
          <p:nvPr>
            <p:ph idx="1"/>
          </p:nvPr>
        </p:nvSpPr>
        <p:spPr>
          <a:xfrm>
            <a:off x="914401" y="1338927"/>
            <a:ext cx="10361084" cy="4833271"/>
          </a:xfrm>
          <a:ln/>
        </p:spPr>
        <p:txBody>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(29 participants on-line, 16 participants in the room)</a:t>
            </a:r>
            <a:endParaRPr lang="en-US" sz="14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Approval of Telecon minutes and Interim session minutes – Motion #34 (once all posted) - Tuesday</a:t>
            </a: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Remaining Meetings:</a:t>
            </a:r>
          </a:p>
          <a:p>
            <a:pPr marL="971550" lvl="2" indent="-342900">
              <a:spcBef>
                <a:spcPts val="0"/>
              </a:spcBef>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Tuesday 			PM2 </a:t>
            </a:r>
          </a:p>
          <a:p>
            <a:pPr marL="971550" lvl="2" indent="-342900">
              <a:spcBef>
                <a:spcPts val="0"/>
              </a:spcBef>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Wednesday 		PM2 </a:t>
            </a:r>
          </a:p>
          <a:p>
            <a:pPr marL="971550" lvl="2" indent="-342900">
              <a:spcBef>
                <a:spcPts val="0"/>
              </a:spcBef>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Thursday 			PM1</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Julien – 23/1147r1 – Monday - presented</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Stephane Baron  - 23/1983r0</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Antonio – 2049r0 - presented</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Patrice – 23/1982</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 2 submissions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Phil Hawkes/Duncan Ho – 1 submission </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Stephen Rodriguez – 23/2059, 23/1818</a:t>
            </a:r>
            <a:endParaRPr lang="en-US" sz="1400" spc="-1" dirty="0">
              <a:solidFill>
                <a:schemeClr val="bg1">
                  <a:lumMod val="50000"/>
                </a:schemeClr>
              </a:solidFill>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50000"/>
                </a:schemeClr>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34</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dirty="0"/>
              <a:t>Approve the minutes for:</a:t>
            </a:r>
          </a:p>
          <a:p>
            <a:r>
              <a:rPr lang="en-US" dirty="0"/>
              <a:t>2023 September 802.11 Interim: 11-23/1565r0,</a:t>
            </a:r>
          </a:p>
          <a:p>
            <a:r>
              <a:rPr lang="en-US" dirty="0"/>
              <a:t>TGbi Teleconferences: 11-23/1697r0 (September-October), 11-23/2014r0 (09 November)</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Stephane Baron	</a:t>
            </a:r>
          </a:p>
          <a:p>
            <a:r>
              <a:rPr lang="en-US" dirty="0"/>
              <a:t>Second:  Antonio de la Oliva</a:t>
            </a:r>
          </a:p>
          <a:p>
            <a:r>
              <a:rPr lang="en-US" dirty="0"/>
              <a:t>Approved by unanimous consent,  17 on-line and 9 local</a:t>
            </a:r>
          </a:p>
          <a:p>
            <a:endParaRPr lang="en-US" dirty="0"/>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3139297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2023 November Plenary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ED3EE-E040-F44C-1680-2B3AC61C6205}"/>
              </a:ext>
            </a:extLst>
          </p:cNvPr>
          <p:cNvSpPr>
            <a:spLocks noGrp="1"/>
          </p:cNvSpPr>
          <p:nvPr>
            <p:ph type="title"/>
          </p:nvPr>
        </p:nvSpPr>
        <p:spPr/>
        <p:txBody>
          <a:bodyPr/>
          <a:lstStyle/>
          <a:p>
            <a:r>
              <a:rPr lang="en-US" dirty="0"/>
              <a:t>Registration for the November IEEE 802 plenary session</a:t>
            </a:r>
          </a:p>
        </p:txBody>
      </p:sp>
      <p:sp>
        <p:nvSpPr>
          <p:cNvPr id="3" name="Content Placeholder 2">
            <a:extLst>
              <a:ext uri="{FF2B5EF4-FFF2-40B4-BE49-F238E27FC236}">
                <a16:creationId xmlns:a16="http://schemas.microsoft.com/office/drawing/2014/main" id="{1A17909E-7B01-3C47-8737-8F3D791F0C8C}"/>
              </a:ext>
            </a:extLst>
          </p:cNvPr>
          <p:cNvSpPr>
            <a:spLocks noGrp="1"/>
          </p:cNvSpPr>
          <p:nvPr>
            <p:ph idx="1"/>
          </p:nvPr>
        </p:nvSpPr>
        <p:spPr>
          <a:xfrm>
            <a:off x="914401" y="1765762"/>
            <a:ext cx="10361084" cy="4113213"/>
          </a:xfrm>
        </p:spPr>
        <p:txBody>
          <a:bodyPr/>
          <a:lstStyle/>
          <a:p>
            <a:pPr>
              <a:buFont typeface="Arial" panose="020B0604020202020204" pitchFamily="34" charset="0"/>
              <a:buChar char="•"/>
            </a:pPr>
            <a:r>
              <a:rPr lang="en-US" dirty="0"/>
              <a:t>This meeting is part of the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https://web.cvent.com/event/adea36bb-d70a-4157-b7e8-97d554e398cf/summary</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E2ADA8BC-A708-287E-8684-33983500E69A}"/>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833844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1570</TotalTime>
  <Words>2467</Words>
  <Application>Microsoft Macintosh PowerPoint</Application>
  <PresentationFormat>Widescreen</PresentationFormat>
  <Paragraphs>256</Paragraphs>
  <Slides>21</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Monotype Sorts</vt:lpstr>
      <vt:lpstr>Symbol</vt:lpstr>
      <vt:lpstr>Times New Roman</vt:lpstr>
      <vt:lpstr>Office Theme</vt:lpstr>
      <vt:lpstr>Document</vt:lpstr>
      <vt:lpstr>November Plenary Session Agenda</vt:lpstr>
      <vt:lpstr>Abstract</vt:lpstr>
      <vt:lpstr>IEEE 802.11   Enhanced Data Privacy Task Group</vt:lpstr>
      <vt:lpstr>Registration for the November IEEE 802 plenary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TGbi Agenda – November 16, 2023</vt:lpstr>
      <vt:lpstr>TGbi Agenda – November 15, 2023</vt:lpstr>
      <vt:lpstr>TGbi Agenda – November 14, 2023</vt:lpstr>
      <vt:lpstr>TGbi Agenda – November 13, 2023</vt:lpstr>
      <vt:lpstr>Motion # 34</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Carol Ansley</cp:lastModifiedBy>
  <cp:revision>10</cp:revision>
  <cp:lastPrinted>1601-01-01T00:00:00Z</cp:lastPrinted>
  <dcterms:created xsi:type="dcterms:W3CDTF">2023-11-10T19:40:49Z</dcterms:created>
  <dcterms:modified xsi:type="dcterms:W3CDTF">2023-11-16T20:06:42Z</dcterms:modified>
  <cp:category>Name, Affiliation</cp:category>
</cp:coreProperties>
</file>