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58" r:id="rId4"/>
    <p:sldId id="266" r:id="rId5"/>
    <p:sldId id="267" r:id="rId6"/>
    <p:sldId id="268" r:id="rId7"/>
    <p:sldId id="269" r:id="rId8"/>
    <p:sldId id="270" r:id="rId9"/>
    <p:sldId id="271" r:id="rId10"/>
    <p:sldId id="272" r:id="rId11"/>
    <p:sldId id="273" r:id="rId12"/>
    <p:sldId id="274" r:id="rId13"/>
    <p:sldId id="275" r:id="rId14"/>
    <p:sldId id="276" r:id="rId15"/>
    <p:sldId id="280" r:id="rId16"/>
    <p:sldId id="262" r:id="rId17"/>
    <p:sldId id="277" r:id="rId18"/>
    <p:sldId id="278" r:id="rId19"/>
    <p:sldId id="279"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24960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802.11-23/1696r2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November 2023</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November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2023-11-10</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t>TGbi Agenda – November 13,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approved by unanimous consent (17 participants on-line, 9 participants in the room)</a:t>
            </a: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Stephane Baron  - 23/1983r0 – presented, to follow up straw polls on Thursday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Patrice – 23/1982 - Wednesday</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Po-Kai – 23/31r4 presented and agreed to add to baseline text, 23/1664r0 </a:t>
            </a:r>
            <a:r>
              <a:rPr lang="en-US" sz="1400" spc="-1">
                <a:latin typeface="Times New Roman" panose="02020603050405020304" pitchFamily="18" charset="0"/>
                <a:cs typeface="Times New Roman" panose="02020603050405020304" pitchFamily="18" charset="0"/>
                <a:sym typeface="Arial"/>
              </a:rPr>
              <a:t>- presented</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Stephen Rodriguez – 23/2059, 23/1818</a:t>
            </a:r>
          </a:p>
          <a:p>
            <a:pPr marL="1257300" lvl="2" indent="-342900">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 23/2049r1(updated), 23/2088r0</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15</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7202803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bg1">
                    <a:lumMod val="50000"/>
                  </a:schemeClr>
                </a:solidFill>
              </a:rPr>
              <a:t>TGbi Agenda – November 13, 2023</a:t>
            </a:r>
          </a:p>
        </p:txBody>
      </p:sp>
      <p:sp>
        <p:nvSpPr>
          <p:cNvPr id="9218" name="Rectangle 2"/>
          <p:cNvSpPr>
            <a:spLocks noGrp="1" noChangeArrowheads="1"/>
          </p:cNvSpPr>
          <p:nvPr>
            <p:ph idx="1"/>
          </p:nvPr>
        </p:nvSpPr>
        <p:spPr>
          <a:xfrm>
            <a:off x="914401" y="1338927"/>
            <a:ext cx="10361084" cy="4833271"/>
          </a:xfrm>
          <a:ln/>
        </p:spPr>
        <p:txBody>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bg1">
                    <a:lumMod val="50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Agenda approval –  approved by unanimous consent (29 participants on-line, 16 participants in the room)</a:t>
            </a:r>
            <a:endParaRPr lang="en-US" sz="1400" spc="-1" dirty="0">
              <a:solidFill>
                <a:schemeClr val="bg1">
                  <a:lumMod val="50000"/>
                </a:schemeClr>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Approval of Telecon minutes and Interim session minutes – Motion #34 (once all posted) - Tuesday</a:t>
            </a: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Remaining Meetings:</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Tuesday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Wednesday 		PM2 </a:t>
            </a:r>
          </a:p>
          <a:p>
            <a:pPr marL="971550" lvl="2" indent="-342900">
              <a:spcBef>
                <a:spcPts val="0"/>
              </a:spcBef>
              <a:defRPr sz="1500" spc="-1">
                <a:latin typeface="Arial"/>
                <a:ea typeface="Arial"/>
                <a:cs typeface="Arial"/>
                <a:sym typeface="Arial"/>
              </a:defRPr>
            </a:pPr>
            <a:r>
              <a:rPr lang="en-US" sz="1400" spc="-1" dirty="0">
                <a:solidFill>
                  <a:schemeClr val="bg1">
                    <a:lumMod val="50000"/>
                  </a:schemeClr>
                </a:solidFill>
                <a:latin typeface="Times New Roman"/>
                <a:cs typeface="Times New Roman"/>
                <a:sym typeface="Times New Roman"/>
              </a:rPr>
              <a:t>Thursday 			PM1</a:t>
            </a: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bg1">
                  <a:lumMod val="50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bg1">
                    <a:lumMod val="50000"/>
                  </a:schemeClr>
                </a:solidFill>
                <a:latin typeface="Times New Roman"/>
                <a:cs typeface="Times New Roman"/>
                <a:sym typeface="Times New Roman"/>
              </a:rPr>
              <a:t>Discussion</a:t>
            </a:r>
            <a:endPar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Julien – 23/1147r1 – Monday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Stephane Baron  - 23/1983r0</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Antonio – 2049r0 - presented</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Patrice – 23/1982</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Po-Kai – 2 submissions</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Phil Hawkes/Duncan Ho – 1 submission </a:t>
            </a:r>
          </a:p>
          <a:p>
            <a:pPr marL="1257300" lvl="2" indent="-342900">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Stephen Rodriguez – 23/2059, 23/1818</a:t>
            </a:r>
            <a:endParaRPr lang="en-US" sz="1400" spc="-1" dirty="0">
              <a:solidFill>
                <a:schemeClr val="bg1">
                  <a:lumMod val="50000"/>
                </a:schemeClr>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bg1">
                    <a:lumMod val="50000"/>
                  </a:schemeClr>
                </a:solidFill>
                <a:latin typeface="Times New Roman" panose="02020603050405020304" pitchFamily="18" charset="0"/>
                <a:cs typeface="Times New Roman" panose="02020603050405020304" pitchFamily="18" charset="0"/>
                <a:sym typeface="Arial"/>
              </a:rPr>
              <a:t>Any other topics?</a:t>
            </a:r>
          </a:p>
          <a:p>
            <a:pPr lvl="0" hangingPunct="0">
              <a:defRPr sz="1500" spc="-1">
                <a:latin typeface="Arial"/>
                <a:ea typeface="Arial"/>
                <a:cs typeface="Arial"/>
                <a:sym typeface="Arial"/>
              </a:defRPr>
            </a:pPr>
            <a:r>
              <a:rPr lang="en-US" sz="1400" b="1" spc="-1" dirty="0">
                <a:solidFill>
                  <a:schemeClr val="bg1">
                    <a:lumMod val="50000"/>
                  </a:schemeClr>
                </a:solidFill>
                <a:latin typeface="Times New Roman" panose="02020603050405020304" pitchFamily="18" charset="0"/>
                <a:cs typeface="Times New Roman" panose="02020603050405020304" pitchFamily="18" charset="0"/>
                <a:sym typeface="Arial"/>
              </a:rPr>
              <a:t>Recess</a:t>
            </a:r>
            <a:endParaRPr lang="en-US" sz="1400" dirty="0">
              <a:solidFill>
                <a:schemeClr val="bg1">
                  <a:lumMod val="50000"/>
                </a:schemeClr>
              </a:solidFill>
            </a:endParaRP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34</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dirty="0"/>
              <a:t>Approve the minutes for:</a:t>
            </a:r>
          </a:p>
          <a:p>
            <a:r>
              <a:rPr lang="en-US" dirty="0"/>
              <a:t>2023 September 802.11 Interim: 11-23/1565r0,</a:t>
            </a:r>
          </a:p>
          <a:p>
            <a:r>
              <a:rPr lang="en-US" dirty="0"/>
              <a:t>TGbi Teleconferences: 11-23/1697r0 (September-October), 11-23/2014r0 (09 November)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Stephane Baron	</a:t>
            </a:r>
          </a:p>
          <a:p>
            <a:r>
              <a:rPr lang="en-US" dirty="0"/>
              <a:t>Second:  Antonio de la Oliva</a:t>
            </a:r>
          </a:p>
          <a:p>
            <a:r>
              <a:rPr lang="en-US" dirty="0"/>
              <a:t>Approved by unanimous consent,  17 on-line and 9 local</a:t>
            </a:r>
          </a:p>
          <a:p>
            <a:endParaRPr lang="en-US" dirty="0"/>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31392977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2023 November Plenary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AED3EE-E040-F44C-1680-2B3AC61C6205}"/>
              </a:ext>
            </a:extLst>
          </p:cNvPr>
          <p:cNvSpPr>
            <a:spLocks noGrp="1"/>
          </p:cNvSpPr>
          <p:nvPr>
            <p:ph type="title"/>
          </p:nvPr>
        </p:nvSpPr>
        <p:spPr/>
        <p:txBody>
          <a:bodyPr/>
          <a:lstStyle/>
          <a:p>
            <a:r>
              <a:rPr lang="en-US" dirty="0"/>
              <a:t>Registration for the November IEEE 802 plenary session</a:t>
            </a:r>
          </a:p>
        </p:txBody>
      </p:sp>
      <p:sp>
        <p:nvSpPr>
          <p:cNvPr id="3" name="Content Placeholder 2">
            <a:extLst>
              <a:ext uri="{FF2B5EF4-FFF2-40B4-BE49-F238E27FC236}">
                <a16:creationId xmlns:a16="http://schemas.microsoft.com/office/drawing/2014/main" id="{1A17909E-7B01-3C47-8737-8F3D791F0C8C}"/>
              </a:ext>
            </a:extLst>
          </p:cNvPr>
          <p:cNvSpPr>
            <a:spLocks noGrp="1"/>
          </p:cNvSpPr>
          <p:nvPr>
            <p:ph idx="1"/>
          </p:nvPr>
        </p:nvSpPr>
        <p:spPr>
          <a:xfrm>
            <a:off x="914401" y="1765762"/>
            <a:ext cx="10361084" cy="4113213"/>
          </a:xfrm>
        </p:spPr>
        <p:txBody>
          <a:bodyPr/>
          <a:lstStyle/>
          <a:p>
            <a:pPr>
              <a:buFont typeface="Arial" panose="020B0604020202020204" pitchFamily="34" charset="0"/>
              <a:buChar char="•"/>
            </a:pPr>
            <a:r>
              <a:rPr lang="en-US" dirty="0"/>
              <a:t>This meeting is part of the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https://web.cvent.com/event/adea36bb-d70a-4157-b7e8-97d554e398cf/summary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E2ADA8BC-A708-287E-8684-33983500E69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833844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985</TotalTime>
  <Words>2216</Words>
  <Application>Microsoft Macintosh PowerPoint</Application>
  <PresentationFormat>Widescreen</PresentationFormat>
  <Paragraphs>208</Paragraphs>
  <Slides>19</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Monotype Sorts</vt:lpstr>
      <vt:lpstr>Symbol</vt:lpstr>
      <vt:lpstr>Times New Roman</vt:lpstr>
      <vt:lpstr>Office Theme</vt:lpstr>
      <vt:lpstr>Document</vt:lpstr>
      <vt:lpstr>November Plenary Session Agenda</vt:lpstr>
      <vt:lpstr>Abstract</vt:lpstr>
      <vt:lpstr>IEEE 802.11   Enhanced Data Privacy Task Group</vt:lpstr>
      <vt:lpstr>Registration for the November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TGbi Agenda – November 13, 2023</vt:lpstr>
      <vt:lpstr>TGbi Agenda – November 13, 2023</vt:lpstr>
      <vt:lpstr>Motion # 34</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5</cp:revision>
  <cp:lastPrinted>1601-01-01T00:00:00Z</cp:lastPrinted>
  <dcterms:created xsi:type="dcterms:W3CDTF">2023-11-10T19:40:49Z</dcterms:created>
  <dcterms:modified xsi:type="dcterms:W3CDTF">2023-11-15T14:56:39Z</dcterms:modified>
  <cp:category>Name, Affiliation</cp:category>
</cp:coreProperties>
</file>