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6" r:id="rId5"/>
    <p:sldId id="267" r:id="rId6"/>
    <p:sldId id="268" r:id="rId7"/>
    <p:sldId id="269" r:id="rId8"/>
    <p:sldId id="270" r:id="rId9"/>
    <p:sldId id="271" r:id="rId10"/>
    <p:sldId id="272" r:id="rId11"/>
    <p:sldId id="273" r:id="rId12"/>
    <p:sldId id="274" r:id="rId13"/>
    <p:sldId id="275" r:id="rId14"/>
    <p:sldId id="276" r:id="rId15"/>
    <p:sldId id="280" r:id="rId16"/>
    <p:sldId id="262" r:id="rId17"/>
    <p:sldId id="277" r:id="rId18"/>
    <p:sldId id="27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576"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B9A8C9A-9E24-498F-8632-968AEE6CA6ED}"/>
    <pc:docChg chg="custSel addSld modSld">
      <pc:chgData name="Ansley, Carol (CCI-Atlanta)" userId="cbcdc21a-90c4-4b2f-81f7-da4165205229" providerId="ADAL" clId="{0B9A8C9A-9E24-498F-8632-968AEE6CA6ED}" dt="2023-11-14T04:12:55.115" v="63" actId="20577"/>
      <pc:docMkLst>
        <pc:docMk/>
      </pc:docMkLst>
      <pc:sldChg chg="modSp mod">
        <pc:chgData name="Ansley, Carol (CCI-Atlanta)" userId="cbcdc21a-90c4-4b2f-81f7-da4165205229" providerId="ADAL" clId="{0B9A8C9A-9E24-498F-8632-968AEE6CA6ED}" dt="2023-11-14T04:12:19.565" v="51" actId="207"/>
        <pc:sldMkLst>
          <pc:docMk/>
          <pc:sldMk cId="0" sldId="262"/>
        </pc:sldMkLst>
        <pc:spChg chg="mod">
          <ac:chgData name="Ansley, Carol (CCI-Atlanta)" userId="cbcdc21a-90c4-4b2f-81f7-da4165205229" providerId="ADAL" clId="{0B9A8C9A-9E24-498F-8632-968AEE6CA6ED}" dt="2023-11-14T04:12:19.565" v="51" actId="207"/>
          <ac:spMkLst>
            <pc:docMk/>
            <pc:sldMk cId="0" sldId="262"/>
            <ac:spMk id="2" creationId="{00000000-0000-0000-0000-000000000000}"/>
          </ac:spMkLst>
        </pc:spChg>
        <pc:spChg chg="mod">
          <ac:chgData name="Ansley, Carol (CCI-Atlanta)" userId="cbcdc21a-90c4-4b2f-81f7-da4165205229" providerId="ADAL" clId="{0B9A8C9A-9E24-498F-8632-968AEE6CA6ED}" dt="2023-11-14T04:12:19.565" v="51" actId="207"/>
          <ac:spMkLst>
            <pc:docMk/>
            <pc:sldMk cId="0" sldId="262"/>
            <ac:spMk id="9218" creationId="{00000000-0000-0000-0000-000000000000}"/>
          </ac:spMkLst>
        </pc:spChg>
      </pc:sldChg>
      <pc:sldChg chg="addSp">
        <pc:chgData name="Ansley, Carol (CCI-Atlanta)" userId="cbcdc21a-90c4-4b2f-81f7-da4165205229" providerId="ADAL" clId="{0B9A8C9A-9E24-498F-8632-968AEE6CA6ED}" dt="2023-11-14T04:11:55.634" v="49"/>
        <pc:sldMkLst>
          <pc:docMk/>
          <pc:sldMk cId="4202686700" sldId="276"/>
        </pc:sldMkLst>
        <pc:spChg chg="add">
          <ac:chgData name="Ansley, Carol (CCI-Atlanta)" userId="cbcdc21a-90c4-4b2f-81f7-da4165205229" providerId="ADAL" clId="{0B9A8C9A-9E24-498F-8632-968AEE6CA6ED}" dt="2023-11-14T04:11:55.634" v="49"/>
          <ac:spMkLst>
            <pc:docMk/>
            <pc:sldMk cId="4202686700" sldId="276"/>
            <ac:spMk id="6" creationId="{7038F4E4-789E-DCE8-8013-57ECF4B5A3FC}"/>
          </ac:spMkLst>
        </pc:spChg>
      </pc:sldChg>
      <pc:sldChg chg="modSp add mod">
        <pc:chgData name="Ansley, Carol (CCI-Atlanta)" userId="cbcdc21a-90c4-4b2f-81f7-da4165205229" providerId="ADAL" clId="{0B9A8C9A-9E24-498F-8632-968AEE6CA6ED}" dt="2023-11-14T04:12:55.115" v="63" actId="20577"/>
        <pc:sldMkLst>
          <pc:docMk/>
          <pc:sldMk cId="3720280396" sldId="280"/>
        </pc:sldMkLst>
        <pc:spChg chg="mod">
          <ac:chgData name="Ansley, Carol (CCI-Atlanta)" userId="cbcdc21a-90c4-4b2f-81f7-da4165205229" providerId="ADAL" clId="{0B9A8C9A-9E24-498F-8632-968AEE6CA6ED}" dt="2023-11-14T04:12:55.115" v="63" actId="20577"/>
          <ac:spMkLst>
            <pc:docMk/>
            <pc:sldMk cId="3720280396" sldId="280"/>
            <ac:spMk id="9218"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496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802.11-23/1696r1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
        <p:nvSpPr>
          <p:cNvPr id="6" name="Rectangle 1">
            <a:extLst>
              <a:ext uri="{FF2B5EF4-FFF2-40B4-BE49-F238E27FC236}">
                <a16:creationId xmlns:a16="http://schemas.microsoft.com/office/drawing/2014/main" id="{7038F4E4-789E-DCE8-8013-57ECF4B5A3F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t>https://ieeesa.webex.com/ieeesa/j.php?MTID=m8c3ff85d597f3096b9265981c564a3d1</a:t>
            </a:r>
            <a:r>
              <a:rPr kumimoji="0" lang="en-US" altLang="en-US" sz="1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t>TGbi Agenda – November 13,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a:latin typeface="Times New Roman" panose="02020603050405020304" pitchFamily="18" charset="0"/>
                <a:cs typeface="Times New Roman" panose="02020603050405020304" pitchFamily="18" charset="0"/>
                <a:sym typeface="Arial"/>
              </a:rPr>
              <a:t>Stephane </a:t>
            </a:r>
            <a:r>
              <a:rPr lang="en-US" sz="1400" spc="-1" dirty="0">
                <a:latin typeface="Times New Roman" panose="02020603050405020304" pitchFamily="18" charset="0"/>
                <a:cs typeface="Times New Roman" panose="02020603050405020304" pitchFamily="18" charset="0"/>
                <a:sym typeface="Arial"/>
              </a:rPr>
              <a:t>Baron  - 23/1983r0</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Patrice – 23/1982</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 2 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Stephen Rodriguez – 23/2059, 23/1818</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20280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13,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16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Julien – 23/1147r1 – Monday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2049r0 -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 2 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34</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September 802.11 Interim: 11-23/1565r0,</a:t>
            </a:r>
          </a:p>
          <a:p>
            <a:r>
              <a:rPr lang="en-US" dirty="0"/>
              <a:t>TGbi Teleconferences: 11-23/1697r0 (September-October), 11-23/2014r0 (09 November)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November Plenary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D3EE-E040-F44C-1680-2B3AC61C6205}"/>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1A17909E-7B01-3C47-8737-8F3D791F0C8C}"/>
              </a:ext>
            </a:extLst>
          </p:cNvPr>
          <p:cNvSpPr>
            <a:spLocks noGrp="1"/>
          </p:cNvSpPr>
          <p:nvPr>
            <p:ph idx="1"/>
          </p:nvPr>
        </p:nvSpPr>
        <p:spPr>
          <a:xfrm>
            <a:off x="914401" y="1765762"/>
            <a:ext cx="10361084" cy="4113213"/>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E2ADA8BC-A708-287E-8684-33983500E6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3384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205</TotalTime>
  <Words>2193</Words>
  <Application>Microsoft Office PowerPoint</Application>
  <PresentationFormat>Widescreen</PresentationFormat>
  <Paragraphs>208</Paragraphs>
  <Slides>19</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November 13, 2023</vt:lpstr>
      <vt:lpstr>TGbi Agenda – November 13, 2023</vt:lpstr>
      <vt:lpstr>Motion # 34</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3</cp:revision>
  <cp:lastPrinted>1601-01-01T00:00:00Z</cp:lastPrinted>
  <dcterms:created xsi:type="dcterms:W3CDTF">2023-11-10T19:40:49Z</dcterms:created>
  <dcterms:modified xsi:type="dcterms:W3CDTF">2023-11-14T04:13:05Z</dcterms:modified>
  <cp:category>Name, Affiliation</cp:category>
</cp:coreProperties>
</file>