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257" r:id="rId3"/>
    <p:sldId id="258" r:id="rId4"/>
    <p:sldId id="266" r:id="rId5"/>
    <p:sldId id="267" r:id="rId6"/>
    <p:sldId id="268" r:id="rId7"/>
    <p:sldId id="269" r:id="rId8"/>
    <p:sldId id="270" r:id="rId9"/>
    <p:sldId id="271" r:id="rId10"/>
    <p:sldId id="272" r:id="rId11"/>
    <p:sldId id="273" r:id="rId12"/>
    <p:sldId id="274" r:id="rId13"/>
    <p:sldId id="275" r:id="rId14"/>
    <p:sldId id="276" r:id="rId15"/>
    <p:sldId id="262" r:id="rId16"/>
    <p:sldId id="277" r:id="rId17"/>
    <p:sldId id="278" r:id="rId18"/>
    <p:sldId id="279"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97" d="100"/>
          <a:sy n="97" d="100"/>
        </p:scale>
        <p:origin x="84" y="33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AE845F10-0E0F-40B3-B543-A1C18538ACDE}"/>
    <pc:docChg chg="undo custSel addSld delSld modSld modMainMaster">
      <pc:chgData name="Ansley, Carol (CCI-Atlanta)" userId="cbcdc21a-90c4-4b2f-81f7-da4165205229" providerId="ADAL" clId="{AE845F10-0E0F-40B3-B543-A1C18538ACDE}" dt="2023-11-10T21:25:21.659" v="764" actId="20577"/>
      <pc:docMkLst>
        <pc:docMk/>
      </pc:docMkLst>
      <pc:sldChg chg="delSp modSp mod">
        <pc:chgData name="Ansley, Carol (CCI-Atlanta)" userId="cbcdc21a-90c4-4b2f-81f7-da4165205229" providerId="ADAL" clId="{AE845F10-0E0F-40B3-B543-A1C18538ACDE}" dt="2023-11-10T20:58:03.752" v="102" actId="478"/>
        <pc:sldMkLst>
          <pc:docMk/>
          <pc:sldMk cId="0" sldId="256"/>
        </pc:sldMkLst>
        <pc:spChg chg="del mod">
          <ac:chgData name="Ansley, Carol (CCI-Atlanta)" userId="cbcdc21a-90c4-4b2f-81f7-da4165205229" providerId="ADAL" clId="{AE845F10-0E0F-40B3-B543-A1C18538ACDE}" dt="2023-11-10T20:58:03.752" v="102" actId="478"/>
          <ac:spMkLst>
            <pc:docMk/>
            <pc:sldMk cId="0" sldId="256"/>
            <ac:spMk id="6" creationId="{00000000-0000-0000-0000-000000000000}"/>
          </ac:spMkLst>
        </pc:spChg>
        <pc:spChg chg="mod">
          <ac:chgData name="Ansley, Carol (CCI-Atlanta)" userId="cbcdc21a-90c4-4b2f-81f7-da4165205229" providerId="ADAL" clId="{AE845F10-0E0F-40B3-B543-A1C18538ACDE}" dt="2023-11-10T20:45:41.773" v="43" actId="20577"/>
          <ac:spMkLst>
            <pc:docMk/>
            <pc:sldMk cId="0" sldId="256"/>
            <ac:spMk id="3073" creationId="{00000000-0000-0000-0000-000000000000}"/>
          </ac:spMkLst>
        </pc:spChg>
        <pc:spChg chg="mod">
          <ac:chgData name="Ansley, Carol (CCI-Atlanta)" userId="cbcdc21a-90c4-4b2f-81f7-da4165205229" providerId="ADAL" clId="{AE845F10-0E0F-40B3-B543-A1C18538ACDE}" dt="2023-11-10T20:46:17.336" v="55" actId="20577"/>
          <ac:spMkLst>
            <pc:docMk/>
            <pc:sldMk cId="0" sldId="256"/>
            <ac:spMk id="3074" creationId="{00000000-0000-0000-0000-000000000000}"/>
          </ac:spMkLst>
        </pc:spChg>
      </pc:sldChg>
      <pc:sldChg chg="delSp modSp mod">
        <pc:chgData name="Ansley, Carol (CCI-Atlanta)" userId="cbcdc21a-90c4-4b2f-81f7-da4165205229" providerId="ADAL" clId="{AE845F10-0E0F-40B3-B543-A1C18538ACDE}" dt="2023-11-10T20:58:59.160" v="138" actId="122"/>
        <pc:sldMkLst>
          <pc:docMk/>
          <pc:sldMk cId="0" sldId="257"/>
        </pc:sldMkLst>
        <pc:spChg chg="del mod">
          <ac:chgData name="Ansley, Carol (CCI-Atlanta)" userId="cbcdc21a-90c4-4b2f-81f7-da4165205229" providerId="ADAL" clId="{AE845F10-0E0F-40B3-B543-A1C18538ACDE}" dt="2023-11-10T20:58:11.492" v="104" actId="478"/>
          <ac:spMkLst>
            <pc:docMk/>
            <pc:sldMk cId="0" sldId="257"/>
            <ac:spMk id="4" creationId="{00000000-0000-0000-0000-000000000000}"/>
          </ac:spMkLst>
        </pc:spChg>
        <pc:spChg chg="mod">
          <ac:chgData name="Ansley, Carol (CCI-Atlanta)" userId="cbcdc21a-90c4-4b2f-81f7-da4165205229" providerId="ADAL" clId="{AE845F10-0E0F-40B3-B543-A1C18538ACDE}" dt="2023-11-10T20:58:59.160" v="138" actId="122"/>
          <ac:spMkLst>
            <pc:docMk/>
            <pc:sldMk cId="0" sldId="257"/>
            <ac:spMk id="4098" creationId="{00000000-0000-0000-0000-000000000000}"/>
          </ac:spMkLst>
        </pc:spChg>
      </pc:sldChg>
      <pc:sldChg chg="delSp modSp mod">
        <pc:chgData name="Ansley, Carol (CCI-Atlanta)" userId="cbcdc21a-90c4-4b2f-81f7-da4165205229" providerId="ADAL" clId="{AE845F10-0E0F-40B3-B543-A1C18538ACDE}" dt="2023-11-10T21:00:05.476" v="144" actId="478"/>
        <pc:sldMkLst>
          <pc:docMk/>
          <pc:sldMk cId="0" sldId="258"/>
        </pc:sldMkLst>
        <pc:spChg chg="del mod">
          <ac:chgData name="Ansley, Carol (CCI-Atlanta)" userId="cbcdc21a-90c4-4b2f-81f7-da4165205229" providerId="ADAL" clId="{AE845F10-0E0F-40B3-B543-A1C18538ACDE}" dt="2023-11-10T21:00:05.476" v="144" actId="478"/>
          <ac:spMkLst>
            <pc:docMk/>
            <pc:sldMk cId="0" sldId="258"/>
            <ac:spMk id="4" creationId="{00000000-0000-0000-0000-000000000000}"/>
          </ac:spMkLst>
        </pc:spChg>
        <pc:spChg chg="mod">
          <ac:chgData name="Ansley, Carol (CCI-Atlanta)" userId="cbcdc21a-90c4-4b2f-81f7-da4165205229" providerId="ADAL" clId="{AE845F10-0E0F-40B3-B543-A1C18538ACDE}" dt="2023-11-10T20:59:58.611" v="142" actId="1076"/>
          <ac:spMkLst>
            <pc:docMk/>
            <pc:sldMk cId="0" sldId="258"/>
            <ac:spMk id="5121" creationId="{00000000-0000-0000-0000-000000000000}"/>
          </ac:spMkLst>
        </pc:spChg>
        <pc:spChg chg="mod">
          <ac:chgData name="Ansley, Carol (CCI-Atlanta)" userId="cbcdc21a-90c4-4b2f-81f7-da4165205229" providerId="ADAL" clId="{AE845F10-0E0F-40B3-B543-A1C18538ACDE}" dt="2023-11-10T20:59:55.674" v="141" actId="14100"/>
          <ac:spMkLst>
            <pc:docMk/>
            <pc:sldMk cId="0" sldId="258"/>
            <ac:spMk id="5122" creationId="{00000000-0000-0000-0000-000000000000}"/>
          </ac:spMkLst>
        </pc:spChg>
      </pc:sldChg>
      <pc:sldChg chg="del">
        <pc:chgData name="Ansley, Carol (CCI-Atlanta)" userId="cbcdc21a-90c4-4b2f-81f7-da4165205229" providerId="ADAL" clId="{AE845F10-0E0F-40B3-B543-A1C18538ACDE}" dt="2023-11-10T21:16:59.449" v="550" actId="47"/>
        <pc:sldMkLst>
          <pc:docMk/>
          <pc:sldMk cId="0" sldId="259"/>
        </pc:sldMkLst>
      </pc:sldChg>
      <pc:sldChg chg="modSp mod">
        <pc:chgData name="Ansley, Carol (CCI-Atlanta)" userId="cbcdc21a-90c4-4b2f-81f7-da4165205229" providerId="ADAL" clId="{AE845F10-0E0F-40B3-B543-A1C18538ACDE}" dt="2023-11-10T21:25:21.659" v="764" actId="20577"/>
        <pc:sldMkLst>
          <pc:docMk/>
          <pc:sldMk cId="0" sldId="262"/>
        </pc:sldMkLst>
        <pc:spChg chg="mod">
          <ac:chgData name="Ansley, Carol (CCI-Atlanta)" userId="cbcdc21a-90c4-4b2f-81f7-da4165205229" providerId="ADAL" clId="{AE845F10-0E0F-40B3-B543-A1C18538ACDE}" dt="2023-11-10T21:17:47.882" v="590" actId="14100"/>
          <ac:spMkLst>
            <pc:docMk/>
            <pc:sldMk cId="0" sldId="262"/>
            <ac:spMk id="2" creationId="{00000000-0000-0000-0000-000000000000}"/>
          </ac:spMkLst>
        </pc:spChg>
        <pc:spChg chg="mod">
          <ac:chgData name="Ansley, Carol (CCI-Atlanta)" userId="cbcdc21a-90c4-4b2f-81f7-da4165205229" providerId="ADAL" clId="{AE845F10-0E0F-40B3-B543-A1C18538ACDE}" dt="2023-11-10T21:25:21.659" v="764" actId="20577"/>
          <ac:spMkLst>
            <pc:docMk/>
            <pc:sldMk cId="0" sldId="262"/>
            <ac:spMk id="9218" creationId="{00000000-0000-0000-0000-000000000000}"/>
          </ac:spMkLst>
        </pc:spChg>
      </pc:sldChg>
      <pc:sldChg chg="del">
        <pc:chgData name="Ansley, Carol (CCI-Atlanta)" userId="cbcdc21a-90c4-4b2f-81f7-da4165205229" providerId="ADAL" clId="{AE845F10-0E0F-40B3-B543-A1C18538ACDE}" dt="2023-11-10T21:20:18.881" v="643" actId="47"/>
        <pc:sldMkLst>
          <pc:docMk/>
          <pc:sldMk cId="0" sldId="264"/>
        </pc:sldMkLst>
      </pc:sldChg>
      <pc:sldChg chg="del">
        <pc:chgData name="Ansley, Carol (CCI-Atlanta)" userId="cbcdc21a-90c4-4b2f-81f7-da4165205229" providerId="ADAL" clId="{AE845F10-0E0F-40B3-B543-A1C18538ACDE}" dt="2023-11-10T21:16:56.742" v="549" actId="47"/>
        <pc:sldMkLst>
          <pc:docMk/>
          <pc:sldMk cId="1609761067" sldId="265"/>
        </pc:sldMkLst>
      </pc:sldChg>
      <pc:sldChg chg="modSp new mod">
        <pc:chgData name="Ansley, Carol (CCI-Atlanta)" userId="cbcdc21a-90c4-4b2f-81f7-da4165205229" providerId="ADAL" clId="{AE845F10-0E0F-40B3-B543-A1C18538ACDE}" dt="2023-11-10T21:06:13.979" v="213" actId="1076"/>
        <pc:sldMkLst>
          <pc:docMk/>
          <pc:sldMk cId="3833844979" sldId="266"/>
        </pc:sldMkLst>
        <pc:spChg chg="mod">
          <ac:chgData name="Ansley, Carol (CCI-Atlanta)" userId="cbcdc21a-90c4-4b2f-81f7-da4165205229" providerId="ADAL" clId="{AE845F10-0E0F-40B3-B543-A1C18538ACDE}" dt="2023-11-10T21:06:09.337" v="212"/>
          <ac:spMkLst>
            <pc:docMk/>
            <pc:sldMk cId="3833844979" sldId="266"/>
            <ac:spMk id="2" creationId="{5FAED3EE-E040-F44C-1680-2B3AC61C6205}"/>
          </ac:spMkLst>
        </pc:spChg>
        <pc:spChg chg="mod">
          <ac:chgData name="Ansley, Carol (CCI-Atlanta)" userId="cbcdc21a-90c4-4b2f-81f7-da4165205229" providerId="ADAL" clId="{AE845F10-0E0F-40B3-B543-A1C18538ACDE}" dt="2023-11-10T21:06:13.979" v="213" actId="1076"/>
          <ac:spMkLst>
            <pc:docMk/>
            <pc:sldMk cId="3833844979" sldId="266"/>
            <ac:spMk id="3" creationId="{1A17909E-7B01-3C47-8737-8F3D791F0C8C}"/>
          </ac:spMkLst>
        </pc:spChg>
      </pc:sldChg>
      <pc:sldChg chg="modSp new mod">
        <pc:chgData name="Ansley, Carol (CCI-Atlanta)" userId="cbcdc21a-90c4-4b2f-81f7-da4165205229" providerId="ADAL" clId="{AE845F10-0E0F-40B3-B543-A1C18538ACDE}" dt="2023-11-10T21:06:53.177" v="232" actId="20577"/>
        <pc:sldMkLst>
          <pc:docMk/>
          <pc:sldMk cId="67846233" sldId="267"/>
        </pc:sldMkLst>
        <pc:spChg chg="mod">
          <ac:chgData name="Ansley, Carol (CCI-Atlanta)" userId="cbcdc21a-90c4-4b2f-81f7-da4165205229" providerId="ADAL" clId="{AE845F10-0E0F-40B3-B543-A1C18538ACDE}" dt="2023-11-10T21:06:53.177" v="232" actId="20577"/>
          <ac:spMkLst>
            <pc:docMk/>
            <pc:sldMk cId="67846233" sldId="267"/>
            <ac:spMk id="2" creationId="{D0E6EBD6-6BC7-8AFA-A1BD-7FA59A9BFDFE}"/>
          </ac:spMkLst>
        </pc:spChg>
        <pc:spChg chg="mod">
          <ac:chgData name="Ansley, Carol (CCI-Atlanta)" userId="cbcdc21a-90c4-4b2f-81f7-da4165205229" providerId="ADAL" clId="{AE845F10-0E0F-40B3-B543-A1C18538ACDE}" dt="2023-11-10T21:06:42.486" v="214"/>
          <ac:spMkLst>
            <pc:docMk/>
            <pc:sldMk cId="67846233" sldId="267"/>
            <ac:spMk id="3" creationId="{8F6F0028-72F9-766A-1926-5AF778E5EAB9}"/>
          </ac:spMkLst>
        </pc:spChg>
      </pc:sldChg>
      <pc:sldChg chg="modSp new mod">
        <pc:chgData name="Ansley, Carol (CCI-Atlanta)" userId="cbcdc21a-90c4-4b2f-81f7-da4165205229" providerId="ADAL" clId="{AE845F10-0E0F-40B3-B543-A1C18538ACDE}" dt="2023-11-10T21:07:59.833" v="283" actId="403"/>
        <pc:sldMkLst>
          <pc:docMk/>
          <pc:sldMk cId="2730441605" sldId="268"/>
        </pc:sldMkLst>
        <pc:spChg chg="mod">
          <ac:chgData name="Ansley, Carol (CCI-Atlanta)" userId="cbcdc21a-90c4-4b2f-81f7-da4165205229" providerId="ADAL" clId="{AE845F10-0E0F-40B3-B543-A1C18538ACDE}" dt="2023-11-10T21:07:59.833" v="283" actId="403"/>
          <ac:spMkLst>
            <pc:docMk/>
            <pc:sldMk cId="2730441605" sldId="268"/>
            <ac:spMk id="2" creationId="{B67946A4-C6A2-983C-A92C-C712B151C9A6}"/>
          </ac:spMkLst>
        </pc:spChg>
        <pc:spChg chg="mod">
          <ac:chgData name="Ansley, Carol (CCI-Atlanta)" userId="cbcdc21a-90c4-4b2f-81f7-da4165205229" providerId="ADAL" clId="{AE845F10-0E0F-40B3-B543-A1C18538ACDE}" dt="2023-11-10T21:07:23.870" v="237" actId="12"/>
          <ac:spMkLst>
            <pc:docMk/>
            <pc:sldMk cId="2730441605" sldId="268"/>
            <ac:spMk id="3" creationId="{1B51169A-CA24-92E7-6F94-5EA60F95650D}"/>
          </ac:spMkLst>
        </pc:spChg>
      </pc:sldChg>
      <pc:sldChg chg="modSp new mod">
        <pc:chgData name="Ansley, Carol (CCI-Atlanta)" userId="cbcdc21a-90c4-4b2f-81f7-da4165205229" providerId="ADAL" clId="{AE845F10-0E0F-40B3-B543-A1C18538ACDE}" dt="2023-11-10T21:09:48.232" v="329" actId="12"/>
        <pc:sldMkLst>
          <pc:docMk/>
          <pc:sldMk cId="4256938591" sldId="269"/>
        </pc:sldMkLst>
        <pc:spChg chg="mod">
          <ac:chgData name="Ansley, Carol (CCI-Atlanta)" userId="cbcdc21a-90c4-4b2f-81f7-da4165205229" providerId="ADAL" clId="{AE845F10-0E0F-40B3-B543-A1C18538ACDE}" dt="2023-11-10T21:09:06.506" v="325" actId="20577"/>
          <ac:spMkLst>
            <pc:docMk/>
            <pc:sldMk cId="4256938591" sldId="269"/>
            <ac:spMk id="2" creationId="{DFF74924-9F4E-B190-4642-DE81F5E48529}"/>
          </ac:spMkLst>
        </pc:spChg>
        <pc:spChg chg="mod">
          <ac:chgData name="Ansley, Carol (CCI-Atlanta)" userId="cbcdc21a-90c4-4b2f-81f7-da4165205229" providerId="ADAL" clId="{AE845F10-0E0F-40B3-B543-A1C18538ACDE}" dt="2023-11-10T21:09:48.232" v="329" actId="12"/>
          <ac:spMkLst>
            <pc:docMk/>
            <pc:sldMk cId="4256938591" sldId="269"/>
            <ac:spMk id="3" creationId="{E192BC4F-B453-F637-529A-293154F5A5FC}"/>
          </ac:spMkLst>
        </pc:spChg>
      </pc:sldChg>
      <pc:sldChg chg="modSp new mod">
        <pc:chgData name="Ansley, Carol (CCI-Atlanta)" userId="cbcdc21a-90c4-4b2f-81f7-da4165205229" providerId="ADAL" clId="{AE845F10-0E0F-40B3-B543-A1C18538ACDE}" dt="2023-11-10T21:10:27.901" v="391" actId="20577"/>
        <pc:sldMkLst>
          <pc:docMk/>
          <pc:sldMk cId="881313868" sldId="270"/>
        </pc:sldMkLst>
        <pc:spChg chg="mod">
          <ac:chgData name="Ansley, Carol (CCI-Atlanta)" userId="cbcdc21a-90c4-4b2f-81f7-da4165205229" providerId="ADAL" clId="{AE845F10-0E0F-40B3-B543-A1C18538ACDE}" dt="2023-11-10T21:10:27.901" v="391" actId="20577"/>
          <ac:spMkLst>
            <pc:docMk/>
            <pc:sldMk cId="881313868" sldId="270"/>
            <ac:spMk id="2" creationId="{32C9759A-D8C5-F47B-CC70-4277A357FAE7}"/>
          </ac:spMkLst>
        </pc:spChg>
        <pc:spChg chg="mod">
          <ac:chgData name="Ansley, Carol (CCI-Atlanta)" userId="cbcdc21a-90c4-4b2f-81f7-da4165205229" providerId="ADAL" clId="{AE845F10-0E0F-40B3-B543-A1C18538ACDE}" dt="2023-11-10T21:10:05.244" v="330"/>
          <ac:spMkLst>
            <pc:docMk/>
            <pc:sldMk cId="881313868" sldId="270"/>
            <ac:spMk id="3" creationId="{0BCDE9FB-2C50-4FF1-7260-9EAB381C640C}"/>
          </ac:spMkLst>
        </pc:spChg>
      </pc:sldChg>
      <pc:sldChg chg="modSp new mod">
        <pc:chgData name="Ansley, Carol (CCI-Atlanta)" userId="cbcdc21a-90c4-4b2f-81f7-da4165205229" providerId="ADAL" clId="{AE845F10-0E0F-40B3-B543-A1C18538ACDE}" dt="2023-11-10T21:11:26.034" v="399"/>
        <pc:sldMkLst>
          <pc:docMk/>
          <pc:sldMk cId="840632857" sldId="271"/>
        </pc:sldMkLst>
        <pc:spChg chg="mod">
          <ac:chgData name="Ansley, Carol (CCI-Atlanta)" userId="cbcdc21a-90c4-4b2f-81f7-da4165205229" providerId="ADAL" clId="{AE845F10-0E0F-40B3-B543-A1C18538ACDE}" dt="2023-11-10T21:11:26.034" v="399"/>
          <ac:spMkLst>
            <pc:docMk/>
            <pc:sldMk cId="840632857" sldId="271"/>
            <ac:spMk id="2" creationId="{0F50672F-BDB6-C733-F966-1509036306E3}"/>
          </ac:spMkLst>
        </pc:spChg>
        <pc:spChg chg="mod">
          <ac:chgData name="Ansley, Carol (CCI-Atlanta)" userId="cbcdc21a-90c4-4b2f-81f7-da4165205229" providerId="ADAL" clId="{AE845F10-0E0F-40B3-B543-A1C18538ACDE}" dt="2023-11-10T21:11:14.196" v="398" actId="14100"/>
          <ac:spMkLst>
            <pc:docMk/>
            <pc:sldMk cId="840632857" sldId="271"/>
            <ac:spMk id="3" creationId="{8F18A120-B0AE-5214-8E92-FC26A8917AF8}"/>
          </ac:spMkLst>
        </pc:spChg>
      </pc:sldChg>
      <pc:sldChg chg="modSp new mod">
        <pc:chgData name="Ansley, Carol (CCI-Atlanta)" userId="cbcdc21a-90c4-4b2f-81f7-da4165205229" providerId="ADAL" clId="{AE845F10-0E0F-40B3-B543-A1C18538ACDE}" dt="2023-11-10T21:12:13.591" v="404" actId="14100"/>
        <pc:sldMkLst>
          <pc:docMk/>
          <pc:sldMk cId="4271709708" sldId="272"/>
        </pc:sldMkLst>
        <pc:spChg chg="mod">
          <ac:chgData name="Ansley, Carol (CCI-Atlanta)" userId="cbcdc21a-90c4-4b2f-81f7-da4165205229" providerId="ADAL" clId="{AE845F10-0E0F-40B3-B543-A1C18538ACDE}" dt="2023-11-10T21:12:06.160" v="402" actId="20577"/>
          <ac:spMkLst>
            <pc:docMk/>
            <pc:sldMk cId="4271709708" sldId="272"/>
            <ac:spMk id="2" creationId="{FEC429EE-EABD-364C-C7E5-C4618995CE8E}"/>
          </ac:spMkLst>
        </pc:spChg>
        <pc:spChg chg="mod">
          <ac:chgData name="Ansley, Carol (CCI-Atlanta)" userId="cbcdc21a-90c4-4b2f-81f7-da4165205229" providerId="ADAL" clId="{AE845F10-0E0F-40B3-B543-A1C18538ACDE}" dt="2023-11-10T21:12:13.591" v="404" actId="14100"/>
          <ac:spMkLst>
            <pc:docMk/>
            <pc:sldMk cId="4271709708" sldId="272"/>
            <ac:spMk id="3" creationId="{66BF023F-1AEB-E350-C077-D11AF72D7CC9}"/>
          </ac:spMkLst>
        </pc:spChg>
      </pc:sldChg>
      <pc:sldChg chg="modSp new mod">
        <pc:chgData name="Ansley, Carol (CCI-Atlanta)" userId="cbcdc21a-90c4-4b2f-81f7-da4165205229" providerId="ADAL" clId="{AE845F10-0E0F-40B3-B543-A1C18538ACDE}" dt="2023-11-10T21:12:48.880" v="406"/>
        <pc:sldMkLst>
          <pc:docMk/>
          <pc:sldMk cId="90925923" sldId="273"/>
        </pc:sldMkLst>
        <pc:spChg chg="mod">
          <ac:chgData name="Ansley, Carol (CCI-Atlanta)" userId="cbcdc21a-90c4-4b2f-81f7-da4165205229" providerId="ADAL" clId="{AE845F10-0E0F-40B3-B543-A1C18538ACDE}" dt="2023-11-10T21:12:48.880" v="406"/>
          <ac:spMkLst>
            <pc:docMk/>
            <pc:sldMk cId="90925923" sldId="273"/>
            <ac:spMk id="2" creationId="{D59B63E3-F16C-0F41-911D-25F533C4D6E8}"/>
          </ac:spMkLst>
        </pc:spChg>
        <pc:spChg chg="mod">
          <ac:chgData name="Ansley, Carol (CCI-Atlanta)" userId="cbcdc21a-90c4-4b2f-81f7-da4165205229" providerId="ADAL" clId="{AE845F10-0E0F-40B3-B543-A1C18538ACDE}" dt="2023-11-10T21:12:34.739" v="405"/>
          <ac:spMkLst>
            <pc:docMk/>
            <pc:sldMk cId="90925923" sldId="273"/>
            <ac:spMk id="3" creationId="{D9552A3D-1FCF-3E4D-10E1-7B5B160B96C0}"/>
          </ac:spMkLst>
        </pc:spChg>
      </pc:sldChg>
      <pc:sldChg chg="addSp delSp modSp new mod modClrScheme chgLayout">
        <pc:chgData name="Ansley, Carol (CCI-Atlanta)" userId="cbcdc21a-90c4-4b2f-81f7-da4165205229" providerId="ADAL" clId="{AE845F10-0E0F-40B3-B543-A1C18538ACDE}" dt="2023-11-10T21:14:18.443" v="452" actId="20577"/>
        <pc:sldMkLst>
          <pc:docMk/>
          <pc:sldMk cId="1762637390" sldId="274"/>
        </pc:sldMkLst>
        <pc:spChg chg="del mod ord">
          <ac:chgData name="Ansley, Carol (CCI-Atlanta)" userId="cbcdc21a-90c4-4b2f-81f7-da4165205229" providerId="ADAL" clId="{AE845F10-0E0F-40B3-B543-A1C18538ACDE}" dt="2023-11-10T21:13:03.379" v="407" actId="700"/>
          <ac:spMkLst>
            <pc:docMk/>
            <pc:sldMk cId="1762637390" sldId="274"/>
            <ac:spMk id="2" creationId="{C7BE6170-6074-88FF-FAA5-1A747FFE0115}"/>
          </ac:spMkLst>
        </pc:spChg>
        <pc:spChg chg="del mod ord">
          <ac:chgData name="Ansley, Carol (CCI-Atlanta)" userId="cbcdc21a-90c4-4b2f-81f7-da4165205229" providerId="ADAL" clId="{AE845F10-0E0F-40B3-B543-A1C18538ACDE}" dt="2023-11-10T21:13:03.379" v="407" actId="700"/>
          <ac:spMkLst>
            <pc:docMk/>
            <pc:sldMk cId="1762637390" sldId="274"/>
            <ac:spMk id="3" creationId="{EE2F4E47-5C3D-DBA0-596A-91E636F341E0}"/>
          </ac:spMkLst>
        </pc:spChg>
        <pc:spChg chg="mod ord">
          <ac:chgData name="Ansley, Carol (CCI-Atlanta)" userId="cbcdc21a-90c4-4b2f-81f7-da4165205229" providerId="ADAL" clId="{AE845F10-0E0F-40B3-B543-A1C18538ACDE}" dt="2023-11-10T21:13:03.379" v="407" actId="700"/>
          <ac:spMkLst>
            <pc:docMk/>
            <pc:sldMk cId="1762637390" sldId="274"/>
            <ac:spMk id="4" creationId="{8492DB9C-7928-5EB0-519B-9BC3FEEEA681}"/>
          </ac:spMkLst>
        </pc:spChg>
        <pc:spChg chg="add mod ord">
          <ac:chgData name="Ansley, Carol (CCI-Atlanta)" userId="cbcdc21a-90c4-4b2f-81f7-da4165205229" providerId="ADAL" clId="{AE845F10-0E0F-40B3-B543-A1C18538ACDE}" dt="2023-11-10T21:14:18.443" v="452" actId="20577"/>
          <ac:spMkLst>
            <pc:docMk/>
            <pc:sldMk cId="1762637390" sldId="274"/>
            <ac:spMk id="5" creationId="{BCA283EE-12DD-6209-5840-B1F414056867}"/>
          </ac:spMkLst>
        </pc:spChg>
        <pc:spChg chg="add mod ord">
          <ac:chgData name="Ansley, Carol (CCI-Atlanta)" userId="cbcdc21a-90c4-4b2f-81f7-da4165205229" providerId="ADAL" clId="{AE845F10-0E0F-40B3-B543-A1C18538ACDE}" dt="2023-11-10T21:13:25.661" v="409" actId="27636"/>
          <ac:spMkLst>
            <pc:docMk/>
            <pc:sldMk cId="1762637390" sldId="274"/>
            <ac:spMk id="6" creationId="{C77EC15D-554B-B490-CDA2-14DB7D1D6343}"/>
          </ac:spMkLst>
        </pc:spChg>
        <pc:spChg chg="add mod ord">
          <ac:chgData name="Ansley, Carol (CCI-Atlanta)" userId="cbcdc21a-90c4-4b2f-81f7-da4165205229" providerId="ADAL" clId="{AE845F10-0E0F-40B3-B543-A1C18538ACDE}" dt="2023-11-10T21:14:04.040" v="416" actId="255"/>
          <ac:spMkLst>
            <pc:docMk/>
            <pc:sldMk cId="1762637390" sldId="274"/>
            <ac:spMk id="7" creationId="{FDDC11A8-A24F-5483-2BA7-ACAC3BEAD16E}"/>
          </ac:spMkLst>
        </pc:spChg>
      </pc:sldChg>
      <pc:sldChg chg="modSp new mod">
        <pc:chgData name="Ansley, Carol (CCI-Atlanta)" userId="cbcdc21a-90c4-4b2f-81f7-da4165205229" providerId="ADAL" clId="{AE845F10-0E0F-40B3-B543-A1C18538ACDE}" dt="2023-11-10T21:15:04.251" v="479" actId="20577"/>
        <pc:sldMkLst>
          <pc:docMk/>
          <pc:sldMk cId="3659409609" sldId="275"/>
        </pc:sldMkLst>
        <pc:spChg chg="mod">
          <ac:chgData name="Ansley, Carol (CCI-Atlanta)" userId="cbcdc21a-90c4-4b2f-81f7-da4165205229" providerId="ADAL" clId="{AE845F10-0E0F-40B3-B543-A1C18538ACDE}" dt="2023-11-10T21:15:04.251" v="479" actId="20577"/>
          <ac:spMkLst>
            <pc:docMk/>
            <pc:sldMk cId="3659409609" sldId="275"/>
            <ac:spMk id="2" creationId="{49B81C26-9F70-9A0B-53F4-54E995E4235E}"/>
          </ac:spMkLst>
        </pc:spChg>
        <pc:spChg chg="mod">
          <ac:chgData name="Ansley, Carol (CCI-Atlanta)" userId="cbcdc21a-90c4-4b2f-81f7-da4165205229" providerId="ADAL" clId="{AE845F10-0E0F-40B3-B543-A1C18538ACDE}" dt="2023-11-10T21:14:53.307" v="455" actId="403"/>
          <ac:spMkLst>
            <pc:docMk/>
            <pc:sldMk cId="3659409609" sldId="275"/>
            <ac:spMk id="3" creationId="{001797A3-D07F-981D-D519-41CE722C893B}"/>
          </ac:spMkLst>
        </pc:spChg>
      </pc:sldChg>
      <pc:sldChg chg="addSp modSp new mod">
        <pc:chgData name="Ansley, Carol (CCI-Atlanta)" userId="cbcdc21a-90c4-4b2f-81f7-da4165205229" providerId="ADAL" clId="{AE845F10-0E0F-40B3-B543-A1C18538ACDE}" dt="2023-11-10T21:15:54.668" v="508" actId="1076"/>
        <pc:sldMkLst>
          <pc:docMk/>
          <pc:sldMk cId="4202686700" sldId="276"/>
        </pc:sldMkLst>
        <pc:spChg chg="mod">
          <ac:chgData name="Ansley, Carol (CCI-Atlanta)" userId="cbcdc21a-90c4-4b2f-81f7-da4165205229" providerId="ADAL" clId="{AE845F10-0E0F-40B3-B543-A1C18538ACDE}" dt="2023-11-10T21:15:40.035" v="506" actId="20577"/>
          <ac:spMkLst>
            <pc:docMk/>
            <pc:sldMk cId="4202686700" sldId="276"/>
            <ac:spMk id="2" creationId="{FE86C99E-8990-33D3-9E44-CC08EBC527BC}"/>
          </ac:spMkLst>
        </pc:spChg>
        <pc:spChg chg="mod">
          <ac:chgData name="Ansley, Carol (CCI-Atlanta)" userId="cbcdc21a-90c4-4b2f-81f7-da4165205229" providerId="ADAL" clId="{AE845F10-0E0F-40B3-B543-A1C18538ACDE}" dt="2023-11-10T21:15:27.107" v="481"/>
          <ac:spMkLst>
            <pc:docMk/>
            <pc:sldMk cId="4202686700" sldId="276"/>
            <ac:spMk id="3" creationId="{043072B5-A055-EDAE-7A94-E17BEB15BF8A}"/>
          </ac:spMkLst>
        </pc:spChg>
        <pc:spChg chg="add mod">
          <ac:chgData name="Ansley, Carol (CCI-Atlanta)" userId="cbcdc21a-90c4-4b2f-81f7-da4165205229" providerId="ADAL" clId="{AE845F10-0E0F-40B3-B543-A1C18538ACDE}" dt="2023-11-10T21:15:54.668" v="508" actId="1076"/>
          <ac:spMkLst>
            <pc:docMk/>
            <pc:sldMk cId="4202686700" sldId="276"/>
            <ac:spMk id="5" creationId="{6325B905-C158-C284-8126-8D061D98E88D}"/>
          </ac:spMkLst>
        </pc:spChg>
      </pc:sldChg>
      <pc:sldChg chg="modSp new del mod">
        <pc:chgData name="Ansley, Carol (CCI-Atlanta)" userId="cbcdc21a-90c4-4b2f-81f7-da4165205229" providerId="ADAL" clId="{AE845F10-0E0F-40B3-B543-A1C18538ACDE}" dt="2023-11-10T21:16:54.211" v="548" actId="47"/>
        <pc:sldMkLst>
          <pc:docMk/>
          <pc:sldMk cId="3023925477" sldId="277"/>
        </pc:sldMkLst>
        <pc:spChg chg="mod">
          <ac:chgData name="Ansley, Carol (CCI-Atlanta)" userId="cbcdc21a-90c4-4b2f-81f7-da4165205229" providerId="ADAL" clId="{AE845F10-0E0F-40B3-B543-A1C18538ACDE}" dt="2023-11-10T21:16:39.261" v="547" actId="20577"/>
          <ac:spMkLst>
            <pc:docMk/>
            <pc:sldMk cId="3023925477" sldId="277"/>
            <ac:spMk id="2" creationId="{11C4D434-BA3B-6A99-7213-8094D9DCE54A}"/>
          </ac:spMkLst>
        </pc:spChg>
        <pc:spChg chg="mod">
          <ac:chgData name="Ansley, Carol (CCI-Atlanta)" userId="cbcdc21a-90c4-4b2f-81f7-da4165205229" providerId="ADAL" clId="{AE845F10-0E0F-40B3-B543-A1C18538ACDE}" dt="2023-11-10T21:16:28.678" v="512" actId="403"/>
          <ac:spMkLst>
            <pc:docMk/>
            <pc:sldMk cId="3023925477" sldId="277"/>
            <ac:spMk id="3" creationId="{D618E20B-D93E-017F-A667-6B3216B684C9}"/>
          </ac:spMkLst>
        </pc:spChg>
      </pc:sldChg>
      <pc:sldChg chg="modSp new mod">
        <pc:chgData name="Ansley, Carol (CCI-Atlanta)" userId="cbcdc21a-90c4-4b2f-81f7-da4165205229" providerId="ADAL" clId="{AE845F10-0E0F-40B3-B543-A1C18538ACDE}" dt="2023-11-10T21:23:31.674" v="733" actId="20577"/>
        <pc:sldMkLst>
          <pc:docMk/>
          <pc:sldMk cId="3139297721" sldId="277"/>
        </pc:sldMkLst>
        <pc:spChg chg="mod">
          <ac:chgData name="Ansley, Carol (CCI-Atlanta)" userId="cbcdc21a-90c4-4b2f-81f7-da4165205229" providerId="ADAL" clId="{AE845F10-0E0F-40B3-B543-A1C18538ACDE}" dt="2023-11-10T21:20:47.604" v="655" actId="20577"/>
          <ac:spMkLst>
            <pc:docMk/>
            <pc:sldMk cId="3139297721" sldId="277"/>
            <ac:spMk id="2" creationId="{B1FB0235-AEAF-205F-4E72-FAF282379E35}"/>
          </ac:spMkLst>
        </pc:spChg>
        <pc:spChg chg="mod">
          <ac:chgData name="Ansley, Carol (CCI-Atlanta)" userId="cbcdc21a-90c4-4b2f-81f7-da4165205229" providerId="ADAL" clId="{AE845F10-0E0F-40B3-B543-A1C18538ACDE}" dt="2023-11-10T21:23:31.674" v="733" actId="20577"/>
          <ac:spMkLst>
            <pc:docMk/>
            <pc:sldMk cId="3139297721" sldId="277"/>
            <ac:spMk id="3" creationId="{5B21F962-D098-99CD-12EE-D561C0C5DBC6}"/>
          </ac:spMkLst>
        </pc:spChg>
      </pc:sldChg>
      <pc:sldChg chg="addSp delSp modSp new mod">
        <pc:chgData name="Ansley, Carol (CCI-Atlanta)" userId="cbcdc21a-90c4-4b2f-81f7-da4165205229" providerId="ADAL" clId="{AE845F10-0E0F-40B3-B543-A1C18538ACDE}" dt="2023-11-10T21:19:40.733" v="619" actId="20577"/>
        <pc:sldMkLst>
          <pc:docMk/>
          <pc:sldMk cId="2463854918" sldId="278"/>
        </pc:sldMkLst>
        <pc:spChg chg="mod">
          <ac:chgData name="Ansley, Carol (CCI-Atlanta)" userId="cbcdc21a-90c4-4b2f-81f7-da4165205229" providerId="ADAL" clId="{AE845F10-0E0F-40B3-B543-A1C18538ACDE}" dt="2023-11-10T21:19:40.733" v="619" actId="20577"/>
          <ac:spMkLst>
            <pc:docMk/>
            <pc:sldMk cId="2463854918" sldId="278"/>
            <ac:spMk id="2" creationId="{97ADACF7-3A53-05EF-8109-4532F9A80083}"/>
          </ac:spMkLst>
        </pc:spChg>
        <pc:spChg chg="del">
          <ac:chgData name="Ansley, Carol (CCI-Atlanta)" userId="cbcdc21a-90c4-4b2f-81f7-da4165205229" providerId="ADAL" clId="{AE845F10-0E0F-40B3-B543-A1C18538ACDE}" dt="2023-11-10T21:19:32.008" v="604"/>
          <ac:spMkLst>
            <pc:docMk/>
            <pc:sldMk cId="2463854918" sldId="278"/>
            <ac:spMk id="3" creationId="{74DB4705-D396-9627-FE4F-6D84AAB31F2E}"/>
          </ac:spMkLst>
        </pc:spChg>
        <pc:graphicFrameChg chg="add mod">
          <ac:chgData name="Ansley, Carol (CCI-Atlanta)" userId="cbcdc21a-90c4-4b2f-81f7-da4165205229" providerId="ADAL" clId="{AE845F10-0E0F-40B3-B543-A1C18538ACDE}" dt="2023-11-10T21:19:32.008" v="604"/>
          <ac:graphicFrameMkLst>
            <pc:docMk/>
            <pc:sldMk cId="2463854918" sldId="278"/>
            <ac:graphicFrameMk id="5" creationId="{EA86CD28-5652-B4C3-1526-786B09C64409}"/>
          </ac:graphicFrameMkLst>
        </pc:graphicFrameChg>
      </pc:sldChg>
      <pc:sldChg chg="modSp new mod">
        <pc:chgData name="Ansley, Carol (CCI-Atlanta)" userId="cbcdc21a-90c4-4b2f-81f7-da4165205229" providerId="ADAL" clId="{AE845F10-0E0F-40B3-B543-A1C18538ACDE}" dt="2023-11-10T21:20:15.421" v="642" actId="20577"/>
        <pc:sldMkLst>
          <pc:docMk/>
          <pc:sldMk cId="1178900202" sldId="279"/>
        </pc:sldMkLst>
        <pc:spChg chg="mod">
          <ac:chgData name="Ansley, Carol (CCI-Atlanta)" userId="cbcdc21a-90c4-4b2f-81f7-da4165205229" providerId="ADAL" clId="{AE845F10-0E0F-40B3-B543-A1C18538ACDE}" dt="2023-11-10T21:20:15.421" v="642" actId="20577"/>
          <ac:spMkLst>
            <pc:docMk/>
            <pc:sldMk cId="1178900202" sldId="279"/>
            <ac:spMk id="2" creationId="{DF2440F2-F4F3-57D7-068F-EE7CC89F5F01}"/>
          </ac:spMkLst>
        </pc:spChg>
        <pc:spChg chg="mod">
          <ac:chgData name="Ansley, Carol (CCI-Atlanta)" userId="cbcdc21a-90c4-4b2f-81f7-da4165205229" providerId="ADAL" clId="{AE845F10-0E0F-40B3-B543-A1C18538ACDE}" dt="2023-11-10T21:20:03.868" v="621" actId="20577"/>
          <ac:spMkLst>
            <pc:docMk/>
            <pc:sldMk cId="1178900202" sldId="279"/>
            <ac:spMk id="3" creationId="{C4C11C74-8F1B-E411-874B-C743893FD4DF}"/>
          </ac:spMkLst>
        </pc:spChg>
      </pc:sldChg>
      <pc:sldMasterChg chg="addSp delSp modSp mod modSldLayout">
        <pc:chgData name="Ansley, Carol (CCI-Atlanta)" userId="cbcdc21a-90c4-4b2f-81f7-da4165205229" providerId="ADAL" clId="{AE845F10-0E0F-40B3-B543-A1C18538ACDE}" dt="2023-11-10T21:02:53.166" v="204" actId="478"/>
        <pc:sldMasterMkLst>
          <pc:docMk/>
          <pc:sldMasterMk cId="0" sldId="2147483648"/>
        </pc:sldMasterMkLst>
        <pc:spChg chg="add mod">
          <ac:chgData name="Ansley, Carol (CCI-Atlanta)" userId="cbcdc21a-90c4-4b2f-81f7-da4165205229" providerId="ADAL" clId="{AE845F10-0E0F-40B3-B543-A1C18538ACDE}" dt="2023-11-10T20:57:47.502" v="100" actId="1076"/>
          <ac:spMkLst>
            <pc:docMk/>
            <pc:sldMasterMk cId="0" sldId="2147483648"/>
            <ac:spMk id="2" creationId="{3C061AC4-5C74-F51D-3B07-3ED0A0AC6AB9}"/>
          </ac:spMkLst>
        </pc:spChg>
        <pc:spChg chg="add mod">
          <ac:chgData name="Ansley, Carol (CCI-Atlanta)" userId="cbcdc21a-90c4-4b2f-81f7-da4165205229" providerId="ADAL" clId="{AE845F10-0E0F-40B3-B543-A1C18538ACDE}" dt="2023-11-10T21:01:35.832" v="187" actId="113"/>
          <ac:spMkLst>
            <pc:docMk/>
            <pc:sldMasterMk cId="0" sldId="2147483648"/>
            <ac:spMk id="3" creationId="{43A40642-7FDF-FAFB-C065-EFF1E8C41828}"/>
          </ac:spMkLst>
        </pc:spChg>
        <pc:spChg chg="mod">
          <ac:chgData name="Ansley, Carol (CCI-Atlanta)" userId="cbcdc21a-90c4-4b2f-81f7-da4165205229" providerId="ADAL" clId="{AE845F10-0E0F-40B3-B543-A1C18538ACDE}" dt="2023-11-10T20:46:56.217" v="81" actId="20577"/>
          <ac:spMkLst>
            <pc:docMk/>
            <pc:sldMasterMk cId="0" sldId="2147483648"/>
            <ac:spMk id="10" creationId="{00000000-0000-0000-0000-000000000000}"/>
          </ac:spMkLst>
        </pc:spChg>
        <pc:spChg chg="del mod">
          <ac:chgData name="Ansley, Carol (CCI-Atlanta)" userId="cbcdc21a-90c4-4b2f-81f7-da4165205229" providerId="ADAL" clId="{AE845F10-0E0F-40B3-B543-A1C18538ACDE}" dt="2023-11-10T20:57:26.058" v="84" actId="478"/>
          <ac:spMkLst>
            <pc:docMk/>
            <pc:sldMasterMk cId="0" sldId="2147483648"/>
            <ac:spMk id="1027" creationId="{00000000-0000-0000-0000-000000000000}"/>
          </ac:spMkLst>
        </pc:spChg>
        <pc:spChg chg="del">
          <ac:chgData name="Ansley, Carol (CCI-Atlanta)" userId="cbcdc21a-90c4-4b2f-81f7-da4165205229" providerId="ADAL" clId="{AE845F10-0E0F-40B3-B543-A1C18538ACDE}" dt="2023-11-10T21:01:02.636" v="150" actId="478"/>
          <ac:spMkLst>
            <pc:docMk/>
            <pc:sldMasterMk cId="0" sldId="2147483648"/>
            <ac:spMk id="1028" creationId="{00000000-0000-0000-0000-000000000000}"/>
          </ac:spMkLst>
        </pc:spChg>
        <pc:sldLayoutChg chg="delSp modSp mod">
          <pc:chgData name="Ansley, Carol (CCI-Atlanta)" userId="cbcdc21a-90c4-4b2f-81f7-da4165205229" providerId="ADAL" clId="{AE845F10-0E0F-40B3-B543-A1C18538ACDE}" dt="2023-11-10T21:02:17.946" v="194" actId="478"/>
          <pc:sldLayoutMkLst>
            <pc:docMk/>
            <pc:sldMasterMk cId="0" sldId="2147483648"/>
            <pc:sldLayoutMk cId="0" sldId="2147483649"/>
          </pc:sldLayoutMkLst>
          <pc:spChg chg="del mod">
            <ac:chgData name="Ansley, Carol (CCI-Atlanta)" userId="cbcdc21a-90c4-4b2f-81f7-da4165205229" providerId="ADAL" clId="{AE845F10-0E0F-40B3-B543-A1C18538ACDE}" dt="2023-11-10T21:00:32.769" v="146" actId="478"/>
            <ac:spMkLst>
              <pc:docMk/>
              <pc:sldMasterMk cId="0" sldId="2147483648"/>
              <pc:sldLayoutMk cId="0" sldId="2147483649"/>
              <ac:spMk id="4" creationId="{00000000-0000-0000-0000-000000000000}"/>
            </ac:spMkLst>
          </pc:spChg>
          <pc:spChg chg="del mod">
            <ac:chgData name="Ansley, Carol (CCI-Atlanta)" userId="cbcdc21a-90c4-4b2f-81f7-da4165205229" providerId="ADAL" clId="{AE845F10-0E0F-40B3-B543-A1C18538ACDE}" dt="2023-11-10T21:02:17.946" v="194" actId="478"/>
            <ac:spMkLst>
              <pc:docMk/>
              <pc:sldMasterMk cId="0" sldId="2147483648"/>
              <pc:sldLayoutMk cId="0" sldId="2147483649"/>
              <ac:spMk id="5" creationId="{00000000-0000-0000-0000-000000000000}"/>
            </ac:spMkLst>
          </pc:spChg>
        </pc:sldLayoutChg>
        <pc:sldLayoutChg chg="delSp modSp mod">
          <pc:chgData name="Ansley, Carol (CCI-Atlanta)" userId="cbcdc21a-90c4-4b2f-81f7-da4165205229" providerId="ADAL" clId="{AE845F10-0E0F-40B3-B543-A1C18538ACDE}" dt="2023-11-10T21:02:09.804" v="192" actId="478"/>
          <pc:sldLayoutMkLst>
            <pc:docMk/>
            <pc:sldMasterMk cId="0" sldId="2147483648"/>
            <pc:sldLayoutMk cId="0" sldId="2147483650"/>
          </pc:sldLayoutMkLst>
          <pc:spChg chg="del mod">
            <ac:chgData name="Ansley, Carol (CCI-Atlanta)" userId="cbcdc21a-90c4-4b2f-81f7-da4165205229" providerId="ADAL" clId="{AE845F10-0E0F-40B3-B543-A1C18538ACDE}" dt="2023-11-10T21:02:09.804" v="192" actId="478"/>
            <ac:spMkLst>
              <pc:docMk/>
              <pc:sldMasterMk cId="0" sldId="2147483648"/>
              <pc:sldLayoutMk cId="0" sldId="2147483650"/>
              <ac:spMk id="11" creationId="{00000000-0000-0000-0000-000000000000}"/>
            </ac:spMkLst>
          </pc:spChg>
          <pc:spChg chg="del mod">
            <ac:chgData name="Ansley, Carol (CCI-Atlanta)" userId="cbcdc21a-90c4-4b2f-81f7-da4165205229" providerId="ADAL" clId="{AE845F10-0E0F-40B3-B543-A1C18538ACDE}" dt="2023-11-10T21:02:02.616" v="189" actId="478"/>
            <ac:spMkLst>
              <pc:docMk/>
              <pc:sldMasterMk cId="0" sldId="2147483648"/>
              <pc:sldLayoutMk cId="0" sldId="2147483650"/>
              <ac:spMk id="12" creationId="{00000000-0000-0000-0000-000000000000}"/>
            </ac:spMkLst>
          </pc:spChg>
        </pc:sldLayoutChg>
        <pc:sldLayoutChg chg="delSp modSp mod">
          <pc:chgData name="Ansley, Carol (CCI-Atlanta)" userId="cbcdc21a-90c4-4b2f-81f7-da4165205229" providerId="ADAL" clId="{AE845F10-0E0F-40B3-B543-A1C18538ACDE}" dt="2023-11-10T21:02:30.502" v="198" actId="478"/>
          <pc:sldLayoutMkLst>
            <pc:docMk/>
            <pc:sldMasterMk cId="0" sldId="2147483648"/>
            <pc:sldLayoutMk cId="0" sldId="2147483651"/>
          </pc:sldLayoutMkLst>
          <pc:spChg chg="del mod">
            <ac:chgData name="Ansley, Carol (CCI-Atlanta)" userId="cbcdc21a-90c4-4b2f-81f7-da4165205229" providerId="ADAL" clId="{AE845F10-0E0F-40B3-B543-A1C18538ACDE}" dt="2023-11-10T21:02:30.502" v="198" actId="478"/>
            <ac:spMkLst>
              <pc:docMk/>
              <pc:sldMasterMk cId="0" sldId="2147483648"/>
              <pc:sldLayoutMk cId="0" sldId="2147483651"/>
              <ac:spMk id="4" creationId="{00000000-0000-0000-0000-000000000000}"/>
            </ac:spMkLst>
          </pc:spChg>
          <pc:spChg chg="del mod">
            <ac:chgData name="Ansley, Carol (CCI-Atlanta)" userId="cbcdc21a-90c4-4b2f-81f7-da4165205229" providerId="ADAL" clId="{AE845F10-0E0F-40B3-B543-A1C18538ACDE}" dt="2023-11-10T21:02:28.199" v="196" actId="478"/>
            <ac:spMkLst>
              <pc:docMk/>
              <pc:sldMasterMk cId="0" sldId="2147483648"/>
              <pc:sldLayoutMk cId="0" sldId="2147483651"/>
              <ac:spMk id="5" creationId="{00000000-0000-0000-0000-000000000000}"/>
            </ac:spMkLst>
          </pc:spChg>
        </pc:sldLayoutChg>
        <pc:sldLayoutChg chg="delSp modSp mod">
          <pc:chgData name="Ansley, Carol (CCI-Atlanta)" userId="cbcdc21a-90c4-4b2f-81f7-da4165205229" providerId="ADAL" clId="{AE845F10-0E0F-40B3-B543-A1C18538ACDE}" dt="2023-11-10T21:02:42.212" v="201" actId="478"/>
          <pc:sldLayoutMkLst>
            <pc:docMk/>
            <pc:sldMasterMk cId="0" sldId="2147483648"/>
            <pc:sldLayoutMk cId="0" sldId="2147483654"/>
          </pc:sldLayoutMkLst>
          <pc:spChg chg="del">
            <ac:chgData name="Ansley, Carol (CCI-Atlanta)" userId="cbcdc21a-90c4-4b2f-81f7-da4165205229" providerId="ADAL" clId="{AE845F10-0E0F-40B3-B543-A1C18538ACDE}" dt="2023-11-10T21:02:38.358" v="199" actId="478"/>
            <ac:spMkLst>
              <pc:docMk/>
              <pc:sldMasterMk cId="0" sldId="2147483648"/>
              <pc:sldLayoutMk cId="0" sldId="2147483654"/>
              <ac:spMk id="3" creationId="{00000000-0000-0000-0000-000000000000}"/>
            </ac:spMkLst>
          </pc:spChg>
          <pc:spChg chg="del mod">
            <ac:chgData name="Ansley, Carol (CCI-Atlanta)" userId="cbcdc21a-90c4-4b2f-81f7-da4165205229" providerId="ADAL" clId="{AE845F10-0E0F-40B3-B543-A1C18538ACDE}" dt="2023-11-10T21:02:42.212" v="201" actId="478"/>
            <ac:spMkLst>
              <pc:docMk/>
              <pc:sldMasterMk cId="0" sldId="2147483648"/>
              <pc:sldLayoutMk cId="0" sldId="2147483654"/>
              <ac:spMk id="4" creationId="{00000000-0000-0000-0000-000000000000}"/>
            </ac:spMkLst>
          </pc:spChg>
        </pc:sldLayoutChg>
        <pc:sldLayoutChg chg="delSp modSp mod">
          <pc:chgData name="Ansley, Carol (CCI-Atlanta)" userId="cbcdc21a-90c4-4b2f-81f7-da4165205229" providerId="ADAL" clId="{AE845F10-0E0F-40B3-B543-A1C18538ACDE}" dt="2023-11-10T21:02:53.166" v="204" actId="478"/>
          <pc:sldLayoutMkLst>
            <pc:docMk/>
            <pc:sldMasterMk cId="0" sldId="2147483648"/>
            <pc:sldLayoutMk cId="0" sldId="2147483655"/>
          </pc:sldLayoutMkLst>
          <pc:spChg chg="del">
            <ac:chgData name="Ansley, Carol (CCI-Atlanta)" userId="cbcdc21a-90c4-4b2f-81f7-da4165205229" providerId="ADAL" clId="{AE845F10-0E0F-40B3-B543-A1C18538ACDE}" dt="2023-11-10T21:02:47.307" v="202" actId="478"/>
            <ac:spMkLst>
              <pc:docMk/>
              <pc:sldMasterMk cId="0" sldId="2147483648"/>
              <pc:sldLayoutMk cId="0" sldId="2147483655"/>
              <ac:spMk id="2" creationId="{00000000-0000-0000-0000-000000000000}"/>
            </ac:spMkLst>
          </pc:spChg>
          <pc:spChg chg="del mod">
            <ac:chgData name="Ansley, Carol (CCI-Atlanta)" userId="cbcdc21a-90c4-4b2f-81f7-da4165205229" providerId="ADAL" clId="{AE845F10-0E0F-40B3-B543-A1C18538ACDE}" dt="2023-11-10T21:02:53.166" v="204" actId="478"/>
            <ac:spMkLst>
              <pc:docMk/>
              <pc:sldMasterMk cId="0" sldId="2147483648"/>
              <pc:sldLayoutMk cId="0" sldId="2147483655"/>
              <ac:spMk id="3" creationId="{00000000-0000-0000-0000-000000000000}"/>
            </ac:spMkLst>
          </pc:spChg>
        </pc:sldLayout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2" y="36142"/>
        <a:ext cx="7475826" cy="1161679"/>
      </dsp:txXfrm>
    </dsp:sp>
    <dsp:sp modelId="{7064C985-DF20-5245-844B-7AE3D022FAD3}">
      <dsp:nvSpPr>
        <dsp:cNvPr id="0" name=""/>
        <dsp:cNvSpPr/>
      </dsp:nvSpPr>
      <dsp:spPr>
        <a:xfrm>
          <a:off x="777120" y="1439624"/>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813262" y="1475766"/>
        <a:ext cx="7155889" cy="1161679"/>
      </dsp:txXfrm>
    </dsp:sp>
    <dsp:sp modelId="{3EAB7F97-7588-C94B-9C7B-EB77FE124974}">
      <dsp:nvSpPr>
        <dsp:cNvPr id="0" name=""/>
        <dsp:cNvSpPr/>
      </dsp:nvSpPr>
      <dsp:spPr>
        <a:xfrm>
          <a:off x="1554241" y="2879249"/>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590383" y="2915391"/>
        <a:ext cx="7155889" cy="1161679"/>
      </dsp:txXfrm>
    </dsp:sp>
    <dsp:sp modelId="{DB9FE80C-61B6-9E42-952D-DDA131F441A6}">
      <dsp:nvSpPr>
        <dsp:cNvPr id="0" name=""/>
        <dsp:cNvSpPr/>
      </dsp:nvSpPr>
      <dsp:spPr>
        <a:xfrm>
          <a:off x="8005294" y="935755"/>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185761" y="935755"/>
        <a:ext cx="441142" cy="603562"/>
      </dsp:txXfrm>
    </dsp:sp>
    <dsp:sp modelId="{66938D0C-9A21-1F4A-A60A-8FE90FD4AF1D}">
      <dsp:nvSpPr>
        <dsp:cNvPr id="0" name=""/>
        <dsp:cNvSpPr/>
      </dsp:nvSpPr>
      <dsp:spPr>
        <a:xfrm>
          <a:off x="8782415" y="2367154"/>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962882" y="2367154"/>
        <a:ext cx="441142" cy="603562"/>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11/10/2023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a:prstGeom prst="rect">
            <a:avLst/>
          </a:prstGeo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802.11-23/1696r0</a:t>
            </a:r>
          </a:p>
        </p:txBody>
      </p:sp>
      <p:sp>
        <p:nvSpPr>
          <p:cNvPr id="2" name="Date Placeholder 3">
            <a:extLst>
              <a:ext uri="{FF2B5EF4-FFF2-40B4-BE49-F238E27FC236}">
                <a16:creationId xmlns:a16="http://schemas.microsoft.com/office/drawing/2014/main" id="{3C061AC4-5C74-F51D-3B07-3ED0A0AC6AB9}"/>
              </a:ext>
            </a:extLst>
          </p:cNvPr>
          <p:cNvSpPr txBox="1">
            <a:spLocks/>
          </p:cNvSpPr>
          <p:nvPr userDrawn="1"/>
        </p:nvSpPr>
        <p:spPr bwMode="auto">
          <a:xfrm>
            <a:off x="901221" y="323545"/>
            <a:ext cx="3389865"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2023</a:t>
            </a:r>
          </a:p>
        </p:txBody>
      </p:sp>
      <p:sp>
        <p:nvSpPr>
          <p:cNvPr id="3" name="Date Placeholder 3">
            <a:extLst>
              <a:ext uri="{FF2B5EF4-FFF2-40B4-BE49-F238E27FC236}">
                <a16:creationId xmlns:a16="http://schemas.microsoft.com/office/drawing/2014/main" id="{43A40642-7FDF-FAFB-C065-EFF1E8C41828}"/>
              </a:ext>
            </a:extLst>
          </p:cNvPr>
          <p:cNvSpPr txBox="1">
            <a:spLocks/>
          </p:cNvSpPr>
          <p:nvPr userDrawn="1"/>
        </p:nvSpPr>
        <p:spPr bwMode="auto">
          <a:xfrm>
            <a:off x="6507999" y="6500834"/>
            <a:ext cx="4667283" cy="20317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Carol Ansley, Cox Communications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4.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eb.cvent.com/event/adea36bb-d70a-4157-b7e8-97d554e398cf/summar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November Plenary Session Agenda</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2023-11-10</a:t>
            </a:r>
          </a:p>
        </p:txBody>
      </p:sp>
      <p:sp>
        <p:nvSpPr>
          <p:cNvPr id="7" name="Footer Placeholder 4"/>
          <p:cNvSpPr>
            <a:spLocks noGrp="1"/>
          </p:cNvSpPr>
          <p:nvPr>
            <p:ph type="ftr" idx="4294967295"/>
          </p:nvPr>
        </p:nvSpPr>
        <p:spPr>
          <a:xfrm>
            <a:off x="7026657" y="5924549"/>
            <a:ext cx="4246027" cy="180975"/>
          </a:xfrm>
          <a:prstGeom prst="rect">
            <a:avLst/>
          </a:prstGeom>
        </p:spPr>
        <p:txBody>
          <a:bodyPr/>
          <a:lstStyle/>
          <a:p>
            <a:r>
              <a:rPr lang="en-GB"/>
              <a:t>Name, Affiliation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54207478"/>
              </p:ext>
            </p:extLst>
          </p:nvPr>
        </p:nvGraphicFramePr>
        <p:xfrm>
          <a:off x="993775" y="2419350"/>
          <a:ext cx="10234613" cy="2487613"/>
        </p:xfrm>
        <a:graphic>
          <a:graphicData uri="http://schemas.openxmlformats.org/presentationml/2006/ole">
            <mc:AlternateContent xmlns:mc="http://schemas.openxmlformats.org/markup-compatibility/2006">
              <mc:Choice xmlns:v="urn:schemas-microsoft-com:vml" Requires="v">
                <p:oleObj name="Document" r:id="rId3" imgW="10439485" imgH="2543802" progId="Word.Document.8">
                  <p:embed/>
                </p:oleObj>
              </mc:Choice>
              <mc:Fallback>
                <p:oleObj name="Document" r:id="rId3" imgW="10439485" imgH="2543802" progId="Word.Document.8">
                  <p:embed/>
                  <p:pic>
                    <p:nvPicPr>
                      <p:cNvPr id="3075" name="Object 3"/>
                      <p:cNvPicPr>
                        <a:picLocks noChangeAspect="1" noChangeArrowheads="1"/>
                      </p:cNvPicPr>
                      <p:nvPr/>
                    </p:nvPicPr>
                    <p:blipFill>
                      <a:blip r:embed="rId4"/>
                      <a:srcRect/>
                      <a:stretch>
                        <a:fillRect/>
                      </a:stretch>
                    </p:blipFill>
                    <p:spPr bwMode="auto">
                      <a:xfrm>
                        <a:off x="993775" y="2419350"/>
                        <a:ext cx="10234613" cy="24876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429EE-EABD-364C-C7E5-C4618995CE8E}"/>
              </a:ext>
            </a:extLst>
          </p:cNvPr>
          <p:cNvSpPr>
            <a:spLocks noGrp="1"/>
          </p:cNvSpPr>
          <p:nvPr>
            <p:ph type="title"/>
          </p:nvPr>
        </p:nvSpPr>
        <p:spPr/>
        <p:txBody>
          <a:bodyPr/>
          <a:lstStyle/>
          <a:p>
            <a:r>
              <a:rPr lang="en-US" dirty="0"/>
              <a:t>Participation in IEEE 802 Meetings</a:t>
            </a:r>
          </a:p>
        </p:txBody>
      </p:sp>
      <p:sp>
        <p:nvSpPr>
          <p:cNvPr id="3" name="Content Placeholder 2">
            <a:extLst>
              <a:ext uri="{FF2B5EF4-FFF2-40B4-BE49-F238E27FC236}">
                <a16:creationId xmlns:a16="http://schemas.microsoft.com/office/drawing/2014/main" id="{66BF023F-1AEB-E350-C077-D11AF72D7CC9}"/>
              </a:ext>
            </a:extLst>
          </p:cNvPr>
          <p:cNvSpPr>
            <a:spLocks noGrp="1"/>
          </p:cNvSpPr>
          <p:nvPr>
            <p:ph idx="1"/>
          </p:nvPr>
        </p:nvSpPr>
        <p:spPr>
          <a:xfrm>
            <a:off x="914401" y="1751014"/>
            <a:ext cx="10361084" cy="4497385"/>
          </a:xfrm>
        </p:spPr>
        <p:txBody>
          <a:bodyPr/>
          <a:lstStyle/>
          <a:p>
            <a:pPr marL="318239" indent="-314278">
              <a:spcBef>
                <a:spcPts val="600"/>
              </a:spcBef>
              <a:defRPr sz="1600" b="1" spc="-1">
                <a:latin typeface="Times New Roman"/>
                <a:ea typeface="Times New Roman"/>
                <a:cs typeface="Times New Roman"/>
                <a:sym typeface="Times New Roman"/>
              </a:defRPr>
            </a:pPr>
            <a:r>
              <a:rPr lang="en-US" dirty="0"/>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rPr lang="en-US" dirty="0"/>
              <a:t>•     </a:t>
            </a:r>
            <a:r>
              <a:rPr lang="en-US" i="0" dirty="0"/>
              <a:t>Participants in the IEEE standards development individual process shall act based on their qualifications and experience. (</a:t>
            </a:r>
            <a:r>
              <a:rPr lang="en-US" i="0" u="sng" dirty="0">
                <a:solidFill>
                  <a:srgbClr val="0000FF"/>
                </a:solidFill>
                <a:uFill>
                  <a:solidFill>
                    <a:srgbClr val="0000FF"/>
                  </a:solidFill>
                </a:uFill>
                <a:hlinkClick r:id="rId2"/>
              </a:rPr>
              <a:t>https://standards.ieee.org/develop/policies/bylaws/sb_bylaws.pdf</a:t>
            </a:r>
            <a:r>
              <a:rPr lang="en-US" i="0" u="sng" dirty="0">
                <a:solidFill>
                  <a:srgbClr val="CCCCFF"/>
                </a:solidFill>
              </a:rPr>
              <a:t> </a:t>
            </a:r>
            <a:r>
              <a:rPr lang="en-US" i="0" dirty="0"/>
              <a:t>section 5.2.1)</a:t>
            </a:r>
          </a:p>
          <a:p>
            <a:pPr marL="318239" indent="-314278">
              <a:spcBef>
                <a:spcPts val="600"/>
              </a:spcBef>
              <a:defRPr sz="1400" b="1" spc="-1">
                <a:latin typeface="Times New Roman"/>
                <a:ea typeface="Times New Roman"/>
                <a:cs typeface="Times New Roman"/>
                <a:sym typeface="Times New Roman"/>
              </a:defRPr>
            </a:pPr>
            <a:r>
              <a:rPr lang="en-US" dirty="0"/>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rPr lang="en-US" dirty="0"/>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rPr lang="en-US" dirty="0"/>
              <a:t>•    Participants shall not direct the actions or votes of any other member of an IEEE 802 Working Group or retaliate against any other member for their actions or votes within IEEE 802 Working Group meetings, see </a:t>
            </a:r>
            <a:r>
              <a:rPr lang="en-US" u="sng" dirty="0">
                <a:solidFill>
                  <a:srgbClr val="0000FF"/>
                </a:solidFill>
                <a:uFill>
                  <a:solidFill>
                    <a:srgbClr val="0000FF"/>
                  </a:solidFill>
                </a:uFill>
                <a:hlinkClick r:id="rId3"/>
              </a:rPr>
              <a:t>https://standards.ieee.org/develop/policies/bylaws/sb_bylaws.pdf </a:t>
            </a:r>
            <a:r>
              <a:rPr lang="en-US" dirty="0"/>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rPr lang="en-US" dirty="0"/>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rPr lang="en-US" dirty="0"/>
              <a:t>(Latest revision of IEEE 802 LMSC Working Group Policies and Procedures: </a:t>
            </a:r>
            <a:r>
              <a:rPr lang="en-US" u="sng" dirty="0">
                <a:solidFill>
                  <a:srgbClr val="0000FF"/>
                </a:solidFill>
                <a:uFill>
                  <a:solidFill>
                    <a:srgbClr val="0000FF"/>
                  </a:solidFill>
                </a:uFill>
                <a:hlinkClick r:id="rId4"/>
              </a:rPr>
              <a:t>http://www.ieee802.org/devdocs.shtml</a:t>
            </a:r>
            <a:r>
              <a:rPr lang="en-US" dirty="0"/>
              <a:t>)</a:t>
            </a:r>
          </a:p>
          <a:p>
            <a:endParaRPr lang="en-US" dirty="0"/>
          </a:p>
        </p:txBody>
      </p:sp>
      <p:sp>
        <p:nvSpPr>
          <p:cNvPr id="4" name="Slide Number Placeholder 3">
            <a:extLst>
              <a:ext uri="{FF2B5EF4-FFF2-40B4-BE49-F238E27FC236}">
                <a16:creationId xmlns:a16="http://schemas.microsoft.com/office/drawing/2014/main" id="{F7E194B6-A35E-1CE1-1D6E-06F19774E096}"/>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4271709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B63E3-F16C-0F41-911D-25F533C4D6E8}"/>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D9552A3D-1FCF-3E4D-10E1-7B5B160B96C0}"/>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81F21FDC-2B89-B2DF-B834-E8E1F59D8D5E}"/>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90925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625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p:txBody>
          <a:bodyPr>
            <a:noAutofit/>
          </a:bodyPr>
          <a:lstStyle/>
          <a:p>
            <a:endParaRPr lang="en-US" sz="1600" dirty="0"/>
          </a:p>
          <a:p>
            <a:r>
              <a:rPr lang="en-US" sz="1600" dirty="0"/>
              <a:t>The current version of the IEEE-SA Standards Board Bylaws is available at: </a:t>
            </a:r>
          </a:p>
          <a:p>
            <a:pPr lvl="1">
              <a:buNone/>
            </a:pPr>
            <a:r>
              <a:rPr lang="en-US" sz="1600" dirty="0">
                <a:hlinkClick r:id="rId8"/>
              </a:rPr>
              <a:t>http://standards.ieee.org/develop/policies/bylaws/index.html</a:t>
            </a:r>
            <a:r>
              <a:rPr lang="en-US" sz="1600" dirty="0"/>
              <a:t> (HTML version) </a:t>
            </a:r>
          </a:p>
          <a:p>
            <a:pPr lvl="1">
              <a:buNone/>
            </a:pPr>
            <a:r>
              <a:rPr lang="en-US" sz="1600" dirty="0">
                <a:hlinkClick r:id="rId9"/>
              </a:rPr>
              <a:t>http://standards.ieee.org/develop/policies/bylaws/sb_bylaws.pdf</a:t>
            </a:r>
            <a:r>
              <a:rPr lang="en-US" sz="1600" dirty="0"/>
              <a:t> (PDF version) </a:t>
            </a:r>
          </a:p>
          <a:p>
            <a:pPr>
              <a:buNone/>
            </a:pPr>
            <a:br>
              <a:rPr lang="en-US" sz="1600" dirty="0"/>
            </a:br>
            <a:endParaRPr lang="en-US" sz="1600" dirty="0"/>
          </a:p>
          <a:p>
            <a:r>
              <a:rPr lang="en-US" sz="1600" dirty="0"/>
              <a:t>The current version of the IEEE-SA Standards Board Operations Manual is available at: </a:t>
            </a:r>
          </a:p>
          <a:p>
            <a:pPr lvl="1">
              <a:buNone/>
            </a:pPr>
            <a:r>
              <a:rPr lang="en-US" sz="1600" dirty="0">
                <a:hlinkClick r:id="rId10"/>
              </a:rPr>
              <a:t>http://standards.ieee.org/develop/policies/opman/index.html</a:t>
            </a:r>
            <a:r>
              <a:rPr lang="en-US" sz="1600" dirty="0"/>
              <a:t> (HTML version) </a:t>
            </a:r>
          </a:p>
          <a:p>
            <a:pPr lvl="1">
              <a:buNone/>
            </a:pPr>
            <a:r>
              <a:rPr lang="en-US" sz="1600" dirty="0">
                <a:hlinkClick r:id="rId11"/>
              </a:rPr>
              <a:t>http://standards.ieee.org/develop/policies/opman/sb_om.pdf</a:t>
            </a:r>
            <a:r>
              <a:rPr lang="en-US" sz="1600" dirty="0"/>
              <a:t> (PDF version) </a:t>
            </a:r>
          </a:p>
          <a:p>
            <a:endParaRPr lang="en-US" sz="16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762637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81C26-9F70-9A0B-53F4-54E995E4235E}"/>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001797A3-D07F-981D-D519-41CE722C893B}"/>
              </a:ext>
            </a:extLst>
          </p:cNvPr>
          <p:cNvSpPr>
            <a:spLocks noGrp="1"/>
          </p:cNvSpPr>
          <p:nvPr>
            <p:ph idx="1"/>
          </p:nvPr>
        </p:nvSpPr>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8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endParaRPr lang="en-US" sz="3200" dirty="0"/>
          </a:p>
        </p:txBody>
      </p:sp>
      <p:sp>
        <p:nvSpPr>
          <p:cNvPr id="4" name="Slide Number Placeholder 3">
            <a:extLst>
              <a:ext uri="{FF2B5EF4-FFF2-40B4-BE49-F238E27FC236}">
                <a16:creationId xmlns:a16="http://schemas.microsoft.com/office/drawing/2014/main" id="{31438623-4356-DC01-773C-DF9246DDF9A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659409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6C99E-8990-33D3-9E44-CC08EBC527BC}"/>
              </a:ext>
            </a:extLst>
          </p:cNvPr>
          <p:cNvSpPr>
            <a:spLocks noGrp="1"/>
          </p:cNvSpPr>
          <p:nvPr>
            <p:ph type="title"/>
          </p:nvPr>
        </p:nvSpPr>
        <p:spPr/>
        <p:txBody>
          <a:bodyPr/>
          <a:lstStyle/>
          <a:p>
            <a:r>
              <a:rPr lang="en-US" dirty="0"/>
              <a:t>IEEE SA Copyright Policy </a:t>
            </a:r>
          </a:p>
        </p:txBody>
      </p:sp>
      <p:sp>
        <p:nvSpPr>
          <p:cNvPr id="3" name="Content Placeholder 2">
            <a:extLst>
              <a:ext uri="{FF2B5EF4-FFF2-40B4-BE49-F238E27FC236}">
                <a16:creationId xmlns:a16="http://schemas.microsoft.com/office/drawing/2014/main" id="{043072B5-A055-EDAE-7A94-E17BEB15BF8A}"/>
              </a:ext>
            </a:extLst>
          </p:cNvPr>
          <p:cNvSpPr>
            <a:spLocks noGrp="1"/>
          </p:cNvSpPr>
          <p:nvPr>
            <p:ph idx="1"/>
          </p:nvPr>
        </p:nvSpPr>
        <p:spPr/>
        <p:txBody>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endParaRPr lang="en-US" dirty="0"/>
          </a:p>
        </p:txBody>
      </p:sp>
      <p:sp>
        <p:nvSpPr>
          <p:cNvPr id="4" name="Slide Number Placeholder 3">
            <a:extLst>
              <a:ext uri="{FF2B5EF4-FFF2-40B4-BE49-F238E27FC236}">
                <a16:creationId xmlns:a16="http://schemas.microsoft.com/office/drawing/2014/main" id="{97054BFC-5433-B939-EF1B-A1B1E1773F4A}"/>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TextBox 4">
            <a:extLst>
              <a:ext uri="{FF2B5EF4-FFF2-40B4-BE49-F238E27FC236}">
                <a16:creationId xmlns:a16="http://schemas.microsoft.com/office/drawing/2014/main" id="{6325B905-C158-C284-8126-8D061D98E88D}"/>
              </a:ext>
            </a:extLst>
          </p:cNvPr>
          <p:cNvSpPr txBox="1"/>
          <p:nvPr/>
        </p:nvSpPr>
        <p:spPr>
          <a:xfrm>
            <a:off x="9525000" y="2743200"/>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202686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t>TGbi Agenda – November 13, 2023</a:t>
            </a:r>
          </a:p>
        </p:txBody>
      </p:sp>
      <p:sp>
        <p:nvSpPr>
          <p:cNvPr id="9218" name="Rectangle 2"/>
          <p:cNvSpPr>
            <a:spLocks noGrp="1" noChangeArrowheads="1"/>
          </p:cNvSpPr>
          <p:nvPr>
            <p:ph idx="1"/>
          </p:nvPr>
        </p:nvSpPr>
        <p:spPr>
          <a:xfrm>
            <a:off x="914401" y="1338927"/>
            <a:ext cx="10361084" cy="4833271"/>
          </a:xfrm>
          <a:ln/>
        </p:spPr>
        <p:txBody>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tx1"/>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Agenda approval –  </a:t>
            </a:r>
            <a:r>
              <a:rPr lang="en-US" sz="1400" strike="sngStrike" spc="-1" dirty="0">
                <a:solidFill>
                  <a:schemeClr val="tx1"/>
                </a:solidFill>
                <a:latin typeface="Times New Roman" panose="02020603050405020304" pitchFamily="18" charset="0"/>
                <a:cs typeface="Times New Roman" panose="02020603050405020304" pitchFamily="18" charset="0"/>
                <a:sym typeface="Arial"/>
              </a:rPr>
              <a:t>approved by unanimous consent </a:t>
            </a:r>
            <a:r>
              <a:rPr lang="en-US" sz="1400" spc="-1" dirty="0">
                <a:solidFill>
                  <a:schemeClr val="tx1"/>
                </a:solidFill>
                <a:latin typeface="Times New Roman" panose="02020603050405020304" pitchFamily="18" charset="0"/>
                <a:cs typeface="Times New Roman" panose="02020603050405020304" pitchFamily="18" charset="0"/>
                <a:sym typeface="Arial"/>
              </a:rPr>
              <a:t>(xx participants on-line, xx participants in the room)</a:t>
            </a:r>
            <a:endParaRPr lang="en-US" sz="1400" spc="-1" dirty="0">
              <a:solidFill>
                <a:schemeClr val="tx1"/>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a:cs typeface="Times New Roman"/>
                <a:sym typeface="Times New Roman"/>
              </a:rPr>
              <a:t>Approval of Telecon minutes and Plenary session minutes – Motion #34 (once all posted)</a:t>
            </a: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a:cs typeface="Times New Roman"/>
                <a:sym typeface="Times New Roman"/>
              </a:rPr>
              <a:t>Remaining Meetings:</a:t>
            </a:r>
          </a:p>
          <a:p>
            <a:pPr marL="971550" lvl="2" indent="-342900">
              <a:defRPr sz="1500" spc="-1">
                <a:latin typeface="Arial"/>
                <a:ea typeface="Arial"/>
                <a:cs typeface="Arial"/>
                <a:sym typeface="Arial"/>
              </a:defRPr>
            </a:pPr>
            <a:r>
              <a:rPr lang="en-US" sz="1400" spc="-1" dirty="0">
                <a:solidFill>
                  <a:schemeClr val="tx1"/>
                </a:solidFill>
                <a:latin typeface="Times New Roman"/>
                <a:cs typeface="Times New Roman"/>
                <a:sym typeface="Times New Roman"/>
              </a:rPr>
              <a:t>Tuesday 		PM2 </a:t>
            </a:r>
          </a:p>
          <a:p>
            <a:pPr marL="971550" lvl="2" indent="-342900">
              <a:defRPr sz="1500" spc="-1">
                <a:latin typeface="Arial"/>
                <a:ea typeface="Arial"/>
                <a:cs typeface="Arial"/>
                <a:sym typeface="Arial"/>
              </a:defRPr>
            </a:pPr>
            <a:r>
              <a:rPr lang="en-US" sz="1400" spc="-1" dirty="0">
                <a:solidFill>
                  <a:schemeClr val="tx1"/>
                </a:solidFill>
                <a:latin typeface="Times New Roman"/>
                <a:cs typeface="Times New Roman"/>
                <a:sym typeface="Times New Roman"/>
              </a:rPr>
              <a:t>Wednesday 		PM2 </a:t>
            </a:r>
          </a:p>
          <a:p>
            <a:pPr marL="971550" lvl="2" indent="-342900">
              <a:defRPr sz="1500" spc="-1">
                <a:latin typeface="Arial"/>
                <a:ea typeface="Arial"/>
                <a:cs typeface="Arial"/>
                <a:sym typeface="Arial"/>
              </a:defRPr>
            </a:pPr>
            <a:r>
              <a:rPr lang="en-US" sz="1400" spc="-1" dirty="0">
                <a:solidFill>
                  <a:schemeClr val="tx1"/>
                </a:solidFill>
                <a:latin typeface="Times New Roman"/>
                <a:cs typeface="Times New Roman"/>
                <a:sym typeface="Times New Roman"/>
              </a:rPr>
              <a:t>Thursday 		PM1</a:t>
            </a:r>
          </a:p>
          <a:p>
            <a:pPr marL="57150" lvl="1" indent="-342900">
              <a:buFont typeface="Arial" panose="020B0604020202020204" pitchFamily="34" charset="0"/>
              <a:buChar char="•"/>
              <a:defRPr sz="1500" spc="-1">
                <a:latin typeface="Arial"/>
                <a:ea typeface="Arial"/>
                <a:cs typeface="Arial"/>
                <a:sym typeface="Arial"/>
              </a:defRPr>
            </a:pPr>
            <a:endParaRPr lang="en-US" sz="1400" b="1" spc="-1" dirty="0">
              <a:solidFill>
                <a:schemeClr val="tx1"/>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tx1"/>
                </a:solidFill>
                <a:latin typeface="Times New Roman"/>
                <a:cs typeface="Times New Roman"/>
                <a:sym typeface="Times New Roman"/>
              </a:rPr>
              <a:t>Discussion</a:t>
            </a:r>
            <a:endParaRPr lang="en-US" sz="1400" spc="-1" dirty="0">
              <a:solidFill>
                <a:schemeClr val="tx1"/>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Julien – 23/1147r1 – Monday</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Stephane Baron  - 23/1983r0</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Antonio – 1 submission</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Patrice – 23/1982</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Po-Kai – 2 submissions</a:t>
            </a:r>
          </a:p>
          <a:p>
            <a:pPr marL="1257300" lvl="2" indent="-342900">
              <a:defRPr sz="1500" spc="-1">
                <a:latin typeface="Arial"/>
                <a:ea typeface="Arial"/>
                <a:cs typeface="Arial"/>
                <a:sym typeface="Arial"/>
              </a:defRPr>
            </a:pPr>
            <a:r>
              <a:rPr lang="en-US" sz="1400" spc="-1">
                <a:latin typeface="Times New Roman" panose="02020603050405020304" pitchFamily="18" charset="0"/>
                <a:cs typeface="Times New Roman" panose="02020603050405020304" pitchFamily="18" charset="0"/>
                <a:sym typeface="Arial"/>
              </a:rPr>
              <a:t>Phil Hawkes/Duncan Ho – 1 submission </a:t>
            </a:r>
            <a:endParaRPr lang="en-US" sz="1400" spc="-1" dirty="0">
              <a:latin typeface="Times New Roman" panose="02020603050405020304" pitchFamily="18" charset="0"/>
              <a:cs typeface="Times New Roman" panose="02020603050405020304" pitchFamily="18" charset="0"/>
              <a:sym typeface="Arial"/>
            </a:endParaRP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Others?</a:t>
            </a:r>
            <a:endParaRPr lang="en-US" sz="1400" spc="-1" dirty="0">
              <a:solidFill>
                <a:schemeClr val="tx1"/>
              </a:solidFill>
              <a:latin typeface="Times New Roman"/>
              <a:cs typeface="Times New Roman"/>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tx1"/>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tx1"/>
                </a:solidFill>
                <a:latin typeface="Times New Roman" panose="02020603050405020304" pitchFamily="18" charset="0"/>
                <a:cs typeface="Times New Roman" panose="02020603050405020304" pitchFamily="18" charset="0"/>
                <a:sym typeface="Arial"/>
              </a:rPr>
              <a:t>Recess</a:t>
            </a:r>
            <a:endParaRPr lang="en-US" sz="1400" dirty="0">
              <a:solidFill>
                <a:schemeClr val="tx1"/>
              </a:solidFill>
            </a:endParaRP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15</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34</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p:txBody>
          <a:bodyPr/>
          <a:lstStyle/>
          <a:p>
            <a:pPr marL="0" indent="0">
              <a:buNone/>
            </a:pPr>
            <a:r>
              <a:rPr lang="en-US" dirty="0"/>
              <a:t>Approve the minutes for:</a:t>
            </a:r>
          </a:p>
          <a:p>
            <a:r>
              <a:rPr lang="en-US" dirty="0"/>
              <a:t>2023 September 802.11 Interim: 11-23/1565r0,</a:t>
            </a:r>
          </a:p>
          <a:p>
            <a:r>
              <a:rPr lang="en-US" dirty="0"/>
              <a:t>TGbi Teleconferences: 11-23/1697r0 (September-October), 11-23/2014r0 (09 November)</a:t>
            </a:r>
            <a:endParaRPr lang="en-US" dirty="0">
              <a:solidFill>
                <a:schemeClr val="bg1">
                  <a:lumMod val="50000"/>
                </a:schemeClr>
              </a:solidFill>
              <a:sym typeface="Arial"/>
            </a:endParaRPr>
          </a:p>
          <a:p>
            <a:pPr marL="0" indent="0">
              <a:buNone/>
            </a:pPr>
            <a:endParaRPr lang="en-US" dirty="0">
              <a:solidFill>
                <a:schemeClr val="bg1">
                  <a:lumMod val="50000"/>
                </a:schemeClr>
              </a:solidFill>
              <a:sym typeface="Arial"/>
            </a:endParaRPr>
          </a:p>
          <a:p>
            <a:endParaRPr lang="en-US" dirty="0"/>
          </a:p>
          <a:p>
            <a:r>
              <a:rPr lang="en-US" dirty="0"/>
              <a:t>Mover: </a:t>
            </a:r>
          </a:p>
          <a:p>
            <a:r>
              <a:rPr lang="en-US" dirty="0"/>
              <a:t>Second:  </a:t>
            </a:r>
          </a:p>
          <a:p>
            <a:r>
              <a:rPr lang="en-US" strike="sngStrike" dirty="0"/>
              <a:t>Approved by unanimous consent</a:t>
            </a:r>
            <a:r>
              <a:rPr lang="en-US" dirty="0"/>
              <a:t>,  xx on-line and xx local</a:t>
            </a:r>
          </a:p>
          <a:p>
            <a:endParaRPr lang="en-US" dirty="0"/>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1392977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DACF7-3A53-05EF-8109-4532F9A80083}"/>
              </a:ext>
            </a:extLst>
          </p:cNvPr>
          <p:cNvSpPr>
            <a:spLocks noGrp="1"/>
          </p:cNvSpPr>
          <p:nvPr>
            <p:ph type="title"/>
          </p:nvPr>
        </p:nvSpPr>
        <p:spPr/>
        <p:txBody>
          <a:bodyPr/>
          <a:lstStyle/>
          <a:p>
            <a:r>
              <a:rPr lang="en-US" dirty="0"/>
              <a:t>Organizing Plan</a:t>
            </a:r>
          </a:p>
        </p:txBody>
      </p:sp>
      <p:sp>
        <p:nvSpPr>
          <p:cNvPr id="4" name="Slide Number Placeholder 3">
            <a:extLst>
              <a:ext uri="{FF2B5EF4-FFF2-40B4-BE49-F238E27FC236}">
                <a16:creationId xmlns:a16="http://schemas.microsoft.com/office/drawing/2014/main" id="{33FF0A6E-092B-27B0-97AA-B288E9E29598}"/>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graphicFrame>
        <p:nvGraphicFramePr>
          <p:cNvPr id="5" name="Content Placeholder 4">
            <a:extLst>
              <a:ext uri="{FF2B5EF4-FFF2-40B4-BE49-F238E27FC236}">
                <a16:creationId xmlns:a16="http://schemas.microsoft.com/office/drawing/2014/main" id="{EA86CD28-5652-B4C3-1526-786B09C64409}"/>
              </a:ext>
            </a:extLst>
          </p:cNvPr>
          <p:cNvGraphicFramePr>
            <a:graphicFrameLocks noGrp="1"/>
          </p:cNvGraphicFramePr>
          <p:nvPr>
            <p:ph idx="1"/>
            <p:extLst>
              <p:ext uri="{D42A27DB-BD31-4B8C-83A1-F6EECF244321}">
                <p14:modId xmlns:p14="http://schemas.microsoft.com/office/powerpoint/2010/main" val="2620798557"/>
              </p:ext>
            </p:extLst>
          </p:nvPr>
        </p:nvGraphicFramePr>
        <p:xfrm>
          <a:off x="914400" y="1981200"/>
          <a:ext cx="10361613" cy="41132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638549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440F2-F4F3-57D7-068F-EE7CC89F5F01}"/>
              </a:ext>
            </a:extLst>
          </p:cNvPr>
          <p:cNvSpPr>
            <a:spLocks noGrp="1"/>
          </p:cNvSpPr>
          <p:nvPr>
            <p:ph type="title"/>
          </p:nvPr>
        </p:nvSpPr>
        <p:spPr/>
        <p:txBody>
          <a:bodyPr/>
          <a:lstStyle/>
          <a:p>
            <a:r>
              <a:rPr lang="en-US" dirty="0"/>
              <a:t>Amendment title</a:t>
            </a:r>
          </a:p>
        </p:txBody>
      </p:sp>
      <p:sp>
        <p:nvSpPr>
          <p:cNvPr id="3" name="Content Placeholder 2">
            <a:extLst>
              <a:ext uri="{FF2B5EF4-FFF2-40B4-BE49-F238E27FC236}">
                <a16:creationId xmlns:a16="http://schemas.microsoft.com/office/drawing/2014/main" id="{C4C11C74-8F1B-E411-874B-C743893FD4DF}"/>
              </a:ext>
            </a:extLst>
          </p:cNvPr>
          <p:cNvSpPr>
            <a:spLocks noGrp="1"/>
          </p:cNvSpPr>
          <p:nvPr>
            <p:ph idx="1"/>
          </p:nvPr>
        </p:nvSpPr>
        <p:spPr/>
        <p:txBody>
          <a:bodyPr/>
          <a:lstStyle/>
          <a:p>
            <a:r>
              <a:rPr lang="en-US"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a:p>
            <a:endParaRPr lang="en-US" dirty="0"/>
          </a:p>
        </p:txBody>
      </p:sp>
      <p:sp>
        <p:nvSpPr>
          <p:cNvPr id="4" name="Slide Number Placeholder 3">
            <a:extLst>
              <a:ext uri="{FF2B5EF4-FFF2-40B4-BE49-F238E27FC236}">
                <a16:creationId xmlns:a16="http://schemas.microsoft.com/office/drawing/2014/main" id="{AF66ACC4-B14C-F452-BCF5-F594B188275A}"/>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1789002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Agenda for 2023 November Plenary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1943" y="1524000"/>
            <a:ext cx="10361084" cy="1065213"/>
          </a:xfrm>
          <a:ln/>
        </p:spPr>
        <p:txBody>
          <a:bodyPr/>
          <a:lstStyle/>
          <a:p>
            <a:pPr algn="ctr">
              <a:defRPr sz="2700" b="1" spc="-1">
                <a:latin typeface="Times New Roman"/>
                <a:ea typeface="Times New Roman"/>
                <a:cs typeface="Times New Roman"/>
                <a:sym typeface="Times New Roman"/>
              </a:defRPr>
            </a:pPr>
            <a:r>
              <a:rPr lang="en-US" dirty="0"/>
              <a:t>IEEE 802.11  </a:t>
            </a:r>
            <a:br>
              <a:rPr lang="en-US" dirty="0"/>
            </a:br>
            <a:r>
              <a:rPr lang="en-US" dirty="0"/>
              <a:t>Enhanced Data Privacy Task Group</a:t>
            </a:r>
          </a:p>
        </p:txBody>
      </p:sp>
      <p:sp>
        <p:nvSpPr>
          <p:cNvPr id="5122" name="Rectangle 2"/>
          <p:cNvSpPr>
            <a:spLocks noGrp="1" noChangeArrowheads="1"/>
          </p:cNvSpPr>
          <p:nvPr>
            <p:ph idx="1"/>
          </p:nvPr>
        </p:nvSpPr>
        <p:spPr>
          <a:xfrm>
            <a:off x="914401" y="2895600"/>
            <a:ext cx="10361084" cy="3198814"/>
          </a:xfrm>
          <a:ln/>
        </p:spPr>
        <p:txBody>
          <a:bodyPr/>
          <a:lstStyle/>
          <a:p>
            <a:pPr algn="ctr">
              <a:spcBef>
                <a:spcPts val="400"/>
              </a:spcBef>
              <a:defRPr sz="2000" b="1" spc="-1">
                <a:latin typeface="Times New Roman"/>
                <a:ea typeface="Times New Roman"/>
                <a:cs typeface="Times New Roman"/>
                <a:sym typeface="Times New Roman"/>
              </a:defRPr>
            </a:pPr>
            <a:r>
              <a:rPr lang="en-US" dirty="0"/>
              <a:t>Chair: Carol Ansley</a:t>
            </a:r>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AED3EE-E040-F44C-1680-2B3AC61C6205}"/>
              </a:ext>
            </a:extLst>
          </p:cNvPr>
          <p:cNvSpPr>
            <a:spLocks noGrp="1"/>
          </p:cNvSpPr>
          <p:nvPr>
            <p:ph type="title"/>
          </p:nvPr>
        </p:nvSpPr>
        <p:spPr/>
        <p:txBody>
          <a:bodyPr/>
          <a:lstStyle/>
          <a:p>
            <a:r>
              <a:rPr lang="en-US" dirty="0"/>
              <a:t>Registration for the November IEEE 802 plenary session</a:t>
            </a:r>
          </a:p>
        </p:txBody>
      </p:sp>
      <p:sp>
        <p:nvSpPr>
          <p:cNvPr id="3" name="Content Placeholder 2">
            <a:extLst>
              <a:ext uri="{FF2B5EF4-FFF2-40B4-BE49-F238E27FC236}">
                <a16:creationId xmlns:a16="http://schemas.microsoft.com/office/drawing/2014/main" id="{1A17909E-7B01-3C47-8737-8F3D791F0C8C}"/>
              </a:ext>
            </a:extLst>
          </p:cNvPr>
          <p:cNvSpPr>
            <a:spLocks noGrp="1"/>
          </p:cNvSpPr>
          <p:nvPr>
            <p:ph idx="1"/>
          </p:nvPr>
        </p:nvSpPr>
        <p:spPr>
          <a:xfrm>
            <a:off x="914401" y="1765762"/>
            <a:ext cx="10361084" cy="4113213"/>
          </a:xfrm>
        </p:spPr>
        <p:txBody>
          <a:bodyPr/>
          <a:lstStyle/>
          <a:p>
            <a:pPr>
              <a:buFont typeface="Arial" panose="020B0604020202020204" pitchFamily="34" charset="0"/>
              <a:buChar char="•"/>
            </a:pPr>
            <a:r>
              <a:rPr lang="en-US" dirty="0"/>
              <a:t>This meeting is part of the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https://web.cvent.com/event/adea36bb-d70a-4157-b7e8-97d554e398cf/summary</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E2ADA8BC-A708-287E-8684-33983500E69A}"/>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8338449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6EBD6-6BC7-8AFA-A1BD-7FA59A9BFDFE}"/>
              </a:ext>
            </a:extLst>
          </p:cNvPr>
          <p:cNvSpPr>
            <a:spLocks noGrp="1"/>
          </p:cNvSpPr>
          <p:nvPr>
            <p:ph type="title"/>
          </p:nvPr>
        </p:nvSpPr>
        <p:spPr/>
        <p:txBody>
          <a:bodyPr/>
          <a:lstStyle/>
          <a:p>
            <a:r>
              <a:rPr lang="en-US" dirty="0"/>
              <a:t>Attendance, etc.</a:t>
            </a:r>
          </a:p>
        </p:txBody>
      </p:sp>
      <p:sp>
        <p:nvSpPr>
          <p:cNvPr id="3" name="Content Placeholder 2">
            <a:extLst>
              <a:ext uri="{FF2B5EF4-FFF2-40B4-BE49-F238E27FC236}">
                <a16:creationId xmlns:a16="http://schemas.microsoft.com/office/drawing/2014/main" id="{8F6F0028-72F9-766A-1926-5AF778E5EAB9}"/>
              </a:ext>
            </a:extLst>
          </p:cNvPr>
          <p:cNvSpPr>
            <a:spLocks noGrp="1"/>
          </p:cNvSpPr>
          <p:nvPr>
            <p:ph idx="1"/>
          </p:nvPr>
        </p:nvSpPr>
        <p:spPr/>
        <p:txBody>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lang="en-US"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 recordings</a:t>
            </a:r>
          </a:p>
          <a:p>
            <a:endParaRPr lang="en-US" dirty="0"/>
          </a:p>
        </p:txBody>
      </p:sp>
      <p:sp>
        <p:nvSpPr>
          <p:cNvPr id="4" name="Slide Number Placeholder 3">
            <a:extLst>
              <a:ext uri="{FF2B5EF4-FFF2-40B4-BE49-F238E27FC236}">
                <a16:creationId xmlns:a16="http://schemas.microsoft.com/office/drawing/2014/main" id="{0741C079-578C-6C49-2972-6CD0C65178E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67846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946A4-C6A2-983C-A92C-C712B151C9A6}"/>
              </a:ext>
            </a:extLst>
          </p:cNvPr>
          <p:cNvSpPr>
            <a:spLocks noGrp="1"/>
          </p:cNvSpPr>
          <p:nvPr>
            <p:ph type="title"/>
          </p:nvPr>
        </p:nvSpPr>
        <p:spPr/>
        <p:txBody>
          <a:bodyPr/>
          <a:lstStyle/>
          <a:p>
            <a:r>
              <a:rPr lang="en-US" sz="3600" dirty="0"/>
              <a:t>Essential Patent Claims</a:t>
            </a:r>
          </a:p>
        </p:txBody>
      </p:sp>
      <p:sp>
        <p:nvSpPr>
          <p:cNvPr id="3" name="Content Placeholder 2">
            <a:extLst>
              <a:ext uri="{FF2B5EF4-FFF2-40B4-BE49-F238E27FC236}">
                <a16:creationId xmlns:a16="http://schemas.microsoft.com/office/drawing/2014/main" id="{1B51169A-CA24-92E7-6F94-5EA60F95650D}"/>
              </a:ext>
            </a:extLst>
          </p:cNvPr>
          <p:cNvSpPr>
            <a:spLocks noGrp="1"/>
          </p:cNvSpPr>
          <p:nvPr>
            <p:ph idx="1"/>
          </p:nvPr>
        </p:nvSpPr>
        <p:spPr/>
        <p:txBody>
          <a:bodyPr/>
          <a:lstStyle/>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shall</a:t>
            </a:r>
            <a:r>
              <a:rPr lang="en-US" altLang="en-US" sz="2400"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457200" lvl="1" indent="0" eaLnBrk="1" hangingPunct="1">
              <a:buClr>
                <a:srgbClr val="4AC9E3"/>
              </a:buClr>
              <a:buSzPct val="150000"/>
              <a:defRPr/>
            </a:pPr>
            <a:endParaRPr lang="en-US" altLang="en-US" sz="2400" b="1" dirty="0">
              <a:latin typeface="Calibri" panose="020F0502020204030204" pitchFamily="34" charset="0"/>
              <a:cs typeface="Calibri" panose="020F0502020204030204" pitchFamily="34" charset="0"/>
            </a:endParaRPr>
          </a:p>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should </a:t>
            </a:r>
            <a:r>
              <a:rPr lang="en-US" altLang="en-US" sz="2400"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marL="457200" lvl="1" indent="0" eaLnBrk="1" hangingPunct="1">
              <a:buSzPct val="150000"/>
              <a:defRPr/>
            </a:pPr>
            <a:endParaRPr lang="en-US" altLang="en-US" sz="2800" b="1" dirty="0">
              <a:latin typeface="Calibri" panose="020F0502020204030204" pitchFamily="34" charset="0"/>
              <a:cs typeface="Calibri" panose="020F0502020204030204" pitchFamily="34" charset="0"/>
            </a:endParaRPr>
          </a:p>
          <a:p>
            <a:pPr marL="457200" lvl="1" indent="0" algn="ctr" hangingPunct="1">
              <a:defRPr/>
            </a:pPr>
            <a:r>
              <a:rPr lang="en-US" altLang="en-US" sz="3600" b="1" dirty="0">
                <a:latin typeface="Calibri" panose="020F0502020204030204" pitchFamily="34" charset="0"/>
                <a:cs typeface="Calibri" panose="020F0502020204030204" pitchFamily="34" charset="0"/>
              </a:rPr>
              <a:t>Early identification of holders of potential Essential Patent Claims is encouraged</a:t>
            </a:r>
          </a:p>
          <a:p>
            <a:pPr marL="0" indent="0"/>
            <a:endParaRPr lang="en-US" dirty="0"/>
          </a:p>
        </p:txBody>
      </p:sp>
      <p:sp>
        <p:nvSpPr>
          <p:cNvPr id="4" name="Slide Number Placeholder 3">
            <a:extLst>
              <a:ext uri="{FF2B5EF4-FFF2-40B4-BE49-F238E27FC236}">
                <a16:creationId xmlns:a16="http://schemas.microsoft.com/office/drawing/2014/main" id="{EC3AC30C-08EB-3168-3A81-FC0BA1D3306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730441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74924-9F4E-B190-4642-DE81F5E48529}"/>
              </a:ext>
            </a:extLst>
          </p:cNvPr>
          <p:cNvSpPr>
            <a:spLocks noGrp="1"/>
          </p:cNvSpPr>
          <p:nvPr>
            <p:ph type="title"/>
          </p:nvPr>
        </p:nvSpPr>
        <p:spPr/>
        <p:txBody>
          <a:bodyPr/>
          <a:lstStyle/>
          <a:p>
            <a:r>
              <a:rPr lang="en-US" dirty="0"/>
              <a:t>Inform IEEE of Essential Patent Claims</a:t>
            </a:r>
          </a:p>
        </p:txBody>
      </p:sp>
      <p:sp>
        <p:nvSpPr>
          <p:cNvPr id="3" name="Content Placeholder 2">
            <a:extLst>
              <a:ext uri="{FF2B5EF4-FFF2-40B4-BE49-F238E27FC236}">
                <a16:creationId xmlns:a16="http://schemas.microsoft.com/office/drawing/2014/main" id="{E192BC4F-B453-F637-529A-293154F5A5FC}"/>
              </a:ext>
            </a:extLst>
          </p:cNvPr>
          <p:cNvSpPr>
            <a:spLocks noGrp="1"/>
          </p:cNvSpPr>
          <p:nvPr>
            <p:ph idx="1"/>
          </p:nvPr>
        </p:nvSpPr>
        <p:spPr/>
        <p:txBody>
          <a:bodyPr/>
          <a:lstStyle/>
          <a:p>
            <a:pPr marL="0" indent="0" hangingPunct="1">
              <a:buClr>
                <a:srgbClr val="4AC9E3"/>
              </a:buClr>
              <a:buSzPct val="150000"/>
              <a:defRPr/>
            </a:pPr>
            <a:r>
              <a:rPr lang="en-US" altLang="en-US" sz="2000" b="1" dirty="0">
                <a:latin typeface="Calibri" pitchFamily="34" charset="0"/>
                <a:cs typeface="Calibri" pitchFamily="34" charset="0"/>
              </a:rPr>
              <a:t>Cause an LOA to be submitted to the IEEE SA (patcom@ieee.org);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Provide the chair of this group with the identity of the holder(s) of any and all such claims as soon as possible;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Speak up now and respond to this Call for Potentially Essential Patents</a:t>
            </a:r>
          </a:p>
          <a:p>
            <a:pPr eaLnBrk="1" hangingPunct="1">
              <a:buClr>
                <a:srgbClr val="C00000"/>
              </a:buClr>
              <a:buSzPct val="150000"/>
              <a:buFont typeface="Arial" panose="020B0604020202020204" pitchFamily="34" charset="0"/>
              <a:buChar char="•"/>
              <a:defRPr/>
            </a:pPr>
            <a:endParaRPr lang="en-US" altLang="en-US" sz="2000" b="1" dirty="0">
              <a:latin typeface="Calibri" pitchFamily="34" charset="0"/>
              <a:cs typeface="Calibri" pitchFamily="34" charset="0"/>
            </a:endParaRPr>
          </a:p>
          <a:p>
            <a:pPr marL="0" indent="0" eaLnBrk="1" hangingPunct="1">
              <a:buClr>
                <a:srgbClr val="C00000"/>
              </a:buClr>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sz="2000" dirty="0"/>
          </a:p>
        </p:txBody>
      </p:sp>
      <p:sp>
        <p:nvSpPr>
          <p:cNvPr id="4" name="Slide Number Placeholder 3">
            <a:extLst>
              <a:ext uri="{FF2B5EF4-FFF2-40B4-BE49-F238E27FC236}">
                <a16:creationId xmlns:a16="http://schemas.microsoft.com/office/drawing/2014/main" id="{9B03A2C2-4BDE-DD27-9431-83E5685167A8}"/>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4256938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9759A-D8C5-F47B-CC70-4277A357FAE7}"/>
              </a:ext>
            </a:extLst>
          </p:cNvPr>
          <p:cNvSpPr>
            <a:spLocks noGrp="1"/>
          </p:cNvSpPr>
          <p:nvPr>
            <p:ph type="title"/>
          </p:nvPr>
        </p:nvSpPr>
        <p:spPr/>
        <p:txBody>
          <a:bodyPr/>
          <a:lstStyle/>
          <a:p>
            <a:r>
              <a:rPr lang="en-US" dirty="0"/>
              <a:t>Additional patent-related information</a:t>
            </a:r>
          </a:p>
        </p:txBody>
      </p:sp>
      <p:sp>
        <p:nvSpPr>
          <p:cNvPr id="3" name="Content Placeholder 2">
            <a:extLst>
              <a:ext uri="{FF2B5EF4-FFF2-40B4-BE49-F238E27FC236}">
                <a16:creationId xmlns:a16="http://schemas.microsoft.com/office/drawing/2014/main" id="{0BCDE9FB-2C50-4FF1-7260-9EAB381C640C}"/>
              </a:ext>
            </a:extLst>
          </p:cNvPr>
          <p:cNvSpPr>
            <a:spLocks noGrp="1"/>
          </p:cNvSpPr>
          <p:nvPr>
            <p:ph idx="1"/>
          </p:nvPr>
        </p:nvSpPr>
        <p:spPr/>
        <p:txBody>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endParaRPr lang="en-US" dirty="0"/>
          </a:p>
        </p:txBody>
      </p:sp>
      <p:sp>
        <p:nvSpPr>
          <p:cNvPr id="4" name="Slide Number Placeholder 3">
            <a:extLst>
              <a:ext uri="{FF2B5EF4-FFF2-40B4-BE49-F238E27FC236}">
                <a16:creationId xmlns:a16="http://schemas.microsoft.com/office/drawing/2014/main" id="{EA8CBFD6-83CB-8668-01AE-3DA14CF936A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881313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0672F-BDB6-C733-F966-1509036306E3}"/>
              </a:ext>
            </a:extLst>
          </p:cNvPr>
          <p:cNvSpPr>
            <a:spLocks noGrp="1"/>
          </p:cNvSpPr>
          <p:nvPr>
            <p:ph type="title"/>
          </p:nvPr>
        </p:nvSpPr>
        <p:spPr/>
        <p:txBody>
          <a:bodyPr/>
          <a:lstStyle/>
          <a:p>
            <a:r>
              <a:rPr lang="en-US" altLang="en-US" dirty="0"/>
              <a:t>Other Guidelines for IEEE Working Group Meetings</a:t>
            </a:r>
            <a:endParaRPr lang="en-US" dirty="0"/>
          </a:p>
        </p:txBody>
      </p:sp>
      <p:sp>
        <p:nvSpPr>
          <p:cNvPr id="3" name="Content Placeholder 2">
            <a:extLst>
              <a:ext uri="{FF2B5EF4-FFF2-40B4-BE49-F238E27FC236}">
                <a16:creationId xmlns:a16="http://schemas.microsoft.com/office/drawing/2014/main" id="{8F18A120-B0AE-5214-8E92-FC26A8917AF8}"/>
              </a:ext>
            </a:extLst>
          </p:cNvPr>
          <p:cNvSpPr>
            <a:spLocks noGrp="1"/>
          </p:cNvSpPr>
          <p:nvPr>
            <p:ph idx="1"/>
          </p:nvPr>
        </p:nvSpPr>
        <p:spPr>
          <a:xfrm>
            <a:off x="914401" y="1905001"/>
            <a:ext cx="10361084" cy="4189414"/>
          </a:xfrm>
        </p:spPr>
        <p:txBody>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C611DB45-F510-8724-F16A-CBFF0AA7458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8406328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103</TotalTime>
  <Words>2053</Words>
  <Application>Microsoft Office PowerPoint</Application>
  <PresentationFormat>Widescreen</PresentationFormat>
  <Paragraphs>184</Paragraphs>
  <Slides>18</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5" baseType="lpstr">
      <vt:lpstr>Arial</vt:lpstr>
      <vt:lpstr>Calibri</vt:lpstr>
      <vt:lpstr>Monotype Sorts</vt:lpstr>
      <vt:lpstr>Symbol</vt:lpstr>
      <vt:lpstr>Times New Roman</vt:lpstr>
      <vt:lpstr>Office Theme</vt:lpstr>
      <vt:lpstr>Document</vt:lpstr>
      <vt:lpstr>November Plenary Session Agenda</vt:lpstr>
      <vt:lpstr>Abstract</vt:lpstr>
      <vt:lpstr>IEEE 802.11   Enhanced Data Privacy Task Group</vt:lpstr>
      <vt:lpstr>Registration for the November IEEE 802 plenary session</vt:lpstr>
      <vt:lpstr>Attendance, etc.</vt:lpstr>
      <vt:lpstr>Essential Patent Claims</vt:lpstr>
      <vt:lpstr>Inform IEEE of Essential Patent Claims</vt:lpstr>
      <vt:lpstr>Additional patent-related information</vt:lpstr>
      <vt:lpstr>Other Guidelines for IEEE Working Group Meetings</vt:lpstr>
      <vt:lpstr>Participation in IEEE 802 Meetings</vt:lpstr>
      <vt:lpstr>IEEE-SA standards activities shall allow the fair &amp; equitable consideration of all viewpoints</vt:lpstr>
      <vt:lpstr>IEEE SA Policy and Rules Documents</vt:lpstr>
      <vt:lpstr>IEEE SA Copyright Policy</vt:lpstr>
      <vt:lpstr>IEEE SA Copyright Policy </vt:lpstr>
      <vt:lpstr>TGbi Agenda – November 13, 2023</vt:lpstr>
      <vt:lpstr>Motion # 34</vt:lpstr>
      <vt:lpstr>Organizing Plan</vt:lpstr>
      <vt:lpstr>Amendment title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Ansley, Carol (CCI-Atlanta)</dc:creator>
  <cp:keywords/>
  <cp:lastModifiedBy>Ansley, Carol (CCI-Atlanta)</cp:lastModifiedBy>
  <cp:revision>2</cp:revision>
  <cp:lastPrinted>1601-01-01T00:00:00Z</cp:lastPrinted>
  <dcterms:created xsi:type="dcterms:W3CDTF">2023-11-10T19:40:49Z</dcterms:created>
  <dcterms:modified xsi:type="dcterms:W3CDTF">2023-11-10T21:26:03Z</dcterms:modified>
  <cp:category>Name, Affiliation</cp:category>
</cp:coreProperties>
</file>