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62" r:id="rId16"/>
    <p:sldId id="277" r:id="rId17"/>
    <p:sldId id="278" r:id="rId18"/>
    <p:sldId id="27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7" d="100"/>
          <a:sy n="97" d="100"/>
        </p:scale>
        <p:origin x="84"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E845F10-0E0F-40B3-B543-A1C18538ACDE}"/>
    <pc:docChg chg="undo custSel addSld delSld modSld modMainMaster">
      <pc:chgData name="Ansley, Carol (CCI-Atlanta)" userId="cbcdc21a-90c4-4b2f-81f7-da4165205229" providerId="ADAL" clId="{AE845F10-0E0F-40B3-B543-A1C18538ACDE}" dt="2023-11-10T21:25:21.659" v="764" actId="20577"/>
      <pc:docMkLst>
        <pc:docMk/>
      </pc:docMkLst>
      <pc:sldChg chg="delSp modSp mod">
        <pc:chgData name="Ansley, Carol (CCI-Atlanta)" userId="cbcdc21a-90c4-4b2f-81f7-da4165205229" providerId="ADAL" clId="{AE845F10-0E0F-40B3-B543-A1C18538ACDE}" dt="2023-11-10T20:58:03.752" v="102" actId="478"/>
        <pc:sldMkLst>
          <pc:docMk/>
          <pc:sldMk cId="0" sldId="256"/>
        </pc:sldMkLst>
        <pc:spChg chg="del mod">
          <ac:chgData name="Ansley, Carol (CCI-Atlanta)" userId="cbcdc21a-90c4-4b2f-81f7-da4165205229" providerId="ADAL" clId="{AE845F10-0E0F-40B3-B543-A1C18538ACDE}" dt="2023-11-10T20:58:03.752" v="102" actId="478"/>
          <ac:spMkLst>
            <pc:docMk/>
            <pc:sldMk cId="0" sldId="256"/>
            <ac:spMk id="6" creationId="{00000000-0000-0000-0000-000000000000}"/>
          </ac:spMkLst>
        </pc:spChg>
        <pc:spChg chg="mod">
          <ac:chgData name="Ansley, Carol (CCI-Atlanta)" userId="cbcdc21a-90c4-4b2f-81f7-da4165205229" providerId="ADAL" clId="{AE845F10-0E0F-40B3-B543-A1C18538ACDE}" dt="2023-11-10T20:45:41.773" v="43" actId="20577"/>
          <ac:spMkLst>
            <pc:docMk/>
            <pc:sldMk cId="0" sldId="256"/>
            <ac:spMk id="3073" creationId="{00000000-0000-0000-0000-000000000000}"/>
          </ac:spMkLst>
        </pc:spChg>
        <pc:spChg chg="mod">
          <ac:chgData name="Ansley, Carol (CCI-Atlanta)" userId="cbcdc21a-90c4-4b2f-81f7-da4165205229" providerId="ADAL" clId="{AE845F10-0E0F-40B3-B543-A1C18538ACDE}" dt="2023-11-10T20:46:17.336" v="55" actId="20577"/>
          <ac:spMkLst>
            <pc:docMk/>
            <pc:sldMk cId="0" sldId="256"/>
            <ac:spMk id="3074" creationId="{00000000-0000-0000-0000-000000000000}"/>
          </ac:spMkLst>
        </pc:spChg>
      </pc:sldChg>
      <pc:sldChg chg="delSp modSp mod">
        <pc:chgData name="Ansley, Carol (CCI-Atlanta)" userId="cbcdc21a-90c4-4b2f-81f7-da4165205229" providerId="ADAL" clId="{AE845F10-0E0F-40B3-B543-A1C18538ACDE}" dt="2023-11-10T20:58:59.160" v="138" actId="122"/>
        <pc:sldMkLst>
          <pc:docMk/>
          <pc:sldMk cId="0" sldId="257"/>
        </pc:sldMkLst>
        <pc:spChg chg="del mod">
          <ac:chgData name="Ansley, Carol (CCI-Atlanta)" userId="cbcdc21a-90c4-4b2f-81f7-da4165205229" providerId="ADAL" clId="{AE845F10-0E0F-40B3-B543-A1C18538ACDE}" dt="2023-11-10T20:58:11.492" v="104" actId="478"/>
          <ac:spMkLst>
            <pc:docMk/>
            <pc:sldMk cId="0" sldId="257"/>
            <ac:spMk id="4" creationId="{00000000-0000-0000-0000-000000000000}"/>
          </ac:spMkLst>
        </pc:spChg>
        <pc:spChg chg="mod">
          <ac:chgData name="Ansley, Carol (CCI-Atlanta)" userId="cbcdc21a-90c4-4b2f-81f7-da4165205229" providerId="ADAL" clId="{AE845F10-0E0F-40B3-B543-A1C18538ACDE}" dt="2023-11-10T20:58:59.160" v="138" actId="122"/>
          <ac:spMkLst>
            <pc:docMk/>
            <pc:sldMk cId="0" sldId="257"/>
            <ac:spMk id="4098" creationId="{00000000-0000-0000-0000-000000000000}"/>
          </ac:spMkLst>
        </pc:spChg>
      </pc:sldChg>
      <pc:sldChg chg="delSp modSp mod">
        <pc:chgData name="Ansley, Carol (CCI-Atlanta)" userId="cbcdc21a-90c4-4b2f-81f7-da4165205229" providerId="ADAL" clId="{AE845F10-0E0F-40B3-B543-A1C18538ACDE}" dt="2023-11-10T21:00:05.476" v="144" actId="478"/>
        <pc:sldMkLst>
          <pc:docMk/>
          <pc:sldMk cId="0" sldId="258"/>
        </pc:sldMkLst>
        <pc:spChg chg="del mod">
          <ac:chgData name="Ansley, Carol (CCI-Atlanta)" userId="cbcdc21a-90c4-4b2f-81f7-da4165205229" providerId="ADAL" clId="{AE845F10-0E0F-40B3-B543-A1C18538ACDE}" dt="2023-11-10T21:00:05.476" v="144" actId="478"/>
          <ac:spMkLst>
            <pc:docMk/>
            <pc:sldMk cId="0" sldId="258"/>
            <ac:spMk id="4" creationId="{00000000-0000-0000-0000-000000000000}"/>
          </ac:spMkLst>
        </pc:spChg>
        <pc:spChg chg="mod">
          <ac:chgData name="Ansley, Carol (CCI-Atlanta)" userId="cbcdc21a-90c4-4b2f-81f7-da4165205229" providerId="ADAL" clId="{AE845F10-0E0F-40B3-B543-A1C18538ACDE}" dt="2023-11-10T20:59:58.611" v="142" actId="1076"/>
          <ac:spMkLst>
            <pc:docMk/>
            <pc:sldMk cId="0" sldId="258"/>
            <ac:spMk id="5121" creationId="{00000000-0000-0000-0000-000000000000}"/>
          </ac:spMkLst>
        </pc:spChg>
        <pc:spChg chg="mod">
          <ac:chgData name="Ansley, Carol (CCI-Atlanta)" userId="cbcdc21a-90c4-4b2f-81f7-da4165205229" providerId="ADAL" clId="{AE845F10-0E0F-40B3-B543-A1C18538ACDE}" dt="2023-11-10T20:59:55.674" v="141" actId="14100"/>
          <ac:spMkLst>
            <pc:docMk/>
            <pc:sldMk cId="0" sldId="258"/>
            <ac:spMk id="5122" creationId="{00000000-0000-0000-0000-000000000000}"/>
          </ac:spMkLst>
        </pc:spChg>
      </pc:sldChg>
      <pc:sldChg chg="del">
        <pc:chgData name="Ansley, Carol (CCI-Atlanta)" userId="cbcdc21a-90c4-4b2f-81f7-da4165205229" providerId="ADAL" clId="{AE845F10-0E0F-40B3-B543-A1C18538ACDE}" dt="2023-11-10T21:16:59.449" v="550" actId="47"/>
        <pc:sldMkLst>
          <pc:docMk/>
          <pc:sldMk cId="0" sldId="259"/>
        </pc:sldMkLst>
      </pc:sldChg>
      <pc:sldChg chg="modSp mod">
        <pc:chgData name="Ansley, Carol (CCI-Atlanta)" userId="cbcdc21a-90c4-4b2f-81f7-da4165205229" providerId="ADAL" clId="{AE845F10-0E0F-40B3-B543-A1C18538ACDE}" dt="2023-11-10T21:25:21.659" v="764" actId="20577"/>
        <pc:sldMkLst>
          <pc:docMk/>
          <pc:sldMk cId="0" sldId="262"/>
        </pc:sldMkLst>
        <pc:spChg chg="mod">
          <ac:chgData name="Ansley, Carol (CCI-Atlanta)" userId="cbcdc21a-90c4-4b2f-81f7-da4165205229" providerId="ADAL" clId="{AE845F10-0E0F-40B3-B543-A1C18538ACDE}" dt="2023-11-10T21:17:47.882" v="590" actId="14100"/>
          <ac:spMkLst>
            <pc:docMk/>
            <pc:sldMk cId="0" sldId="262"/>
            <ac:spMk id="2" creationId="{00000000-0000-0000-0000-000000000000}"/>
          </ac:spMkLst>
        </pc:spChg>
        <pc:spChg chg="mod">
          <ac:chgData name="Ansley, Carol (CCI-Atlanta)" userId="cbcdc21a-90c4-4b2f-81f7-da4165205229" providerId="ADAL" clId="{AE845F10-0E0F-40B3-B543-A1C18538ACDE}" dt="2023-11-10T21:25:21.659" v="764" actId="20577"/>
          <ac:spMkLst>
            <pc:docMk/>
            <pc:sldMk cId="0" sldId="262"/>
            <ac:spMk id="9218" creationId="{00000000-0000-0000-0000-000000000000}"/>
          </ac:spMkLst>
        </pc:spChg>
      </pc:sldChg>
      <pc:sldChg chg="del">
        <pc:chgData name="Ansley, Carol (CCI-Atlanta)" userId="cbcdc21a-90c4-4b2f-81f7-da4165205229" providerId="ADAL" clId="{AE845F10-0E0F-40B3-B543-A1C18538ACDE}" dt="2023-11-10T21:20:18.881" v="643" actId="47"/>
        <pc:sldMkLst>
          <pc:docMk/>
          <pc:sldMk cId="0" sldId="264"/>
        </pc:sldMkLst>
      </pc:sldChg>
      <pc:sldChg chg="del">
        <pc:chgData name="Ansley, Carol (CCI-Atlanta)" userId="cbcdc21a-90c4-4b2f-81f7-da4165205229" providerId="ADAL" clId="{AE845F10-0E0F-40B3-B543-A1C18538ACDE}" dt="2023-11-10T21:16:56.742" v="549" actId="47"/>
        <pc:sldMkLst>
          <pc:docMk/>
          <pc:sldMk cId="1609761067" sldId="265"/>
        </pc:sldMkLst>
      </pc:sldChg>
      <pc:sldChg chg="modSp new mod">
        <pc:chgData name="Ansley, Carol (CCI-Atlanta)" userId="cbcdc21a-90c4-4b2f-81f7-da4165205229" providerId="ADAL" clId="{AE845F10-0E0F-40B3-B543-A1C18538ACDE}" dt="2023-11-10T21:06:13.979" v="213" actId="1076"/>
        <pc:sldMkLst>
          <pc:docMk/>
          <pc:sldMk cId="3833844979" sldId="266"/>
        </pc:sldMkLst>
        <pc:spChg chg="mod">
          <ac:chgData name="Ansley, Carol (CCI-Atlanta)" userId="cbcdc21a-90c4-4b2f-81f7-da4165205229" providerId="ADAL" clId="{AE845F10-0E0F-40B3-B543-A1C18538ACDE}" dt="2023-11-10T21:06:09.337" v="212"/>
          <ac:spMkLst>
            <pc:docMk/>
            <pc:sldMk cId="3833844979" sldId="266"/>
            <ac:spMk id="2" creationId="{5FAED3EE-E040-F44C-1680-2B3AC61C6205}"/>
          </ac:spMkLst>
        </pc:spChg>
        <pc:spChg chg="mod">
          <ac:chgData name="Ansley, Carol (CCI-Atlanta)" userId="cbcdc21a-90c4-4b2f-81f7-da4165205229" providerId="ADAL" clId="{AE845F10-0E0F-40B3-B543-A1C18538ACDE}" dt="2023-11-10T21:06:13.979" v="213" actId="1076"/>
          <ac:spMkLst>
            <pc:docMk/>
            <pc:sldMk cId="3833844979" sldId="266"/>
            <ac:spMk id="3" creationId="{1A17909E-7B01-3C47-8737-8F3D791F0C8C}"/>
          </ac:spMkLst>
        </pc:spChg>
      </pc:sldChg>
      <pc:sldChg chg="modSp new mod">
        <pc:chgData name="Ansley, Carol (CCI-Atlanta)" userId="cbcdc21a-90c4-4b2f-81f7-da4165205229" providerId="ADAL" clId="{AE845F10-0E0F-40B3-B543-A1C18538ACDE}" dt="2023-11-10T21:06:53.177" v="232" actId="20577"/>
        <pc:sldMkLst>
          <pc:docMk/>
          <pc:sldMk cId="67846233" sldId="267"/>
        </pc:sldMkLst>
        <pc:spChg chg="mod">
          <ac:chgData name="Ansley, Carol (CCI-Atlanta)" userId="cbcdc21a-90c4-4b2f-81f7-da4165205229" providerId="ADAL" clId="{AE845F10-0E0F-40B3-B543-A1C18538ACDE}" dt="2023-11-10T21:06:53.177" v="232" actId="20577"/>
          <ac:spMkLst>
            <pc:docMk/>
            <pc:sldMk cId="67846233" sldId="267"/>
            <ac:spMk id="2" creationId="{D0E6EBD6-6BC7-8AFA-A1BD-7FA59A9BFDFE}"/>
          </ac:spMkLst>
        </pc:spChg>
        <pc:spChg chg="mod">
          <ac:chgData name="Ansley, Carol (CCI-Atlanta)" userId="cbcdc21a-90c4-4b2f-81f7-da4165205229" providerId="ADAL" clId="{AE845F10-0E0F-40B3-B543-A1C18538ACDE}" dt="2023-11-10T21:06:42.486" v="214"/>
          <ac:spMkLst>
            <pc:docMk/>
            <pc:sldMk cId="67846233" sldId="267"/>
            <ac:spMk id="3" creationId="{8F6F0028-72F9-766A-1926-5AF778E5EAB9}"/>
          </ac:spMkLst>
        </pc:spChg>
      </pc:sldChg>
      <pc:sldChg chg="modSp new mod">
        <pc:chgData name="Ansley, Carol (CCI-Atlanta)" userId="cbcdc21a-90c4-4b2f-81f7-da4165205229" providerId="ADAL" clId="{AE845F10-0E0F-40B3-B543-A1C18538ACDE}" dt="2023-11-10T21:07:59.833" v="283" actId="403"/>
        <pc:sldMkLst>
          <pc:docMk/>
          <pc:sldMk cId="2730441605" sldId="268"/>
        </pc:sldMkLst>
        <pc:spChg chg="mod">
          <ac:chgData name="Ansley, Carol (CCI-Atlanta)" userId="cbcdc21a-90c4-4b2f-81f7-da4165205229" providerId="ADAL" clId="{AE845F10-0E0F-40B3-B543-A1C18538ACDE}" dt="2023-11-10T21:07:59.833" v="283" actId="403"/>
          <ac:spMkLst>
            <pc:docMk/>
            <pc:sldMk cId="2730441605" sldId="268"/>
            <ac:spMk id="2" creationId="{B67946A4-C6A2-983C-A92C-C712B151C9A6}"/>
          </ac:spMkLst>
        </pc:spChg>
        <pc:spChg chg="mod">
          <ac:chgData name="Ansley, Carol (CCI-Atlanta)" userId="cbcdc21a-90c4-4b2f-81f7-da4165205229" providerId="ADAL" clId="{AE845F10-0E0F-40B3-B543-A1C18538ACDE}" dt="2023-11-10T21:07:23.870" v="237" actId="12"/>
          <ac:spMkLst>
            <pc:docMk/>
            <pc:sldMk cId="2730441605" sldId="268"/>
            <ac:spMk id="3" creationId="{1B51169A-CA24-92E7-6F94-5EA60F95650D}"/>
          </ac:spMkLst>
        </pc:spChg>
      </pc:sldChg>
      <pc:sldChg chg="modSp new mod">
        <pc:chgData name="Ansley, Carol (CCI-Atlanta)" userId="cbcdc21a-90c4-4b2f-81f7-da4165205229" providerId="ADAL" clId="{AE845F10-0E0F-40B3-B543-A1C18538ACDE}" dt="2023-11-10T21:09:48.232" v="329" actId="12"/>
        <pc:sldMkLst>
          <pc:docMk/>
          <pc:sldMk cId="4256938591" sldId="269"/>
        </pc:sldMkLst>
        <pc:spChg chg="mod">
          <ac:chgData name="Ansley, Carol (CCI-Atlanta)" userId="cbcdc21a-90c4-4b2f-81f7-da4165205229" providerId="ADAL" clId="{AE845F10-0E0F-40B3-B543-A1C18538ACDE}" dt="2023-11-10T21:09:06.506" v="325" actId="20577"/>
          <ac:spMkLst>
            <pc:docMk/>
            <pc:sldMk cId="4256938591" sldId="269"/>
            <ac:spMk id="2" creationId="{DFF74924-9F4E-B190-4642-DE81F5E48529}"/>
          </ac:spMkLst>
        </pc:spChg>
        <pc:spChg chg="mod">
          <ac:chgData name="Ansley, Carol (CCI-Atlanta)" userId="cbcdc21a-90c4-4b2f-81f7-da4165205229" providerId="ADAL" clId="{AE845F10-0E0F-40B3-B543-A1C18538ACDE}" dt="2023-11-10T21:09:48.232" v="329" actId="12"/>
          <ac:spMkLst>
            <pc:docMk/>
            <pc:sldMk cId="4256938591" sldId="269"/>
            <ac:spMk id="3" creationId="{E192BC4F-B453-F637-529A-293154F5A5FC}"/>
          </ac:spMkLst>
        </pc:spChg>
      </pc:sldChg>
      <pc:sldChg chg="modSp new mod">
        <pc:chgData name="Ansley, Carol (CCI-Atlanta)" userId="cbcdc21a-90c4-4b2f-81f7-da4165205229" providerId="ADAL" clId="{AE845F10-0E0F-40B3-B543-A1C18538ACDE}" dt="2023-11-10T21:10:27.901" v="391" actId="20577"/>
        <pc:sldMkLst>
          <pc:docMk/>
          <pc:sldMk cId="881313868" sldId="270"/>
        </pc:sldMkLst>
        <pc:spChg chg="mod">
          <ac:chgData name="Ansley, Carol (CCI-Atlanta)" userId="cbcdc21a-90c4-4b2f-81f7-da4165205229" providerId="ADAL" clId="{AE845F10-0E0F-40B3-B543-A1C18538ACDE}" dt="2023-11-10T21:10:27.901" v="391" actId="20577"/>
          <ac:spMkLst>
            <pc:docMk/>
            <pc:sldMk cId="881313868" sldId="270"/>
            <ac:spMk id="2" creationId="{32C9759A-D8C5-F47B-CC70-4277A357FAE7}"/>
          </ac:spMkLst>
        </pc:spChg>
        <pc:spChg chg="mod">
          <ac:chgData name="Ansley, Carol (CCI-Atlanta)" userId="cbcdc21a-90c4-4b2f-81f7-da4165205229" providerId="ADAL" clId="{AE845F10-0E0F-40B3-B543-A1C18538ACDE}" dt="2023-11-10T21:10:05.244" v="330"/>
          <ac:spMkLst>
            <pc:docMk/>
            <pc:sldMk cId="881313868" sldId="270"/>
            <ac:spMk id="3" creationId="{0BCDE9FB-2C50-4FF1-7260-9EAB381C640C}"/>
          </ac:spMkLst>
        </pc:spChg>
      </pc:sldChg>
      <pc:sldChg chg="modSp new mod">
        <pc:chgData name="Ansley, Carol (CCI-Atlanta)" userId="cbcdc21a-90c4-4b2f-81f7-da4165205229" providerId="ADAL" clId="{AE845F10-0E0F-40B3-B543-A1C18538ACDE}" dt="2023-11-10T21:11:26.034" v="399"/>
        <pc:sldMkLst>
          <pc:docMk/>
          <pc:sldMk cId="840632857" sldId="271"/>
        </pc:sldMkLst>
        <pc:spChg chg="mod">
          <ac:chgData name="Ansley, Carol (CCI-Atlanta)" userId="cbcdc21a-90c4-4b2f-81f7-da4165205229" providerId="ADAL" clId="{AE845F10-0E0F-40B3-B543-A1C18538ACDE}" dt="2023-11-10T21:11:26.034" v="399"/>
          <ac:spMkLst>
            <pc:docMk/>
            <pc:sldMk cId="840632857" sldId="271"/>
            <ac:spMk id="2" creationId="{0F50672F-BDB6-C733-F966-1509036306E3}"/>
          </ac:spMkLst>
        </pc:spChg>
        <pc:spChg chg="mod">
          <ac:chgData name="Ansley, Carol (CCI-Atlanta)" userId="cbcdc21a-90c4-4b2f-81f7-da4165205229" providerId="ADAL" clId="{AE845F10-0E0F-40B3-B543-A1C18538ACDE}" dt="2023-11-10T21:11:14.196" v="398" actId="14100"/>
          <ac:spMkLst>
            <pc:docMk/>
            <pc:sldMk cId="840632857" sldId="271"/>
            <ac:spMk id="3" creationId="{8F18A120-B0AE-5214-8E92-FC26A8917AF8}"/>
          </ac:spMkLst>
        </pc:spChg>
      </pc:sldChg>
      <pc:sldChg chg="modSp new mod">
        <pc:chgData name="Ansley, Carol (CCI-Atlanta)" userId="cbcdc21a-90c4-4b2f-81f7-da4165205229" providerId="ADAL" clId="{AE845F10-0E0F-40B3-B543-A1C18538ACDE}" dt="2023-11-10T21:12:13.591" v="404" actId="14100"/>
        <pc:sldMkLst>
          <pc:docMk/>
          <pc:sldMk cId="4271709708" sldId="272"/>
        </pc:sldMkLst>
        <pc:spChg chg="mod">
          <ac:chgData name="Ansley, Carol (CCI-Atlanta)" userId="cbcdc21a-90c4-4b2f-81f7-da4165205229" providerId="ADAL" clId="{AE845F10-0E0F-40B3-B543-A1C18538ACDE}" dt="2023-11-10T21:12:06.160" v="402" actId="20577"/>
          <ac:spMkLst>
            <pc:docMk/>
            <pc:sldMk cId="4271709708" sldId="272"/>
            <ac:spMk id="2" creationId="{FEC429EE-EABD-364C-C7E5-C4618995CE8E}"/>
          </ac:spMkLst>
        </pc:spChg>
        <pc:spChg chg="mod">
          <ac:chgData name="Ansley, Carol (CCI-Atlanta)" userId="cbcdc21a-90c4-4b2f-81f7-da4165205229" providerId="ADAL" clId="{AE845F10-0E0F-40B3-B543-A1C18538ACDE}" dt="2023-11-10T21:12:13.591" v="404" actId="14100"/>
          <ac:spMkLst>
            <pc:docMk/>
            <pc:sldMk cId="4271709708" sldId="272"/>
            <ac:spMk id="3" creationId="{66BF023F-1AEB-E350-C077-D11AF72D7CC9}"/>
          </ac:spMkLst>
        </pc:spChg>
      </pc:sldChg>
      <pc:sldChg chg="modSp new mod">
        <pc:chgData name="Ansley, Carol (CCI-Atlanta)" userId="cbcdc21a-90c4-4b2f-81f7-da4165205229" providerId="ADAL" clId="{AE845F10-0E0F-40B3-B543-A1C18538ACDE}" dt="2023-11-10T21:12:48.880" v="406"/>
        <pc:sldMkLst>
          <pc:docMk/>
          <pc:sldMk cId="90925923" sldId="273"/>
        </pc:sldMkLst>
        <pc:spChg chg="mod">
          <ac:chgData name="Ansley, Carol (CCI-Atlanta)" userId="cbcdc21a-90c4-4b2f-81f7-da4165205229" providerId="ADAL" clId="{AE845F10-0E0F-40B3-B543-A1C18538ACDE}" dt="2023-11-10T21:12:48.880" v="406"/>
          <ac:spMkLst>
            <pc:docMk/>
            <pc:sldMk cId="90925923" sldId="273"/>
            <ac:spMk id="2" creationId="{D59B63E3-F16C-0F41-911D-25F533C4D6E8}"/>
          </ac:spMkLst>
        </pc:spChg>
        <pc:spChg chg="mod">
          <ac:chgData name="Ansley, Carol (CCI-Atlanta)" userId="cbcdc21a-90c4-4b2f-81f7-da4165205229" providerId="ADAL" clId="{AE845F10-0E0F-40B3-B543-A1C18538ACDE}" dt="2023-11-10T21:12:34.739" v="405"/>
          <ac:spMkLst>
            <pc:docMk/>
            <pc:sldMk cId="90925923" sldId="273"/>
            <ac:spMk id="3" creationId="{D9552A3D-1FCF-3E4D-10E1-7B5B160B96C0}"/>
          </ac:spMkLst>
        </pc:spChg>
      </pc:sldChg>
      <pc:sldChg chg="addSp delSp modSp new mod modClrScheme chgLayout">
        <pc:chgData name="Ansley, Carol (CCI-Atlanta)" userId="cbcdc21a-90c4-4b2f-81f7-da4165205229" providerId="ADAL" clId="{AE845F10-0E0F-40B3-B543-A1C18538ACDE}" dt="2023-11-10T21:14:18.443" v="452" actId="20577"/>
        <pc:sldMkLst>
          <pc:docMk/>
          <pc:sldMk cId="1762637390" sldId="274"/>
        </pc:sldMkLst>
        <pc:spChg chg="del mod ord">
          <ac:chgData name="Ansley, Carol (CCI-Atlanta)" userId="cbcdc21a-90c4-4b2f-81f7-da4165205229" providerId="ADAL" clId="{AE845F10-0E0F-40B3-B543-A1C18538ACDE}" dt="2023-11-10T21:13:03.379" v="407" actId="700"/>
          <ac:spMkLst>
            <pc:docMk/>
            <pc:sldMk cId="1762637390" sldId="274"/>
            <ac:spMk id="2" creationId="{C7BE6170-6074-88FF-FAA5-1A747FFE0115}"/>
          </ac:spMkLst>
        </pc:spChg>
        <pc:spChg chg="del mod ord">
          <ac:chgData name="Ansley, Carol (CCI-Atlanta)" userId="cbcdc21a-90c4-4b2f-81f7-da4165205229" providerId="ADAL" clId="{AE845F10-0E0F-40B3-B543-A1C18538ACDE}" dt="2023-11-10T21:13:03.379" v="407" actId="700"/>
          <ac:spMkLst>
            <pc:docMk/>
            <pc:sldMk cId="1762637390" sldId="274"/>
            <ac:spMk id="3" creationId="{EE2F4E47-5C3D-DBA0-596A-91E636F341E0}"/>
          </ac:spMkLst>
        </pc:spChg>
        <pc:spChg chg="mod ord">
          <ac:chgData name="Ansley, Carol (CCI-Atlanta)" userId="cbcdc21a-90c4-4b2f-81f7-da4165205229" providerId="ADAL" clId="{AE845F10-0E0F-40B3-B543-A1C18538ACDE}" dt="2023-11-10T21:13:03.379" v="407" actId="700"/>
          <ac:spMkLst>
            <pc:docMk/>
            <pc:sldMk cId="1762637390" sldId="274"/>
            <ac:spMk id="4" creationId="{8492DB9C-7928-5EB0-519B-9BC3FEEEA681}"/>
          </ac:spMkLst>
        </pc:spChg>
        <pc:spChg chg="add mod ord">
          <ac:chgData name="Ansley, Carol (CCI-Atlanta)" userId="cbcdc21a-90c4-4b2f-81f7-da4165205229" providerId="ADAL" clId="{AE845F10-0E0F-40B3-B543-A1C18538ACDE}" dt="2023-11-10T21:14:18.443" v="452" actId="20577"/>
          <ac:spMkLst>
            <pc:docMk/>
            <pc:sldMk cId="1762637390" sldId="274"/>
            <ac:spMk id="5" creationId="{BCA283EE-12DD-6209-5840-B1F414056867}"/>
          </ac:spMkLst>
        </pc:spChg>
        <pc:spChg chg="add mod ord">
          <ac:chgData name="Ansley, Carol (CCI-Atlanta)" userId="cbcdc21a-90c4-4b2f-81f7-da4165205229" providerId="ADAL" clId="{AE845F10-0E0F-40B3-B543-A1C18538ACDE}" dt="2023-11-10T21:13:25.661" v="409" actId="27636"/>
          <ac:spMkLst>
            <pc:docMk/>
            <pc:sldMk cId="1762637390" sldId="274"/>
            <ac:spMk id="6" creationId="{C77EC15D-554B-B490-CDA2-14DB7D1D6343}"/>
          </ac:spMkLst>
        </pc:spChg>
        <pc:spChg chg="add mod ord">
          <ac:chgData name="Ansley, Carol (CCI-Atlanta)" userId="cbcdc21a-90c4-4b2f-81f7-da4165205229" providerId="ADAL" clId="{AE845F10-0E0F-40B3-B543-A1C18538ACDE}" dt="2023-11-10T21:14:04.040" v="416" actId="255"/>
          <ac:spMkLst>
            <pc:docMk/>
            <pc:sldMk cId="1762637390" sldId="274"/>
            <ac:spMk id="7" creationId="{FDDC11A8-A24F-5483-2BA7-ACAC3BEAD16E}"/>
          </ac:spMkLst>
        </pc:spChg>
      </pc:sldChg>
      <pc:sldChg chg="modSp new mod">
        <pc:chgData name="Ansley, Carol (CCI-Atlanta)" userId="cbcdc21a-90c4-4b2f-81f7-da4165205229" providerId="ADAL" clId="{AE845F10-0E0F-40B3-B543-A1C18538ACDE}" dt="2023-11-10T21:15:04.251" v="479" actId="20577"/>
        <pc:sldMkLst>
          <pc:docMk/>
          <pc:sldMk cId="3659409609" sldId="275"/>
        </pc:sldMkLst>
        <pc:spChg chg="mod">
          <ac:chgData name="Ansley, Carol (CCI-Atlanta)" userId="cbcdc21a-90c4-4b2f-81f7-da4165205229" providerId="ADAL" clId="{AE845F10-0E0F-40B3-B543-A1C18538ACDE}" dt="2023-11-10T21:15:04.251" v="479" actId="20577"/>
          <ac:spMkLst>
            <pc:docMk/>
            <pc:sldMk cId="3659409609" sldId="275"/>
            <ac:spMk id="2" creationId="{49B81C26-9F70-9A0B-53F4-54E995E4235E}"/>
          </ac:spMkLst>
        </pc:spChg>
        <pc:spChg chg="mod">
          <ac:chgData name="Ansley, Carol (CCI-Atlanta)" userId="cbcdc21a-90c4-4b2f-81f7-da4165205229" providerId="ADAL" clId="{AE845F10-0E0F-40B3-B543-A1C18538ACDE}" dt="2023-11-10T21:14:53.307" v="455" actId="403"/>
          <ac:spMkLst>
            <pc:docMk/>
            <pc:sldMk cId="3659409609" sldId="275"/>
            <ac:spMk id="3" creationId="{001797A3-D07F-981D-D519-41CE722C893B}"/>
          </ac:spMkLst>
        </pc:spChg>
      </pc:sldChg>
      <pc:sldChg chg="addSp modSp new mod">
        <pc:chgData name="Ansley, Carol (CCI-Atlanta)" userId="cbcdc21a-90c4-4b2f-81f7-da4165205229" providerId="ADAL" clId="{AE845F10-0E0F-40B3-B543-A1C18538ACDE}" dt="2023-11-10T21:15:54.668" v="508" actId="1076"/>
        <pc:sldMkLst>
          <pc:docMk/>
          <pc:sldMk cId="4202686700" sldId="276"/>
        </pc:sldMkLst>
        <pc:spChg chg="mod">
          <ac:chgData name="Ansley, Carol (CCI-Atlanta)" userId="cbcdc21a-90c4-4b2f-81f7-da4165205229" providerId="ADAL" clId="{AE845F10-0E0F-40B3-B543-A1C18538ACDE}" dt="2023-11-10T21:15:40.035" v="506" actId="20577"/>
          <ac:spMkLst>
            <pc:docMk/>
            <pc:sldMk cId="4202686700" sldId="276"/>
            <ac:spMk id="2" creationId="{FE86C99E-8990-33D3-9E44-CC08EBC527BC}"/>
          </ac:spMkLst>
        </pc:spChg>
        <pc:spChg chg="mod">
          <ac:chgData name="Ansley, Carol (CCI-Atlanta)" userId="cbcdc21a-90c4-4b2f-81f7-da4165205229" providerId="ADAL" clId="{AE845F10-0E0F-40B3-B543-A1C18538ACDE}" dt="2023-11-10T21:15:27.107" v="481"/>
          <ac:spMkLst>
            <pc:docMk/>
            <pc:sldMk cId="4202686700" sldId="276"/>
            <ac:spMk id="3" creationId="{043072B5-A055-EDAE-7A94-E17BEB15BF8A}"/>
          </ac:spMkLst>
        </pc:spChg>
        <pc:spChg chg="add mod">
          <ac:chgData name="Ansley, Carol (CCI-Atlanta)" userId="cbcdc21a-90c4-4b2f-81f7-da4165205229" providerId="ADAL" clId="{AE845F10-0E0F-40B3-B543-A1C18538ACDE}" dt="2023-11-10T21:15:54.668" v="508" actId="1076"/>
          <ac:spMkLst>
            <pc:docMk/>
            <pc:sldMk cId="4202686700" sldId="276"/>
            <ac:spMk id="5" creationId="{6325B905-C158-C284-8126-8D061D98E88D}"/>
          </ac:spMkLst>
        </pc:spChg>
      </pc:sldChg>
      <pc:sldChg chg="modSp new del mod">
        <pc:chgData name="Ansley, Carol (CCI-Atlanta)" userId="cbcdc21a-90c4-4b2f-81f7-da4165205229" providerId="ADAL" clId="{AE845F10-0E0F-40B3-B543-A1C18538ACDE}" dt="2023-11-10T21:16:54.211" v="548" actId="47"/>
        <pc:sldMkLst>
          <pc:docMk/>
          <pc:sldMk cId="3023925477" sldId="277"/>
        </pc:sldMkLst>
        <pc:spChg chg="mod">
          <ac:chgData name="Ansley, Carol (CCI-Atlanta)" userId="cbcdc21a-90c4-4b2f-81f7-da4165205229" providerId="ADAL" clId="{AE845F10-0E0F-40B3-B543-A1C18538ACDE}" dt="2023-11-10T21:16:39.261" v="547" actId="20577"/>
          <ac:spMkLst>
            <pc:docMk/>
            <pc:sldMk cId="3023925477" sldId="277"/>
            <ac:spMk id="2" creationId="{11C4D434-BA3B-6A99-7213-8094D9DCE54A}"/>
          </ac:spMkLst>
        </pc:spChg>
        <pc:spChg chg="mod">
          <ac:chgData name="Ansley, Carol (CCI-Atlanta)" userId="cbcdc21a-90c4-4b2f-81f7-da4165205229" providerId="ADAL" clId="{AE845F10-0E0F-40B3-B543-A1C18538ACDE}" dt="2023-11-10T21:16:28.678" v="512" actId="403"/>
          <ac:spMkLst>
            <pc:docMk/>
            <pc:sldMk cId="3023925477" sldId="277"/>
            <ac:spMk id="3" creationId="{D618E20B-D93E-017F-A667-6B3216B684C9}"/>
          </ac:spMkLst>
        </pc:spChg>
      </pc:sldChg>
      <pc:sldChg chg="modSp new mod">
        <pc:chgData name="Ansley, Carol (CCI-Atlanta)" userId="cbcdc21a-90c4-4b2f-81f7-da4165205229" providerId="ADAL" clId="{AE845F10-0E0F-40B3-B543-A1C18538ACDE}" dt="2023-11-10T21:23:31.674" v="733" actId="20577"/>
        <pc:sldMkLst>
          <pc:docMk/>
          <pc:sldMk cId="3139297721" sldId="277"/>
        </pc:sldMkLst>
        <pc:spChg chg="mod">
          <ac:chgData name="Ansley, Carol (CCI-Atlanta)" userId="cbcdc21a-90c4-4b2f-81f7-da4165205229" providerId="ADAL" clId="{AE845F10-0E0F-40B3-B543-A1C18538ACDE}" dt="2023-11-10T21:20:47.604" v="655" actId="20577"/>
          <ac:spMkLst>
            <pc:docMk/>
            <pc:sldMk cId="3139297721" sldId="277"/>
            <ac:spMk id="2" creationId="{B1FB0235-AEAF-205F-4E72-FAF282379E35}"/>
          </ac:spMkLst>
        </pc:spChg>
        <pc:spChg chg="mod">
          <ac:chgData name="Ansley, Carol (CCI-Atlanta)" userId="cbcdc21a-90c4-4b2f-81f7-da4165205229" providerId="ADAL" clId="{AE845F10-0E0F-40B3-B543-A1C18538ACDE}" dt="2023-11-10T21:23:31.674" v="733" actId="20577"/>
          <ac:spMkLst>
            <pc:docMk/>
            <pc:sldMk cId="3139297721" sldId="277"/>
            <ac:spMk id="3" creationId="{5B21F962-D098-99CD-12EE-D561C0C5DBC6}"/>
          </ac:spMkLst>
        </pc:spChg>
      </pc:sldChg>
      <pc:sldChg chg="addSp delSp modSp new mod">
        <pc:chgData name="Ansley, Carol (CCI-Atlanta)" userId="cbcdc21a-90c4-4b2f-81f7-da4165205229" providerId="ADAL" clId="{AE845F10-0E0F-40B3-B543-A1C18538ACDE}" dt="2023-11-10T21:19:40.733" v="619" actId="20577"/>
        <pc:sldMkLst>
          <pc:docMk/>
          <pc:sldMk cId="2463854918" sldId="278"/>
        </pc:sldMkLst>
        <pc:spChg chg="mod">
          <ac:chgData name="Ansley, Carol (CCI-Atlanta)" userId="cbcdc21a-90c4-4b2f-81f7-da4165205229" providerId="ADAL" clId="{AE845F10-0E0F-40B3-B543-A1C18538ACDE}" dt="2023-11-10T21:19:40.733" v="619" actId="20577"/>
          <ac:spMkLst>
            <pc:docMk/>
            <pc:sldMk cId="2463854918" sldId="278"/>
            <ac:spMk id="2" creationId="{97ADACF7-3A53-05EF-8109-4532F9A80083}"/>
          </ac:spMkLst>
        </pc:spChg>
        <pc:spChg chg="del">
          <ac:chgData name="Ansley, Carol (CCI-Atlanta)" userId="cbcdc21a-90c4-4b2f-81f7-da4165205229" providerId="ADAL" clId="{AE845F10-0E0F-40B3-B543-A1C18538ACDE}" dt="2023-11-10T21:19:32.008" v="604"/>
          <ac:spMkLst>
            <pc:docMk/>
            <pc:sldMk cId="2463854918" sldId="278"/>
            <ac:spMk id="3" creationId="{74DB4705-D396-9627-FE4F-6D84AAB31F2E}"/>
          </ac:spMkLst>
        </pc:spChg>
        <pc:graphicFrameChg chg="add mod">
          <ac:chgData name="Ansley, Carol (CCI-Atlanta)" userId="cbcdc21a-90c4-4b2f-81f7-da4165205229" providerId="ADAL" clId="{AE845F10-0E0F-40B3-B543-A1C18538ACDE}" dt="2023-11-10T21:19:32.008" v="604"/>
          <ac:graphicFrameMkLst>
            <pc:docMk/>
            <pc:sldMk cId="2463854918" sldId="278"/>
            <ac:graphicFrameMk id="5" creationId="{EA86CD28-5652-B4C3-1526-786B09C64409}"/>
          </ac:graphicFrameMkLst>
        </pc:graphicFrameChg>
      </pc:sldChg>
      <pc:sldChg chg="modSp new mod">
        <pc:chgData name="Ansley, Carol (CCI-Atlanta)" userId="cbcdc21a-90c4-4b2f-81f7-da4165205229" providerId="ADAL" clId="{AE845F10-0E0F-40B3-B543-A1C18538ACDE}" dt="2023-11-10T21:20:15.421" v="642" actId="20577"/>
        <pc:sldMkLst>
          <pc:docMk/>
          <pc:sldMk cId="1178900202" sldId="279"/>
        </pc:sldMkLst>
        <pc:spChg chg="mod">
          <ac:chgData name="Ansley, Carol (CCI-Atlanta)" userId="cbcdc21a-90c4-4b2f-81f7-da4165205229" providerId="ADAL" clId="{AE845F10-0E0F-40B3-B543-A1C18538ACDE}" dt="2023-11-10T21:20:15.421" v="642" actId="20577"/>
          <ac:spMkLst>
            <pc:docMk/>
            <pc:sldMk cId="1178900202" sldId="279"/>
            <ac:spMk id="2" creationId="{DF2440F2-F4F3-57D7-068F-EE7CC89F5F01}"/>
          </ac:spMkLst>
        </pc:spChg>
        <pc:spChg chg="mod">
          <ac:chgData name="Ansley, Carol (CCI-Atlanta)" userId="cbcdc21a-90c4-4b2f-81f7-da4165205229" providerId="ADAL" clId="{AE845F10-0E0F-40B3-B543-A1C18538ACDE}" dt="2023-11-10T21:20:03.868" v="621" actId="20577"/>
          <ac:spMkLst>
            <pc:docMk/>
            <pc:sldMk cId="1178900202" sldId="279"/>
            <ac:spMk id="3" creationId="{C4C11C74-8F1B-E411-874B-C743893FD4DF}"/>
          </ac:spMkLst>
        </pc:spChg>
      </pc:sldChg>
      <pc:sldMasterChg chg="addSp delSp modSp mod modSldLayout">
        <pc:chgData name="Ansley, Carol (CCI-Atlanta)" userId="cbcdc21a-90c4-4b2f-81f7-da4165205229" providerId="ADAL" clId="{AE845F10-0E0F-40B3-B543-A1C18538ACDE}" dt="2023-11-10T21:02:53.166" v="204" actId="478"/>
        <pc:sldMasterMkLst>
          <pc:docMk/>
          <pc:sldMasterMk cId="0" sldId="2147483648"/>
        </pc:sldMasterMkLst>
        <pc:spChg chg="add mod">
          <ac:chgData name="Ansley, Carol (CCI-Atlanta)" userId="cbcdc21a-90c4-4b2f-81f7-da4165205229" providerId="ADAL" clId="{AE845F10-0E0F-40B3-B543-A1C18538ACDE}" dt="2023-11-10T20:57:47.502" v="100" actId="1076"/>
          <ac:spMkLst>
            <pc:docMk/>
            <pc:sldMasterMk cId="0" sldId="2147483648"/>
            <ac:spMk id="2" creationId="{3C061AC4-5C74-F51D-3B07-3ED0A0AC6AB9}"/>
          </ac:spMkLst>
        </pc:spChg>
        <pc:spChg chg="add mod">
          <ac:chgData name="Ansley, Carol (CCI-Atlanta)" userId="cbcdc21a-90c4-4b2f-81f7-da4165205229" providerId="ADAL" clId="{AE845F10-0E0F-40B3-B543-A1C18538ACDE}" dt="2023-11-10T21:01:35.832" v="187" actId="113"/>
          <ac:spMkLst>
            <pc:docMk/>
            <pc:sldMasterMk cId="0" sldId="2147483648"/>
            <ac:spMk id="3" creationId="{43A40642-7FDF-FAFB-C065-EFF1E8C41828}"/>
          </ac:spMkLst>
        </pc:spChg>
        <pc:spChg chg="mod">
          <ac:chgData name="Ansley, Carol (CCI-Atlanta)" userId="cbcdc21a-90c4-4b2f-81f7-da4165205229" providerId="ADAL" clId="{AE845F10-0E0F-40B3-B543-A1C18538ACDE}" dt="2023-11-10T20:46:56.217" v="81" actId="20577"/>
          <ac:spMkLst>
            <pc:docMk/>
            <pc:sldMasterMk cId="0" sldId="2147483648"/>
            <ac:spMk id="10" creationId="{00000000-0000-0000-0000-000000000000}"/>
          </ac:spMkLst>
        </pc:spChg>
        <pc:spChg chg="del mod">
          <ac:chgData name="Ansley, Carol (CCI-Atlanta)" userId="cbcdc21a-90c4-4b2f-81f7-da4165205229" providerId="ADAL" clId="{AE845F10-0E0F-40B3-B543-A1C18538ACDE}" dt="2023-11-10T20:57:26.058" v="84" actId="478"/>
          <ac:spMkLst>
            <pc:docMk/>
            <pc:sldMasterMk cId="0" sldId="2147483648"/>
            <ac:spMk id="1027" creationId="{00000000-0000-0000-0000-000000000000}"/>
          </ac:spMkLst>
        </pc:spChg>
        <pc:spChg chg="del">
          <ac:chgData name="Ansley, Carol (CCI-Atlanta)" userId="cbcdc21a-90c4-4b2f-81f7-da4165205229" providerId="ADAL" clId="{AE845F10-0E0F-40B3-B543-A1C18538ACDE}" dt="2023-11-10T21:01:02.636" v="150" actId="478"/>
          <ac:spMkLst>
            <pc:docMk/>
            <pc:sldMasterMk cId="0" sldId="2147483648"/>
            <ac:spMk id="1028" creationId="{00000000-0000-0000-0000-000000000000}"/>
          </ac:spMkLst>
        </pc:spChg>
        <pc:sldLayoutChg chg="delSp modSp mod">
          <pc:chgData name="Ansley, Carol (CCI-Atlanta)" userId="cbcdc21a-90c4-4b2f-81f7-da4165205229" providerId="ADAL" clId="{AE845F10-0E0F-40B3-B543-A1C18538ACDE}" dt="2023-11-10T21:02:17.946" v="194" actId="478"/>
          <pc:sldLayoutMkLst>
            <pc:docMk/>
            <pc:sldMasterMk cId="0" sldId="2147483648"/>
            <pc:sldLayoutMk cId="0" sldId="2147483649"/>
          </pc:sldLayoutMkLst>
          <pc:spChg chg="del mod">
            <ac:chgData name="Ansley, Carol (CCI-Atlanta)" userId="cbcdc21a-90c4-4b2f-81f7-da4165205229" providerId="ADAL" clId="{AE845F10-0E0F-40B3-B543-A1C18538ACDE}" dt="2023-11-10T21:00:32.769" v="146" actId="478"/>
            <ac:spMkLst>
              <pc:docMk/>
              <pc:sldMasterMk cId="0" sldId="2147483648"/>
              <pc:sldLayoutMk cId="0" sldId="2147483649"/>
              <ac:spMk id="4" creationId="{00000000-0000-0000-0000-000000000000}"/>
            </ac:spMkLst>
          </pc:spChg>
          <pc:spChg chg="del mod">
            <ac:chgData name="Ansley, Carol (CCI-Atlanta)" userId="cbcdc21a-90c4-4b2f-81f7-da4165205229" providerId="ADAL" clId="{AE845F10-0E0F-40B3-B543-A1C18538ACDE}" dt="2023-11-10T21:02:17.946" v="194" actId="478"/>
            <ac:spMkLst>
              <pc:docMk/>
              <pc:sldMasterMk cId="0" sldId="2147483648"/>
              <pc:sldLayoutMk cId="0" sldId="2147483649"/>
              <ac:spMk id="5" creationId="{00000000-0000-0000-0000-000000000000}"/>
            </ac:spMkLst>
          </pc:spChg>
        </pc:sldLayoutChg>
        <pc:sldLayoutChg chg="delSp modSp mod">
          <pc:chgData name="Ansley, Carol (CCI-Atlanta)" userId="cbcdc21a-90c4-4b2f-81f7-da4165205229" providerId="ADAL" clId="{AE845F10-0E0F-40B3-B543-A1C18538ACDE}" dt="2023-11-10T21:02:09.804" v="192" actId="478"/>
          <pc:sldLayoutMkLst>
            <pc:docMk/>
            <pc:sldMasterMk cId="0" sldId="2147483648"/>
            <pc:sldLayoutMk cId="0" sldId="2147483650"/>
          </pc:sldLayoutMkLst>
          <pc:spChg chg="del mod">
            <ac:chgData name="Ansley, Carol (CCI-Atlanta)" userId="cbcdc21a-90c4-4b2f-81f7-da4165205229" providerId="ADAL" clId="{AE845F10-0E0F-40B3-B543-A1C18538ACDE}" dt="2023-11-10T21:02:09.804" v="192" actId="478"/>
            <ac:spMkLst>
              <pc:docMk/>
              <pc:sldMasterMk cId="0" sldId="2147483648"/>
              <pc:sldLayoutMk cId="0" sldId="2147483650"/>
              <ac:spMk id="11" creationId="{00000000-0000-0000-0000-000000000000}"/>
            </ac:spMkLst>
          </pc:spChg>
          <pc:spChg chg="del mod">
            <ac:chgData name="Ansley, Carol (CCI-Atlanta)" userId="cbcdc21a-90c4-4b2f-81f7-da4165205229" providerId="ADAL" clId="{AE845F10-0E0F-40B3-B543-A1C18538ACDE}" dt="2023-11-10T21:02:02.616" v="189" actId="478"/>
            <ac:spMkLst>
              <pc:docMk/>
              <pc:sldMasterMk cId="0" sldId="2147483648"/>
              <pc:sldLayoutMk cId="0" sldId="2147483650"/>
              <ac:spMk id="12" creationId="{00000000-0000-0000-0000-000000000000}"/>
            </ac:spMkLst>
          </pc:spChg>
        </pc:sldLayoutChg>
        <pc:sldLayoutChg chg="delSp modSp mod">
          <pc:chgData name="Ansley, Carol (CCI-Atlanta)" userId="cbcdc21a-90c4-4b2f-81f7-da4165205229" providerId="ADAL" clId="{AE845F10-0E0F-40B3-B543-A1C18538ACDE}" dt="2023-11-10T21:02:30.502" v="198" actId="478"/>
          <pc:sldLayoutMkLst>
            <pc:docMk/>
            <pc:sldMasterMk cId="0" sldId="2147483648"/>
            <pc:sldLayoutMk cId="0" sldId="2147483651"/>
          </pc:sldLayoutMkLst>
          <pc:spChg chg="del mod">
            <ac:chgData name="Ansley, Carol (CCI-Atlanta)" userId="cbcdc21a-90c4-4b2f-81f7-da4165205229" providerId="ADAL" clId="{AE845F10-0E0F-40B3-B543-A1C18538ACDE}" dt="2023-11-10T21:02:30.502" v="198" actId="478"/>
            <ac:spMkLst>
              <pc:docMk/>
              <pc:sldMasterMk cId="0" sldId="2147483648"/>
              <pc:sldLayoutMk cId="0" sldId="2147483651"/>
              <ac:spMk id="4" creationId="{00000000-0000-0000-0000-000000000000}"/>
            </ac:spMkLst>
          </pc:spChg>
          <pc:spChg chg="del mod">
            <ac:chgData name="Ansley, Carol (CCI-Atlanta)" userId="cbcdc21a-90c4-4b2f-81f7-da4165205229" providerId="ADAL" clId="{AE845F10-0E0F-40B3-B543-A1C18538ACDE}" dt="2023-11-10T21:02:28.199" v="196" actId="478"/>
            <ac:spMkLst>
              <pc:docMk/>
              <pc:sldMasterMk cId="0" sldId="2147483648"/>
              <pc:sldLayoutMk cId="0" sldId="2147483651"/>
              <ac:spMk id="5" creationId="{00000000-0000-0000-0000-000000000000}"/>
            </ac:spMkLst>
          </pc:spChg>
        </pc:sldLayoutChg>
        <pc:sldLayoutChg chg="delSp modSp mod">
          <pc:chgData name="Ansley, Carol (CCI-Atlanta)" userId="cbcdc21a-90c4-4b2f-81f7-da4165205229" providerId="ADAL" clId="{AE845F10-0E0F-40B3-B543-A1C18538ACDE}" dt="2023-11-10T21:02:42.212" v="201" actId="478"/>
          <pc:sldLayoutMkLst>
            <pc:docMk/>
            <pc:sldMasterMk cId="0" sldId="2147483648"/>
            <pc:sldLayoutMk cId="0" sldId="2147483654"/>
          </pc:sldLayoutMkLst>
          <pc:spChg chg="del">
            <ac:chgData name="Ansley, Carol (CCI-Atlanta)" userId="cbcdc21a-90c4-4b2f-81f7-da4165205229" providerId="ADAL" clId="{AE845F10-0E0F-40B3-B543-A1C18538ACDE}" dt="2023-11-10T21:02:38.358" v="199" actId="478"/>
            <ac:spMkLst>
              <pc:docMk/>
              <pc:sldMasterMk cId="0" sldId="2147483648"/>
              <pc:sldLayoutMk cId="0" sldId="2147483654"/>
              <ac:spMk id="3" creationId="{00000000-0000-0000-0000-000000000000}"/>
            </ac:spMkLst>
          </pc:spChg>
          <pc:spChg chg="del mod">
            <ac:chgData name="Ansley, Carol (CCI-Atlanta)" userId="cbcdc21a-90c4-4b2f-81f7-da4165205229" providerId="ADAL" clId="{AE845F10-0E0F-40B3-B543-A1C18538ACDE}" dt="2023-11-10T21:02:42.212" v="201" actId="478"/>
            <ac:spMkLst>
              <pc:docMk/>
              <pc:sldMasterMk cId="0" sldId="2147483648"/>
              <pc:sldLayoutMk cId="0" sldId="2147483654"/>
              <ac:spMk id="4" creationId="{00000000-0000-0000-0000-000000000000}"/>
            </ac:spMkLst>
          </pc:spChg>
        </pc:sldLayoutChg>
        <pc:sldLayoutChg chg="delSp modSp mod">
          <pc:chgData name="Ansley, Carol (CCI-Atlanta)" userId="cbcdc21a-90c4-4b2f-81f7-da4165205229" providerId="ADAL" clId="{AE845F10-0E0F-40B3-B543-A1C18538ACDE}" dt="2023-11-10T21:02:53.166" v="204" actId="478"/>
          <pc:sldLayoutMkLst>
            <pc:docMk/>
            <pc:sldMasterMk cId="0" sldId="2147483648"/>
            <pc:sldLayoutMk cId="0" sldId="2147483655"/>
          </pc:sldLayoutMkLst>
          <pc:spChg chg="del">
            <ac:chgData name="Ansley, Carol (CCI-Atlanta)" userId="cbcdc21a-90c4-4b2f-81f7-da4165205229" providerId="ADAL" clId="{AE845F10-0E0F-40B3-B543-A1C18538ACDE}" dt="2023-11-10T21:02:47.307" v="202" actId="478"/>
            <ac:spMkLst>
              <pc:docMk/>
              <pc:sldMasterMk cId="0" sldId="2147483648"/>
              <pc:sldLayoutMk cId="0" sldId="2147483655"/>
              <ac:spMk id="2" creationId="{00000000-0000-0000-0000-000000000000}"/>
            </ac:spMkLst>
          </pc:spChg>
          <pc:spChg chg="del mod">
            <ac:chgData name="Ansley, Carol (CCI-Atlanta)" userId="cbcdc21a-90c4-4b2f-81f7-da4165205229" providerId="ADAL" clId="{AE845F10-0E0F-40B3-B543-A1C18538ACDE}" dt="2023-11-10T21:02:53.166" v="204" actId="478"/>
            <ac:spMkLst>
              <pc:docMk/>
              <pc:sldMasterMk cId="0" sldId="2147483648"/>
              <pc:sldLayoutMk cId="0" sldId="2147483655"/>
              <ac:spMk id="3"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802.11-23/1696r0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t>TGbi Agenda – November 13,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Plenary session minutes – Motion #34 (once all posted)</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Julien – 23/1147r1 – Monday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Stephane Baron  - 23/1983r0</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Antonio – 1 submission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Patrice – 23/1982</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 2 submissions</a:t>
            </a:r>
          </a:p>
          <a:p>
            <a:pPr marL="1257300" lvl="2" indent="-342900">
              <a:defRPr sz="1500" spc="-1">
                <a:latin typeface="Arial"/>
                <a:ea typeface="Arial"/>
                <a:cs typeface="Arial"/>
                <a:sym typeface="Arial"/>
              </a:defRPr>
            </a:pPr>
            <a:r>
              <a:rPr lang="en-US" sz="1400" spc="-1">
                <a:latin typeface="Times New Roman" panose="02020603050405020304" pitchFamily="18" charset="0"/>
                <a:cs typeface="Times New Roman" panose="02020603050405020304" pitchFamily="18" charset="0"/>
                <a:sym typeface="Arial"/>
              </a:rPr>
              <a:t>Phil Hawkes/Duncan Ho – 1 submission </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34</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September 802.11 Interim: 11-23/1565r0,</a:t>
            </a:r>
          </a:p>
          <a:p>
            <a:r>
              <a:rPr lang="en-US" dirty="0"/>
              <a:t>TGbi Teleconferences: 11-23/1697r0 (September-October), 11-23/2014r0 (09 November)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November Plenary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D3EE-E040-F44C-1680-2B3AC61C6205}"/>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1A17909E-7B01-3C47-8737-8F3D791F0C8C}"/>
              </a:ext>
            </a:extLst>
          </p:cNvPr>
          <p:cNvSpPr>
            <a:spLocks noGrp="1"/>
          </p:cNvSpPr>
          <p:nvPr>
            <p:ph idx="1"/>
          </p:nvPr>
        </p:nvSpPr>
        <p:spPr>
          <a:xfrm>
            <a:off x="914401" y="1765762"/>
            <a:ext cx="10361084" cy="4113213"/>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E2ADA8BC-A708-287E-8684-33983500E6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3384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TotalTime>
  <Words>2053</Words>
  <Application>Microsoft Office PowerPoint</Application>
  <PresentationFormat>Widescreen</PresentationFormat>
  <Paragraphs>184</Paragraphs>
  <Slides>18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November 13, 2023</vt:lpstr>
      <vt:lpstr>Motion # 34</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2</cp:revision>
  <cp:lastPrinted>1601-01-01T00:00:00Z</cp:lastPrinted>
  <dcterms:created xsi:type="dcterms:W3CDTF">2023-11-10T19:40:49Z</dcterms:created>
  <dcterms:modified xsi:type="dcterms:W3CDTF">2023-11-10T21:26:03Z</dcterms:modified>
  <cp:category>Name, Affiliation</cp:category>
</cp:coreProperties>
</file>