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2367" r:id="rId4"/>
    <p:sldId id="423" r:id="rId5"/>
    <p:sldId id="2369" r:id="rId6"/>
    <p:sldId id="2368" r:id="rId7"/>
    <p:sldId id="2370" r:id="rId8"/>
    <p:sldId id="863" r:id="rId9"/>
    <p:sldId id="848" r:id="rId10"/>
    <p:sldId id="2373"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863"/>
            <p14:sldId id="848"/>
            <p14:sldId id="2373"/>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74" d="100"/>
          <a:sy n="74" d="100"/>
        </p:scale>
        <p:origin x="62" y="257"/>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5A60DA24-1EA0-405B-B674-A983C4AE50AE}"/>
    <pc:docChg chg="undo custSel modSld sldOrd modMainMaster modSection">
      <pc:chgData name="Mike Montemurro" userId="40c20c913ca7511e" providerId="LiveId" clId="{5A60DA24-1EA0-405B-B674-A983C4AE50AE}" dt="2023-11-15T18:17:41.955" v="122" actId="20577"/>
      <pc:docMkLst>
        <pc:docMk/>
      </pc:docMkLst>
      <pc:sldChg chg="ord">
        <pc:chgData name="Mike Montemurro" userId="40c20c913ca7511e" providerId="LiveId" clId="{5A60DA24-1EA0-405B-B674-A983C4AE50AE}" dt="2023-11-15T18:12:00.963" v="109" actId="20578"/>
        <pc:sldMkLst>
          <pc:docMk/>
          <pc:sldMk cId="3276047351" sldId="863"/>
        </pc:sldMkLst>
      </pc:sldChg>
      <pc:sldChg chg="modSp mod">
        <pc:chgData name="Mike Montemurro" userId="40c20c913ca7511e" providerId="LiveId" clId="{5A60DA24-1EA0-405B-B674-A983C4AE50AE}" dt="2023-11-15T18:17:41.955" v="122" actId="20577"/>
        <pc:sldMkLst>
          <pc:docMk/>
          <pc:sldMk cId="3028779059" sldId="2368"/>
        </pc:sldMkLst>
        <pc:spChg chg="mod">
          <ac:chgData name="Mike Montemurro" userId="40c20c913ca7511e" providerId="LiveId" clId="{5A60DA24-1EA0-405B-B674-A983C4AE50AE}" dt="2023-11-15T03:03:25.160" v="98" actId="20577"/>
          <ac:spMkLst>
            <pc:docMk/>
            <pc:sldMk cId="3028779059" sldId="2368"/>
            <ac:spMk id="2" creationId="{7D79007B-AF56-597C-C6F8-BB87C87B9569}"/>
          </ac:spMkLst>
        </pc:spChg>
        <pc:spChg chg="mod">
          <ac:chgData name="Mike Montemurro" userId="40c20c913ca7511e" providerId="LiveId" clId="{5A60DA24-1EA0-405B-B674-A983C4AE50AE}" dt="2023-11-15T18:17:41.955" v="122" actId="20577"/>
          <ac:spMkLst>
            <pc:docMk/>
            <pc:sldMk cId="3028779059" sldId="2368"/>
            <ac:spMk id="3" creationId="{5B8DD137-6145-B9BE-7DF1-F35ABF1216E8}"/>
          </ac:spMkLst>
        </pc:spChg>
      </pc:sldChg>
      <pc:sldChg chg="modSp mod">
        <pc:chgData name="Mike Montemurro" userId="40c20c913ca7511e" providerId="LiveId" clId="{5A60DA24-1EA0-405B-B674-A983C4AE50AE}" dt="2023-11-15T18:10:25.256" v="106" actId="21"/>
        <pc:sldMkLst>
          <pc:docMk/>
          <pc:sldMk cId="2478274848" sldId="2369"/>
        </pc:sldMkLst>
        <pc:spChg chg="mod">
          <ac:chgData name="Mike Montemurro" userId="40c20c913ca7511e" providerId="LiveId" clId="{5A60DA24-1EA0-405B-B674-A983C4AE50AE}" dt="2023-11-15T02:25:23.006" v="36" actId="20577"/>
          <ac:spMkLst>
            <pc:docMk/>
            <pc:sldMk cId="2478274848" sldId="2369"/>
            <ac:spMk id="2" creationId="{4E41AAE1-F249-0848-05B8-5526A4350794}"/>
          </ac:spMkLst>
        </pc:spChg>
        <pc:spChg chg="mod">
          <ac:chgData name="Mike Montemurro" userId="40c20c913ca7511e" providerId="LiveId" clId="{5A60DA24-1EA0-405B-B674-A983C4AE50AE}" dt="2023-11-15T18:10:25.256" v="106" actId="21"/>
          <ac:spMkLst>
            <pc:docMk/>
            <pc:sldMk cId="2478274848" sldId="2369"/>
            <ac:spMk id="10" creationId="{CC2AB40D-EE73-4F6E-AF6C-5BB8815A67AA}"/>
          </ac:spMkLst>
        </pc:spChg>
      </pc:sldChg>
      <pc:sldMasterChg chg="modSp mod">
        <pc:chgData name="Mike Montemurro" userId="40c20c913ca7511e" providerId="LiveId" clId="{5A60DA24-1EA0-405B-B674-A983C4AE50AE}" dt="2023-11-14T18:14:58.680" v="1" actId="20577"/>
        <pc:sldMasterMkLst>
          <pc:docMk/>
          <pc:sldMasterMk cId="0" sldId="2147483648"/>
        </pc:sldMasterMkLst>
        <pc:spChg chg="mod">
          <ac:chgData name="Mike Montemurro" userId="40c20c913ca7511e" providerId="LiveId" clId="{5A60DA24-1EA0-405B-B674-A983C4AE50AE}" dt="2023-11-14T18:14:58.680"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802.11-23/1695r5</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810034" y="304800"/>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2023</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adea36bb-d70a-4157-b7e8-97d554e398cf/summary"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3/11-23-1823-00-000m-minutes-for-revme-2023-october-adhoc-toronto.docx" TargetMode="External"/><Relationship Id="rId2" Type="http://schemas.openxmlformats.org/officeDocument/2006/relationships/hyperlink" Target="https://mentor.ieee.org/802.11/dcn/23/11-23-1692-00-000m-minutes-for-revme-2023-sept-interim-buckhead.docx" TargetMode="External"/><Relationship Id="rId1" Type="http://schemas.openxmlformats.org/officeDocument/2006/relationships/slideLayout" Target="../slideLayouts/slideLayout1.xml"/><Relationship Id="rId5" Type="http://schemas.openxmlformats.org/officeDocument/2006/relationships/hyperlink" Target="https://mentor.ieee.org/802.11/dcn/23/11-23-1864-00-000m-minutes-for-revme-telecon-nov-6-2023.docx" TargetMode="External"/><Relationship Id="rId4" Type="http://schemas.openxmlformats.org/officeDocument/2006/relationships/hyperlink" Target="https://mentor.ieee.org/802.11/dcn/23/11-23-1691-00-000m-minutes-for-revme-telecon-sept-6-2023.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November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2023-11-14</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a:xfrm>
            <a:off x="838200" y="1828800"/>
            <a:ext cx="10363200" cy="4114800"/>
          </a:xfrm>
        </p:spPr>
        <p:txBody>
          <a:bodyPr/>
          <a:lstStyle/>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Authorize </a:t>
            </a:r>
            <a:r>
              <a:rPr lang="en-GB"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 to hold an ad-hoc meeting on </a:t>
            </a:r>
            <a:r>
              <a:rPr lang="en-GB" sz="1800" dirty="0">
                <a:latin typeface="Times New Roman" panose="02020603050405020304" pitchFamily="18" charset="0"/>
                <a:ea typeface="Times New Roman" panose="02020603050405020304" pitchFamily="18" charset="0"/>
              </a:rPr>
              <a:t>&lt;&gt; </a:t>
            </a:r>
            <a:r>
              <a:rPr lang="en-GB" sz="1800" b="1" dirty="0">
                <a:effectLst/>
                <a:latin typeface="Times New Roman" panose="02020603050405020304" pitchFamily="18" charset="0"/>
                <a:ea typeface="Times New Roman" panose="02020603050405020304" pitchFamily="18" charset="0"/>
              </a:rPr>
              <a:t>with the preferred venue being &lt;&gt;, for the purpose of SA Ballot comment resolution.</a:t>
            </a:r>
            <a:endParaRPr lang="en-CA" sz="1800" dirty="0">
              <a:effectLst/>
              <a:latin typeface="Times New Roman" panose="02020603050405020304" pitchFamily="18" charset="0"/>
              <a:ea typeface="Times New Roman" panose="02020603050405020304" pitchFamily="18" charset="0"/>
            </a:endParaRPr>
          </a:p>
          <a:p>
            <a:pPr marL="0" indent="0">
              <a:buNone/>
            </a:pPr>
            <a:r>
              <a:rPr lang="en-GB" sz="1800" b="1"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 &lt;&gt;</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 &lt;&gt;</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&lt;&gt;. &lt;&gt;.</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err="1"/>
              <a:t>Adhoc</a:t>
            </a:r>
            <a:r>
              <a:rPr lang="en-CA" dirty="0"/>
              <a:t>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10</a:t>
            </a:fld>
            <a:endParaRPr lang="en-US"/>
          </a:p>
        </p:txBody>
      </p:sp>
    </p:spTree>
    <p:extLst>
      <p:ext uri="{BB962C8B-B14F-4D97-AF65-F5344CB8AC3E}">
        <p14:creationId xmlns:p14="http://schemas.microsoft.com/office/powerpoint/2010/main" val="3766763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November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November 802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IEEE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https://web.cvent.com/event/adea36bb-d70a-4157-b7e8-97d554e398cf/summary</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11-20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381000" y="1232694"/>
            <a:ext cx="57912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November 13, 4pm  HST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 Minutes (Slide 7)</a:t>
            </a:r>
          </a:p>
          <a:p>
            <a:pPr lvl="1"/>
            <a:r>
              <a:rPr lang="en-GB" sz="1400" dirty="0"/>
              <a:t>Goals: SA recirculation end of January</a:t>
            </a:r>
          </a:p>
          <a:p>
            <a:pPr lvl="2"/>
            <a:r>
              <a:rPr lang="en-CA" altLang="en-US" sz="1400" dirty="0"/>
              <a:t>Need contributions/agenda requests</a:t>
            </a:r>
            <a:endParaRPr lang="en-GB" sz="1400" dirty="0"/>
          </a:p>
          <a:p>
            <a:pPr lvl="1"/>
            <a:r>
              <a:rPr lang="en-GB" sz="1400" dirty="0"/>
              <a:t>Editor report</a:t>
            </a:r>
          </a:p>
          <a:p>
            <a:pPr lvl="1"/>
            <a:r>
              <a:rPr lang="en-GB" sz="1400" dirty="0"/>
              <a:t>Comment resolution</a:t>
            </a:r>
          </a:p>
          <a:p>
            <a:pPr lvl="2"/>
            <a:r>
              <a:rPr lang="en-CA" altLang="en-US" sz="1400" dirty="0"/>
              <a:t>CID 6420 (ED1), 6171 (MAC),  – Rison (Samsung)</a:t>
            </a:r>
          </a:p>
          <a:p>
            <a:pPr lvl="2"/>
            <a:r>
              <a:rPr lang="en-CA" altLang="en-US" sz="1400" dirty="0"/>
              <a:t>ED2 CIDs – doc 11-23/1762, 11-23/1764 – Au (Huawei)</a:t>
            </a:r>
          </a:p>
          <a:p>
            <a:pPr lvl="2"/>
            <a:r>
              <a:rPr lang="en-CA" altLang="en-US" sz="1400" dirty="0"/>
              <a:t>MDR related – doc 11-23/2045 – Au (Huawei)</a:t>
            </a:r>
          </a:p>
          <a:p>
            <a:pPr lvl="2"/>
            <a:r>
              <a:rPr lang="en-CA" altLang="en-US" sz="1400" dirty="0"/>
              <a:t>CIDs 6010, 6011, 6012 (PHY) – doc 11-23/2044 Au (Huawei)</a:t>
            </a:r>
          </a:p>
          <a:p>
            <a:pPr lvl="2"/>
            <a:r>
              <a:rPr lang="en-CA" altLang="en-US" sz="1400" dirty="0"/>
              <a:t>CID 6585 – doc 11-23/1854 – Au (Huawei)</a:t>
            </a:r>
          </a:p>
          <a:p>
            <a:pPr lvl="2"/>
            <a:r>
              <a:rPr lang="en-CA" altLang="en-US" sz="1400" dirty="0"/>
              <a:t>CID 6412, 6228, 6181, 6153 and 6026 (ED1) – doc 11-23/1747 – Qi (Intel)</a:t>
            </a:r>
          </a:p>
          <a:p>
            <a:pPr lvl="1"/>
            <a:r>
              <a:rPr lang="es-ES" sz="1400" dirty="0" err="1"/>
              <a:t>Recess</a:t>
            </a:r>
            <a:endParaRPr lang="en-GB" sz="1400" dirty="0"/>
          </a:p>
          <a:p>
            <a:pPr marL="914400" lvl="2" indent="0">
              <a:buNone/>
            </a:pPr>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791200" y="1232694"/>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November 14, 10:30am HST</a:t>
            </a:r>
          </a:p>
          <a:p>
            <a:pPr lvl="1"/>
            <a:r>
              <a:rPr lang="en-CA" altLang="en-US" sz="1400" dirty="0"/>
              <a:t>Comment resolution – security related issues</a:t>
            </a:r>
          </a:p>
          <a:p>
            <a:pPr lvl="2"/>
            <a:r>
              <a:rPr lang="en-CA" altLang="en-US" sz="1400" dirty="0"/>
              <a:t>CID 6054 – doc 11-23/1774 – </a:t>
            </a:r>
            <a:r>
              <a:rPr lang="en-CA" altLang="en-US" sz="1400" dirty="0" err="1"/>
              <a:t>Ptasinski</a:t>
            </a:r>
            <a:r>
              <a:rPr lang="en-CA" altLang="en-US" sz="1400" dirty="0"/>
              <a:t> (Morse Micro)</a:t>
            </a:r>
          </a:p>
          <a:p>
            <a:pPr lvl="2"/>
            <a:r>
              <a:rPr lang="en-CA" altLang="en-US" sz="1400" dirty="0"/>
              <a:t>SAE password id – doc 11-23/1236 – Malinen (Qualcomm)</a:t>
            </a:r>
          </a:p>
          <a:p>
            <a:pPr lvl="2"/>
            <a:r>
              <a:rPr lang="en-CA" altLang="en-US" sz="1400" dirty="0"/>
              <a:t>CIDs 6086,  6483,  6088,  6085, 6419 – doc 11/23-1856 – Malinen (Qualcomm)</a:t>
            </a:r>
          </a:p>
          <a:p>
            <a:pPr lvl="1"/>
            <a:r>
              <a:rPr lang="en-CA" altLang="en-US" sz="1400" dirty="0"/>
              <a:t>Recess</a:t>
            </a:r>
          </a:p>
          <a:p>
            <a:pPr marL="914400" lvl="2" indent="0">
              <a:buNone/>
            </a:pPr>
            <a:endParaRPr lang="en-CA" altLang="en-US" sz="1100" dirty="0"/>
          </a:p>
        </p:txBody>
      </p:sp>
      <p:sp>
        <p:nvSpPr>
          <p:cNvPr id="2" name="Rectangle 19">
            <a:extLst>
              <a:ext uri="{FF2B5EF4-FFF2-40B4-BE49-F238E27FC236}">
                <a16:creationId xmlns:a16="http://schemas.microsoft.com/office/drawing/2014/main" id="{4E41AAE1-F249-0848-05B8-5526A4350794}"/>
              </a:ext>
            </a:extLst>
          </p:cNvPr>
          <p:cNvSpPr>
            <a:spLocks noChangeArrowheads="1"/>
          </p:cNvSpPr>
          <p:nvPr/>
        </p:nvSpPr>
        <p:spPr bwMode="auto">
          <a:xfrm>
            <a:off x="5715000" y="3290094"/>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November 14, 4pm HST</a:t>
            </a:r>
          </a:p>
          <a:p>
            <a:pPr lvl="1"/>
            <a:r>
              <a:rPr lang="en-CA" altLang="en-US" sz="1400" dirty="0"/>
              <a:t>Comment resolution</a:t>
            </a:r>
          </a:p>
          <a:p>
            <a:pPr lvl="2"/>
            <a:r>
              <a:rPr lang="en-CA" altLang="en-US" sz="1400" dirty="0"/>
              <a:t>CID 6340 (PHY) – Levy (Interdigital)</a:t>
            </a:r>
          </a:p>
          <a:p>
            <a:pPr lvl="2"/>
            <a:r>
              <a:rPr lang="en-CA" altLang="en-US" sz="1400" dirty="0"/>
              <a:t>CID 6116, 6117, 6123 (PHY) – Levy (Interdigital)</a:t>
            </a:r>
          </a:p>
          <a:p>
            <a:pPr lvl="2"/>
            <a:r>
              <a:rPr lang="en-CA" altLang="en-US" sz="1400" dirty="0"/>
              <a:t>CIDs 6077, 6078 – doc 11-23/1903 – Derham (Broadcom) </a:t>
            </a:r>
          </a:p>
          <a:p>
            <a:pPr lvl="2"/>
            <a:r>
              <a:rPr lang="en-CA" altLang="en-US" sz="1400" dirty="0"/>
              <a:t>CIDs 6076, 6079, 6607 – doc 11-23/1904 – Hart (Cisco)</a:t>
            </a:r>
          </a:p>
          <a:p>
            <a:pPr lvl="2"/>
            <a:r>
              <a:rPr lang="en-US" altLang="en-US" sz="1400" dirty="0"/>
              <a:t>CIDs 6036 (PHY) and 6037 (PHY) – Xin (Huawei)</a:t>
            </a:r>
            <a:r>
              <a:rPr lang="en-CA" altLang="en-US" sz="1400" dirty="0"/>
              <a:t> </a:t>
            </a:r>
          </a:p>
          <a:p>
            <a:pPr lvl="1"/>
            <a:r>
              <a:rPr lang="en-CA" altLang="en-US" sz="1400" dirty="0"/>
              <a:t>Recess</a:t>
            </a:r>
          </a:p>
          <a:p>
            <a:pPr marL="914400" lvl="2" indent="0">
              <a:buNone/>
            </a:pP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3" name="Rectangle 19">
            <a:extLst>
              <a:ext uri="{FF2B5EF4-FFF2-40B4-BE49-F238E27FC236}">
                <a16:creationId xmlns:a16="http://schemas.microsoft.com/office/drawing/2014/main" id="{5B8DD137-6145-B9BE-7DF1-F35ABF1216E8}"/>
              </a:ext>
            </a:extLst>
          </p:cNvPr>
          <p:cNvSpPr>
            <a:spLocks noChangeArrowheads="1"/>
          </p:cNvSpPr>
          <p:nvPr/>
        </p:nvSpPr>
        <p:spPr bwMode="auto">
          <a:xfrm>
            <a:off x="304800" y="1371600"/>
            <a:ext cx="63246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November 15, 4pm HST</a:t>
            </a:r>
            <a:endParaRPr lang="en-US" altLang="en-US" sz="1800" dirty="0"/>
          </a:p>
          <a:p>
            <a:pPr lvl="1"/>
            <a:r>
              <a:rPr lang="en-CA" altLang="en-US" sz="1400" dirty="0"/>
              <a:t>Presentations</a:t>
            </a:r>
          </a:p>
          <a:p>
            <a:pPr lvl="2"/>
            <a:r>
              <a:rPr lang="en-CA" altLang="en-US" sz="1400" dirty="0"/>
              <a:t>CID 6001 – 6005 (MAC) – doc </a:t>
            </a:r>
            <a:r>
              <a:rPr lang="en-CA" altLang="en-US" sz="1400"/>
              <a:t>– 11-23/1890 – Patil </a:t>
            </a:r>
            <a:r>
              <a:rPr lang="en-CA" altLang="en-US" sz="1400" dirty="0"/>
              <a:t>(Qualcomm)</a:t>
            </a:r>
          </a:p>
          <a:p>
            <a:pPr lvl="2"/>
            <a:r>
              <a:rPr lang="en-CA" altLang="en-US" sz="1400" dirty="0"/>
              <a:t>CID 6038 (GEN) – doc 11-23/1701 – Montemurro (Huawei) – Note that CID 6287 is similar</a:t>
            </a:r>
          </a:p>
          <a:p>
            <a:pPr lvl="2"/>
            <a:r>
              <a:rPr lang="en-CA" altLang="en-US" sz="1400" dirty="0"/>
              <a:t>CID 6256 (GEN) – Hamilton (Ruckus-</a:t>
            </a:r>
            <a:r>
              <a:rPr lang="en-CA" altLang="en-US" sz="1400" dirty="0" err="1"/>
              <a:t>Commscope</a:t>
            </a:r>
            <a:r>
              <a:rPr lang="en-CA" altLang="en-US" sz="1400" dirty="0"/>
              <a:t>)</a:t>
            </a:r>
          </a:p>
          <a:p>
            <a:pPr lvl="2"/>
            <a:r>
              <a:rPr lang="en-CA" altLang="en-US" sz="1400" dirty="0"/>
              <a:t>CID 6268 (GEN) – Hamilton (Ruckus-</a:t>
            </a:r>
            <a:r>
              <a:rPr lang="en-CA" altLang="en-US" sz="1400" dirty="0" err="1"/>
              <a:t>Commscope</a:t>
            </a:r>
            <a:r>
              <a:rPr lang="en-CA" altLang="en-US" sz="1400" dirty="0"/>
              <a:t>)</a:t>
            </a:r>
          </a:p>
          <a:p>
            <a:pPr lvl="2"/>
            <a:r>
              <a:rPr lang="en-CA" altLang="en-US" sz="1400" dirty="0"/>
              <a:t>CID 6578 (PHY) – doc 11-23/1901 – McCann (Huawei)</a:t>
            </a:r>
          </a:p>
          <a:p>
            <a:pPr lvl="2"/>
            <a:r>
              <a:rPr lang="en-CA" altLang="en-US" sz="1400" dirty="0"/>
              <a:t>CID 6552 (MAC)  – doc 11-23/1902 – McCann (Huawei)</a:t>
            </a:r>
          </a:p>
          <a:p>
            <a:pPr lvl="2"/>
            <a:r>
              <a:rPr lang="en-CA" altLang="en-US" sz="1400" dirty="0"/>
              <a:t>CID 6171 (MAC) – Rison (Samsung)</a:t>
            </a:r>
          </a:p>
          <a:p>
            <a:pPr lvl="2"/>
            <a:r>
              <a:rPr lang="en-CA" altLang="en-US" sz="1400" dirty="0"/>
              <a:t>MAC Review CIDs – Hamilton (Ruckus-</a:t>
            </a:r>
            <a:r>
              <a:rPr lang="en-CA" altLang="en-US" sz="1400" dirty="0" err="1"/>
              <a:t>Commscope</a:t>
            </a:r>
            <a:r>
              <a:rPr lang="en-CA" altLang="en-US" sz="1400" dirty="0"/>
              <a:t>)</a:t>
            </a:r>
          </a:p>
          <a:p>
            <a:pPr lvl="1"/>
            <a:r>
              <a:rPr lang="en-CA" altLang="en-US" sz="1400" dirty="0"/>
              <a:t>Recess</a:t>
            </a:r>
          </a:p>
        </p:txBody>
      </p:sp>
      <p:sp>
        <p:nvSpPr>
          <p:cNvPr id="2" name="Rectangle 19">
            <a:extLst>
              <a:ext uri="{FF2B5EF4-FFF2-40B4-BE49-F238E27FC236}">
                <a16:creationId xmlns:a16="http://schemas.microsoft.com/office/drawing/2014/main" id="{7D79007B-AF56-597C-C6F8-BB87C87B9569}"/>
              </a:ext>
            </a:extLst>
          </p:cNvPr>
          <p:cNvSpPr>
            <a:spLocks noChangeArrowheads="1"/>
          </p:cNvSpPr>
          <p:nvPr/>
        </p:nvSpPr>
        <p:spPr bwMode="auto">
          <a:xfrm>
            <a:off x="6363207" y="13716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Thursday November 17, 4pm HST</a:t>
            </a:r>
            <a:endParaRPr lang="en-US" altLang="en-US" sz="1800" dirty="0"/>
          </a:p>
          <a:p>
            <a:pPr lvl="1"/>
            <a:r>
              <a:rPr lang="en-CA" altLang="en-US" sz="1400" dirty="0"/>
              <a:t>Motions</a:t>
            </a:r>
            <a:endParaRPr lang="en-CA" sz="1400" dirty="0"/>
          </a:p>
          <a:p>
            <a:pPr lvl="2"/>
            <a:r>
              <a:rPr lang="en-CA" altLang="en-US" sz="1400" dirty="0"/>
              <a:t>Doc 11-23/24r12 – slides &lt;x&gt; through &lt;y&gt;</a:t>
            </a:r>
          </a:p>
          <a:p>
            <a:pPr lvl="1"/>
            <a:r>
              <a:rPr lang="en-CA" altLang="en-US" sz="1400" dirty="0"/>
              <a:t>Comment Resolution </a:t>
            </a:r>
          </a:p>
          <a:p>
            <a:pPr lvl="2"/>
            <a:r>
              <a:rPr lang="en-CA" altLang="en-US" sz="1400" dirty="0"/>
              <a:t>CID 6412, 6228, 6181, 6153 and 6026 (ED1) – doc 11-23/1747 – Qi (Intel)</a:t>
            </a:r>
          </a:p>
          <a:p>
            <a:pPr lvl="2"/>
            <a:r>
              <a:rPr lang="en-CA" altLang="en-US" sz="1400" dirty="0"/>
              <a:t>CIDs 6125-6134 – doc 11-23/2024 and 11-23/2028 – Hedayat (Apple)</a:t>
            </a:r>
          </a:p>
          <a:p>
            <a:pPr lvl="2"/>
            <a:r>
              <a:rPr lang="en-CA" altLang="en-US" sz="1400" dirty="0"/>
              <a:t>CID 6018, 6028, 6029 – doc 11-23/2034 – Qi (Intel)</a:t>
            </a:r>
          </a:p>
          <a:p>
            <a:pPr lvl="2"/>
            <a:r>
              <a:rPr lang="en-CA" altLang="en-US" sz="1400" dirty="0"/>
              <a:t>CID 6016, 6017 (others) – doc 11-23/2035 – Qi (Intel)</a:t>
            </a:r>
          </a:p>
          <a:p>
            <a:pPr lvl="2"/>
            <a:r>
              <a:rPr lang="en-CA" altLang="en-US" sz="1400" dirty="0"/>
              <a:t>CID 6032, 6033 – doc 11-23/2074 – </a:t>
            </a:r>
            <a:r>
              <a:rPr lang="en-CA" altLang="en-US" sz="1400" dirty="0" err="1"/>
              <a:t>Halasz</a:t>
            </a:r>
            <a:r>
              <a:rPr lang="en-CA" altLang="en-US" sz="1400" dirty="0"/>
              <a:t> (Morse Micro)</a:t>
            </a:r>
          </a:p>
          <a:p>
            <a:pPr lvl="2"/>
            <a:r>
              <a:rPr lang="en-CA" altLang="en-US" sz="1400" dirty="0"/>
              <a:t>CID 6041 – doc 11-23/2058 – </a:t>
            </a:r>
            <a:r>
              <a:rPr lang="en-CA" altLang="en-US" sz="1400" dirty="0" err="1"/>
              <a:t>Kandala</a:t>
            </a:r>
            <a:r>
              <a:rPr lang="en-CA" altLang="en-US" sz="1400" dirty="0"/>
              <a:t> (Samsung)</a:t>
            </a:r>
          </a:p>
          <a:p>
            <a:pPr lvl="1"/>
            <a:r>
              <a:rPr lang="en-CA" altLang="en-US" sz="1600" dirty="0"/>
              <a:t>Teleconferences, Plans for January, December </a:t>
            </a:r>
            <a:r>
              <a:rPr lang="en-CA" altLang="en-US" sz="1600" dirty="0" err="1"/>
              <a:t>adhoc</a:t>
            </a:r>
            <a:r>
              <a:rPr lang="en-CA" altLang="en-US" sz="1600" dirty="0"/>
              <a:t> reminder</a:t>
            </a:r>
          </a:p>
          <a:p>
            <a:pPr lvl="1"/>
            <a:r>
              <a:rPr lang="en-CA" altLang="en-US" sz="1400" dirty="0" err="1"/>
              <a:t>AoB</a:t>
            </a:r>
            <a:endParaRPr lang="en-CA" altLang="en-US" sz="1400" dirty="0"/>
          </a:p>
          <a:p>
            <a:pPr lvl="1"/>
            <a:r>
              <a:rPr lang="en-CA" altLang="en-US" sz="1400" dirty="0"/>
              <a:t>Adjourn</a:t>
            </a:r>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000" dirty="0"/>
              <a:t>Approve the minutes in documents</a:t>
            </a:r>
          </a:p>
          <a:p>
            <a:pPr>
              <a:lnSpc>
                <a:spcPct val="80000"/>
              </a:lnSpc>
            </a:pPr>
            <a:r>
              <a:rPr lang="en-US" altLang="en-US" sz="2000" dirty="0"/>
              <a:t>September:</a:t>
            </a:r>
          </a:p>
          <a:p>
            <a:pPr marL="800100" lvl="2" indent="0">
              <a:lnSpc>
                <a:spcPct val="80000"/>
              </a:lnSpc>
              <a:buNone/>
            </a:pPr>
            <a:r>
              <a:rPr lang="en-US" altLang="en-US" sz="2000" dirty="0">
                <a:hlinkClick r:id="rId2"/>
              </a:rPr>
              <a:t>https://mentor.ieee.org/802.11/dcn/23/11-23-1692-00-000m-minutes-for-revme-2023-sept-interim-buckhead.docx</a:t>
            </a:r>
            <a:endParaRPr lang="en-US" altLang="en-US" sz="2000" dirty="0"/>
          </a:p>
          <a:p>
            <a:pPr>
              <a:lnSpc>
                <a:spcPct val="80000"/>
              </a:lnSpc>
            </a:pPr>
            <a:r>
              <a:rPr lang="en-US" altLang="en-US" sz="2000" dirty="0"/>
              <a:t>October </a:t>
            </a:r>
            <a:r>
              <a:rPr lang="en-US" altLang="en-US" sz="2000" dirty="0" err="1"/>
              <a:t>Adhoc</a:t>
            </a:r>
            <a:r>
              <a:rPr lang="en-US" altLang="en-US" sz="2000" dirty="0"/>
              <a:t>:</a:t>
            </a:r>
          </a:p>
          <a:p>
            <a:pPr marL="457200" lvl="1" indent="0">
              <a:lnSpc>
                <a:spcPct val="80000"/>
              </a:lnSpc>
              <a:buNone/>
            </a:pPr>
            <a:r>
              <a:rPr lang="en-US" dirty="0"/>
              <a:t>	</a:t>
            </a:r>
            <a:r>
              <a:rPr lang="en-US" dirty="0">
                <a:hlinkClick r:id="rId3"/>
              </a:rPr>
              <a:t>https://mentor.ieee.org/802.11/dcn/23/11-23-1823-00-000m-minutes-for-revme-2023-october-adhoc-toronto.docx</a:t>
            </a:r>
            <a:r>
              <a:rPr lang="en-US" dirty="0"/>
              <a:t> </a:t>
            </a:r>
          </a:p>
          <a:p>
            <a:pPr>
              <a:lnSpc>
                <a:spcPct val="80000"/>
              </a:lnSpc>
            </a:pPr>
            <a:r>
              <a:rPr lang="en-US" altLang="en-US" sz="2000" dirty="0"/>
              <a:t>Teleconferences:</a:t>
            </a:r>
          </a:p>
          <a:p>
            <a:pPr marL="457200" lvl="1" indent="0">
              <a:lnSpc>
                <a:spcPct val="80000"/>
              </a:lnSpc>
              <a:buNone/>
            </a:pPr>
            <a:r>
              <a:rPr lang="en-US" dirty="0"/>
              <a:t>	</a:t>
            </a:r>
            <a:r>
              <a:rPr lang="en-US" altLang="en-US" dirty="0">
                <a:hlinkClick r:id="rId4"/>
              </a:rPr>
              <a:t> https://mentor.ieee.org/802.11/dcn/23/11-23-1691-00-000m-minutes-for-revme-telecon-sept-6-2023.docx </a:t>
            </a:r>
            <a:endParaRPr lang="en-US" dirty="0"/>
          </a:p>
          <a:p>
            <a:pPr marL="457200" lvl="1" indent="0">
              <a:lnSpc>
                <a:spcPct val="80000"/>
              </a:lnSpc>
              <a:buNone/>
            </a:pPr>
            <a:r>
              <a:rPr lang="en-US" dirty="0"/>
              <a:t>	</a:t>
            </a:r>
            <a:r>
              <a:rPr lang="en-US" dirty="0">
                <a:hlinkClick r:id="rId5"/>
              </a:rPr>
              <a:t>https://mentor.ieee.org/802.11/dcn/23/11-23-1864-00-000m-minutes-for-revme-telecon-nov-6-2023.docx</a:t>
            </a:r>
            <a:r>
              <a:rPr lang="en-US" dirty="0"/>
              <a:t> </a:t>
            </a:r>
            <a:endParaRPr lang="en-CA" dirty="0"/>
          </a:p>
          <a:p>
            <a:pPr marL="0" indent="0">
              <a:lnSpc>
                <a:spcPct val="80000"/>
              </a:lnSpc>
              <a:buNone/>
            </a:pPr>
            <a:r>
              <a:rPr lang="en-CA" dirty="0"/>
              <a:t>Moved: Jon</a:t>
            </a:r>
          </a:p>
          <a:p>
            <a:pPr marL="0" indent="0">
              <a:buNone/>
            </a:pPr>
            <a:r>
              <a:rPr lang="en-CA" dirty="0"/>
              <a:t>Seconded: Dan</a:t>
            </a:r>
          </a:p>
          <a:p>
            <a:pPr marL="0" indent="0">
              <a:buNone/>
            </a:pPr>
            <a:r>
              <a:rPr lang="en-CA" dirty="0"/>
              <a:t>Results: &lt;&gt;. &lt;&gt;</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50"/>
                </a:solidFill>
              </a:rPr>
              <a:t>July 2023 – D4.0 Recirculation </a:t>
            </a:r>
          </a:p>
          <a:p>
            <a:pPr>
              <a:lnSpc>
                <a:spcPct val="80000"/>
              </a:lnSpc>
            </a:pPr>
            <a:r>
              <a:rPr lang="en-US" altLang="en-US" sz="1800" dirty="0">
                <a:solidFill>
                  <a:srgbClr val="00B050"/>
                </a:solidFill>
              </a:rPr>
              <a:t>Sep 2023 – D4.0 Initial SA Ballot </a:t>
            </a:r>
          </a:p>
          <a:p>
            <a:pPr>
              <a:lnSpc>
                <a:spcPct val="80000"/>
              </a:lnSpc>
            </a:pPr>
            <a:r>
              <a:rPr lang="en-US" altLang="en-US" sz="1800" dirty="0">
                <a:solidFill>
                  <a:srgbClr val="00B0F0"/>
                </a:solidFill>
              </a:rPr>
              <a:t>Feb 2024 – D5.0 Recirculation SA Ballot (roll-in of published amendment 11az, 11bd, 11bc, 11bb)</a:t>
            </a:r>
          </a:p>
          <a:p>
            <a:pPr>
              <a:lnSpc>
                <a:spcPct val="80000"/>
              </a:lnSpc>
            </a:pPr>
            <a:r>
              <a:rPr lang="en-US" altLang="en-US" sz="1800" dirty="0">
                <a:solidFill>
                  <a:srgbClr val="00B0F0"/>
                </a:solidFill>
              </a:rPr>
              <a:t>May 2024 – D6.0 Recirculation SA Ballot</a:t>
            </a:r>
          </a:p>
          <a:p>
            <a:pPr>
              <a:lnSpc>
                <a:spcPct val="80000"/>
              </a:lnSpc>
            </a:pPr>
            <a:r>
              <a:rPr lang="en-US" altLang="en-US" sz="1800" dirty="0">
                <a:solidFill>
                  <a:srgbClr val="00B0F0"/>
                </a:solidFill>
              </a:rPr>
              <a:t>Jul 2024 – D7.0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a:t>
            </a:r>
          </a:p>
          <a:p>
            <a:pPr lvl="1">
              <a:lnSpc>
                <a:spcPct val="80000"/>
              </a:lnSpc>
            </a:pPr>
            <a:r>
              <a:rPr lang="en-US" altLang="en-US" sz="1600" dirty="0"/>
              <a:t>Reminder: November 20 (scheduled)</a:t>
            </a:r>
          </a:p>
          <a:p>
            <a:pPr lvl="1">
              <a:lnSpc>
                <a:spcPct val="80000"/>
              </a:lnSpc>
            </a:pPr>
            <a:r>
              <a:rPr lang="en-US" altLang="en-US" sz="1600" dirty="0"/>
              <a:t>Dec 1, 15, Jan 5, 12,</a:t>
            </a:r>
          </a:p>
          <a:p>
            <a:pPr>
              <a:lnSpc>
                <a:spcPct val="80000"/>
              </a:lnSpc>
            </a:pPr>
            <a:r>
              <a:rPr lang="en-US" altLang="en-US" sz="2000" dirty="0" err="1"/>
              <a:t>Adhoc</a:t>
            </a:r>
            <a:r>
              <a:rPr lang="en-US" altLang="en-US" sz="2000" dirty="0"/>
              <a:t>: </a:t>
            </a:r>
          </a:p>
          <a:p>
            <a:pPr lvl="1">
              <a:lnSpc>
                <a:spcPct val="80000"/>
              </a:lnSpc>
            </a:pPr>
            <a:r>
              <a:rPr lang="en-US" altLang="en-US" sz="1600" dirty="0"/>
              <a:t>Reminder: </a:t>
            </a:r>
            <a:r>
              <a:rPr lang="en-US" altLang="en-US" sz="1600" dirty="0" err="1"/>
              <a:t>Piscattaway</a:t>
            </a:r>
            <a:r>
              <a:rPr lang="en-US" altLang="en-US" sz="1600" dirty="0"/>
              <a:t>, NJ </a:t>
            </a:r>
            <a:r>
              <a:rPr lang="en-US" altLang="en-US" sz="1600" dirty="0" err="1"/>
              <a:t>adhoc</a:t>
            </a:r>
            <a:r>
              <a:rPr lang="en-US" altLang="en-US" sz="1600" dirty="0"/>
              <a:t> – Dec 7-8</a:t>
            </a:r>
          </a:p>
          <a:p>
            <a:pPr>
              <a:lnSpc>
                <a:spcPct val="80000"/>
              </a:lnSpc>
            </a:pPr>
            <a:r>
              <a:rPr lang="en-US" altLang="en-US" sz="2000" dirty="0"/>
              <a:t>For the January interim: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114321</TotalTime>
  <Words>2544</Words>
  <Application>Microsoft Office PowerPoint</Application>
  <PresentationFormat>Widescreen</PresentationFormat>
  <Paragraphs>270</Paragraphs>
  <Slides>20</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November 802 plenary session</vt:lpstr>
      <vt:lpstr>Chair’s welcome and Patent Reminder</vt:lpstr>
      <vt:lpstr>REVme Agenda</vt:lpstr>
      <vt:lpstr>REVme Agenda</vt:lpstr>
      <vt:lpstr>REVme minutes approval</vt:lpstr>
      <vt:lpstr>TGme Timeline</vt:lpstr>
      <vt:lpstr>Teleconference/Meeting plan</vt:lpstr>
      <vt:lpstr>Adhoc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11-22/1695</dc:title>
  <dc:subject>Task Group AY November 2015 Meeting Agenda</dc:subject>
  <dc:creator>montemurro.michael@gmail.com</dc:creator>
  <cp:keywords>November 2023</cp:keywords>
  <dc:description/>
  <cp:lastModifiedBy>Mike Montemurro</cp:lastModifiedBy>
  <cp:revision>4625</cp:revision>
  <cp:lastPrinted>2014-11-04T15:04:57Z</cp:lastPrinted>
  <dcterms:created xsi:type="dcterms:W3CDTF">2007-04-17T18:10:23Z</dcterms:created>
  <dcterms:modified xsi:type="dcterms:W3CDTF">2023-11-15T18:17:48Z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