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63" r:id="rId9"/>
    <p:sldId id="848" r:id="rId10"/>
    <p:sldId id="2373"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873E29-E681-4081-B228-C0206510D2D5}" v="2" dt="2023-11-13T19:32:07.5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65" d="100"/>
          <a:sy n="65" d="100"/>
        </p:scale>
        <p:origin x="46" y="8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D6873E29-E681-4081-B228-C0206510D2D5}"/>
    <pc:docChg chg="custSel modSld modMainMaster">
      <pc:chgData name="Mike Montemurro" userId="40c20c913ca7511e" providerId="LiveId" clId="{D6873E29-E681-4081-B228-C0206510D2D5}" dt="2023-11-13T19:36:25.824" v="219" actId="20577"/>
      <pc:docMkLst>
        <pc:docMk/>
      </pc:docMkLst>
      <pc:sldChg chg="modSp mod">
        <pc:chgData name="Mike Montemurro" userId="40c20c913ca7511e" providerId="LiveId" clId="{D6873E29-E681-4081-B228-C0206510D2D5}" dt="2023-11-13T19:36:25.824" v="219" actId="20577"/>
        <pc:sldMkLst>
          <pc:docMk/>
          <pc:sldMk cId="2478274848" sldId="2369"/>
        </pc:sldMkLst>
        <pc:spChg chg="mod">
          <ac:chgData name="Mike Montemurro" userId="40c20c913ca7511e" providerId="LiveId" clId="{D6873E29-E681-4081-B228-C0206510D2D5}" dt="2023-11-13T18:32:52.239" v="83" actId="20577"/>
          <ac:spMkLst>
            <pc:docMk/>
            <pc:sldMk cId="2478274848" sldId="2369"/>
            <ac:spMk id="2" creationId="{4E41AAE1-F249-0848-05B8-5526A4350794}"/>
          </ac:spMkLst>
        </pc:spChg>
        <pc:spChg chg="mod">
          <ac:chgData name="Mike Montemurro" userId="40c20c913ca7511e" providerId="LiveId" clId="{D6873E29-E681-4081-B228-C0206510D2D5}" dt="2023-11-13T19:36:25.824" v="219" actId="20577"/>
          <ac:spMkLst>
            <pc:docMk/>
            <pc:sldMk cId="2478274848" sldId="2369"/>
            <ac:spMk id="10" creationId="{CC2AB40D-EE73-4F6E-AF6C-5BB8815A67AA}"/>
          </ac:spMkLst>
        </pc:spChg>
      </pc:sldChg>
      <pc:sldChg chg="modSp mod">
        <pc:chgData name="Mike Montemurro" userId="40c20c913ca7511e" providerId="LiveId" clId="{D6873E29-E681-4081-B228-C0206510D2D5}" dt="2023-11-13T19:31:55.291" v="153" actId="20577"/>
        <pc:sldMkLst>
          <pc:docMk/>
          <pc:sldMk cId="3638405448" sldId="2370"/>
        </pc:sldMkLst>
        <pc:spChg chg="mod">
          <ac:chgData name="Mike Montemurro" userId="40c20c913ca7511e" providerId="LiveId" clId="{D6873E29-E681-4081-B228-C0206510D2D5}" dt="2023-11-13T19:31:55.291" v="153" actId="20577"/>
          <ac:spMkLst>
            <pc:docMk/>
            <pc:sldMk cId="3638405448" sldId="2370"/>
            <ac:spMk id="5" creationId="{312E63CB-7AA4-47E9-A213-073D8CADFEE1}"/>
          </ac:spMkLst>
        </pc:spChg>
      </pc:sldChg>
      <pc:sldChg chg="modSp">
        <pc:chgData name="Mike Montemurro" userId="40c20c913ca7511e" providerId="LiveId" clId="{D6873E29-E681-4081-B228-C0206510D2D5}" dt="2023-11-13T19:32:07.548" v="154" actId="1076"/>
        <pc:sldMkLst>
          <pc:docMk/>
          <pc:sldMk cId="3766763096" sldId="2373"/>
        </pc:sldMkLst>
        <pc:spChg chg="mod">
          <ac:chgData name="Mike Montemurro" userId="40c20c913ca7511e" providerId="LiveId" clId="{D6873E29-E681-4081-B228-C0206510D2D5}" dt="2023-11-13T19:32:07.548" v="154" actId="1076"/>
          <ac:spMkLst>
            <pc:docMk/>
            <pc:sldMk cId="3766763096" sldId="2373"/>
            <ac:spMk id="2" creationId="{C6EA7B30-6898-B557-187E-5DBC2CF7F632}"/>
          </ac:spMkLst>
        </pc:spChg>
      </pc:sldChg>
      <pc:sldMasterChg chg="modSp mod">
        <pc:chgData name="Mike Montemurro" userId="40c20c913ca7511e" providerId="LiveId" clId="{D6873E29-E681-4081-B228-C0206510D2D5}" dt="2023-11-13T18:29:50.651" v="1" actId="20577"/>
        <pc:sldMasterMkLst>
          <pc:docMk/>
          <pc:sldMasterMk cId="0" sldId="2147483648"/>
        </pc:sldMasterMkLst>
        <pc:spChg chg="mod">
          <ac:chgData name="Mike Montemurro" userId="40c20c913ca7511e" providerId="LiveId" clId="{D6873E29-E681-4081-B228-C0206510D2D5}" dt="2023-11-13T18:29:50.651"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802.11-23/1695r3</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1823-00-000m-minutes-for-revme-2023-october-adhoc-toronto.docx" TargetMode="External"/><Relationship Id="rId2" Type="http://schemas.openxmlformats.org/officeDocument/2006/relationships/hyperlink" Target="https://mentor.ieee.org/802.11/dcn/23/11-23-1692-00-000m-minutes-for-revme-2023-sept-interim-buckhead.docx" TargetMode="External"/><Relationship Id="rId1" Type="http://schemas.openxmlformats.org/officeDocument/2006/relationships/slideLayout" Target="../slideLayouts/slideLayout1.xml"/><Relationship Id="rId5" Type="http://schemas.openxmlformats.org/officeDocument/2006/relationships/hyperlink" Target="https://mentor.ieee.org/802.11/dcn/23/11-23-1864-00-000m-minutes-for-revme-telecon-nov-6-2023.docx" TargetMode="External"/><Relationship Id="rId4" Type="http://schemas.openxmlformats.org/officeDocument/2006/relationships/hyperlink" Target="https://mentor.ieee.org/802.11/dcn/23/11-23-1691-00-000m-minutes-for-revme-telecon-sept-6-2023.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2023-11-13</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a:xfrm>
            <a:off x="838200" y="1828800"/>
            <a:ext cx="10363200" cy="4114800"/>
          </a:xfrm>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376676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November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https://web.cvent.com/event/adea36bb-d70a-4157-b7e8-97d554e398cf/summary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381000" y="1232694"/>
            <a:ext cx="57912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November 13, 4pm  HST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Goals: SA recirculation end of January</a:t>
            </a:r>
          </a:p>
          <a:p>
            <a:pPr lvl="2"/>
            <a:r>
              <a:rPr lang="en-CA" altLang="en-US" sz="1400" dirty="0"/>
              <a:t>Need contributions/agenda requests</a:t>
            </a:r>
            <a:endParaRPr lang="en-GB" sz="1400" dirty="0"/>
          </a:p>
          <a:p>
            <a:pPr lvl="1"/>
            <a:r>
              <a:rPr lang="en-GB" sz="1400" dirty="0"/>
              <a:t>Editor report</a:t>
            </a:r>
          </a:p>
          <a:p>
            <a:pPr lvl="1"/>
            <a:r>
              <a:rPr lang="en-GB" sz="1400" dirty="0"/>
              <a:t>Comment resolution</a:t>
            </a:r>
          </a:p>
          <a:p>
            <a:pPr lvl="2"/>
            <a:r>
              <a:rPr lang="en-CA" altLang="en-US" sz="1400" dirty="0"/>
              <a:t>CID 6420 (ED1), 6552 (PHY), 6171 (MAC),  – Rison (Samsung)</a:t>
            </a:r>
          </a:p>
          <a:p>
            <a:pPr lvl="2"/>
            <a:r>
              <a:rPr lang="en-CA" altLang="en-US" sz="1400" dirty="0"/>
              <a:t>CID 6125 (MAC) </a:t>
            </a:r>
          </a:p>
          <a:p>
            <a:pPr lvl="2"/>
            <a:r>
              <a:rPr lang="en-CA" altLang="en-US" sz="1400" dirty="0"/>
              <a:t>ED2 CIDs – doc 11-23/1762, 11-23/1764 – Au (Huawei)</a:t>
            </a:r>
          </a:p>
          <a:p>
            <a:pPr lvl="2"/>
            <a:r>
              <a:rPr lang="en-CA" altLang="en-US" sz="1400" dirty="0"/>
              <a:t>MDR related – doc 11-23/2045 – Au (Huawei)</a:t>
            </a:r>
          </a:p>
          <a:p>
            <a:pPr lvl="2"/>
            <a:r>
              <a:rPr lang="en-CA" altLang="en-US" sz="1400" dirty="0"/>
              <a:t>CIDs 6010, 6011, 6012 (PHY) – doc 11-23/2044 Au (Huawei)</a:t>
            </a:r>
          </a:p>
          <a:p>
            <a:pPr lvl="2"/>
            <a:r>
              <a:rPr lang="en-CA" altLang="en-US" sz="1400" dirty="0"/>
              <a:t>CID 6585 – doc 11-23/1854 – Au (Huawei)</a:t>
            </a:r>
          </a:p>
          <a:p>
            <a:pPr lvl="1"/>
            <a:r>
              <a:rPr lang="es-ES" sz="1400" dirty="0" err="1"/>
              <a:t>Recess</a:t>
            </a:r>
            <a:endParaRPr lang="en-GB" sz="1400" dirty="0"/>
          </a:p>
          <a:p>
            <a:pPr marL="914400" lvl="2" indent="0">
              <a:buNone/>
            </a:pPr>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912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November 14, 10:30am HST</a:t>
            </a:r>
          </a:p>
          <a:p>
            <a:pPr lvl="1"/>
            <a:r>
              <a:rPr lang="en-CA" altLang="en-US" sz="1400" dirty="0"/>
              <a:t>Comment resolution – security related issues</a:t>
            </a:r>
          </a:p>
          <a:p>
            <a:pPr lvl="2"/>
            <a:r>
              <a:rPr lang="en-CA" altLang="en-US" sz="1400" dirty="0"/>
              <a:t>CID 6054 – doc 11-23/1774 – </a:t>
            </a:r>
            <a:r>
              <a:rPr lang="en-CA" altLang="en-US" sz="1400" dirty="0" err="1"/>
              <a:t>Ptasinski</a:t>
            </a:r>
            <a:r>
              <a:rPr lang="en-CA" altLang="en-US" sz="1400" dirty="0"/>
              <a:t> (Morse Micro)</a:t>
            </a:r>
          </a:p>
          <a:p>
            <a:pPr lvl="2"/>
            <a:r>
              <a:rPr lang="en-CA" altLang="en-US" sz="1400" dirty="0"/>
              <a:t>SAE password id – doc 11-23/1236 – Malinen </a:t>
            </a:r>
            <a:r>
              <a:rPr lang="en-CA" altLang="en-US" sz="1400"/>
              <a:t>(Qualcomm)</a:t>
            </a:r>
            <a:endParaRPr lang="en-CA" altLang="en-US" sz="1400" dirty="0"/>
          </a:p>
          <a:p>
            <a:pPr lvl="2"/>
            <a:r>
              <a:rPr lang="en-CA" altLang="en-US" sz="1400" dirty="0"/>
              <a:t>CIDs 6086,  6483,  6088,  6085, 6419 – doc 11/23-1856 – Malinen (Qualcomm)</a:t>
            </a:r>
          </a:p>
          <a:p>
            <a:pPr lvl="2"/>
            <a:r>
              <a:rPr lang="en-CA" altLang="en-US" sz="1400" dirty="0"/>
              <a:t>CID 6040, 6590 (SEC) – doc 11-21/772 – Montemurro (Huawei)</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715000" y="32900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November 14, 4pm HST</a:t>
            </a:r>
          </a:p>
          <a:p>
            <a:pPr lvl="1"/>
            <a:r>
              <a:rPr lang="en-CA" altLang="en-US" sz="1400" dirty="0"/>
              <a:t>Comment resolution</a:t>
            </a:r>
          </a:p>
          <a:p>
            <a:pPr lvl="2"/>
            <a:r>
              <a:rPr lang="en-CA" altLang="en-US" sz="1400" dirty="0"/>
              <a:t>CID 6340 (PHY) – Rison (Samsung)</a:t>
            </a:r>
          </a:p>
          <a:p>
            <a:pPr lvl="2"/>
            <a:r>
              <a:rPr lang="en-CA" altLang="en-US" sz="1400" dirty="0"/>
              <a:t>CID 6116, 6117, 6223 (PHY) – Levy (Interdigital)</a:t>
            </a:r>
          </a:p>
          <a:p>
            <a:pPr lvl="2"/>
            <a:r>
              <a:rPr lang="en-CA" altLang="en-US" sz="1400" dirty="0"/>
              <a:t>CIDs 6077, 6078 – doc 11-23/1903 – Derham (Broadcom) </a:t>
            </a:r>
          </a:p>
          <a:p>
            <a:pPr lvl="2"/>
            <a:r>
              <a:rPr lang="en-CA" altLang="en-US" sz="1400" dirty="0"/>
              <a:t>CIDs 6076, 6079, 6607 –doc 11-23/1904 – Hart (Cisco)</a:t>
            </a:r>
          </a:p>
          <a:p>
            <a:pPr lvl="2"/>
            <a:r>
              <a:rPr lang="en-US" altLang="en-US" sz="1400" dirty="0"/>
              <a:t>CIDs 6036 (PHY) and 6037 (PHY) – Xin (Huawei)</a:t>
            </a:r>
            <a:r>
              <a:rPr lang="en-CA" altLang="en-US" sz="1400" dirty="0"/>
              <a:t>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304800" y="1371600"/>
            <a:ext cx="6341372"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November 15, 4pm HST</a:t>
            </a:r>
            <a:endParaRPr lang="en-US" altLang="en-US" sz="1800" dirty="0"/>
          </a:p>
          <a:p>
            <a:pPr lvl="1"/>
            <a:r>
              <a:rPr lang="en-CA" altLang="en-US" sz="1400" dirty="0"/>
              <a:t>Presentations</a:t>
            </a:r>
          </a:p>
          <a:p>
            <a:pPr lvl="2"/>
            <a:r>
              <a:rPr lang="en-CA" altLang="en-US" sz="1400" dirty="0"/>
              <a:t>CID 6038 (GEN) – doc 11-23/1701 – Montemurro (Huawei) – Note that CID 6287 is similar</a:t>
            </a:r>
          </a:p>
          <a:p>
            <a:pPr lvl="2"/>
            <a:r>
              <a:rPr lang="en-CA" altLang="en-US" sz="1400" dirty="0"/>
              <a:t>CID 6001 – 6005 (MAC) – doc – 11-23/1890 - Patil (Qualcomm)</a:t>
            </a:r>
          </a:p>
          <a:p>
            <a:pPr lvl="2"/>
            <a:r>
              <a:rPr lang="en-CA" altLang="en-US" sz="1400" dirty="0"/>
              <a:t>CID 6256 (GEN) – Hamilton (Ruckus-</a:t>
            </a:r>
            <a:r>
              <a:rPr lang="en-CA" altLang="en-US" sz="1400" dirty="0" err="1"/>
              <a:t>Commscope</a:t>
            </a:r>
            <a:r>
              <a:rPr lang="en-CA" altLang="en-US" sz="1400" dirty="0"/>
              <a:t>)</a:t>
            </a:r>
          </a:p>
          <a:p>
            <a:pPr lvl="2"/>
            <a:r>
              <a:rPr lang="en-CA" altLang="en-US" sz="1400" dirty="0"/>
              <a:t>CID 6268 (GEN) – Hamilton (Ruckus-</a:t>
            </a:r>
            <a:r>
              <a:rPr lang="en-CA" altLang="en-US" sz="1400" dirty="0" err="1"/>
              <a:t>Commscope</a:t>
            </a:r>
            <a:r>
              <a:rPr lang="en-CA" altLang="en-US" sz="1400" dirty="0"/>
              <a:t>)</a:t>
            </a:r>
          </a:p>
          <a:p>
            <a:pPr lvl="2"/>
            <a:r>
              <a:rPr lang="en-CA" altLang="en-US" sz="1400" dirty="0"/>
              <a:t>CID 6578 (PHY) – doc 11-23/1901 – McCann (Huawei)</a:t>
            </a:r>
          </a:p>
          <a:p>
            <a:pPr lvl="2"/>
            <a:r>
              <a:rPr lang="en-CA" altLang="en-US" sz="1400" dirty="0"/>
              <a:t>CID 6552 (MAC)  – doc 11-23/1902 – McCann (Huawei)</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November 17, 4pm HST</a:t>
            </a:r>
            <a:endParaRPr lang="en-US" altLang="en-US" sz="1800" dirty="0"/>
          </a:p>
          <a:p>
            <a:pPr lvl="1"/>
            <a:r>
              <a:rPr lang="en-CA" altLang="en-US" sz="1400" dirty="0"/>
              <a:t>Motions</a:t>
            </a:r>
            <a:endParaRPr lang="en-CA" sz="1400" dirty="0"/>
          </a:p>
          <a:p>
            <a:pPr lvl="2"/>
            <a:r>
              <a:rPr lang="en-CA" altLang="en-US" sz="1400" dirty="0"/>
              <a:t>Doc 11-23/24r12 – slides &lt;x&gt; through &lt;y&gt;</a:t>
            </a:r>
          </a:p>
          <a:p>
            <a:pPr lvl="1"/>
            <a:r>
              <a:rPr lang="en-CA" altLang="en-US" sz="1400" dirty="0"/>
              <a:t>Comment Resolution </a:t>
            </a:r>
          </a:p>
          <a:p>
            <a:pPr lvl="2"/>
            <a:r>
              <a:rPr lang="en-CA" altLang="en-US" sz="1400" dirty="0"/>
              <a:t>CID 6412, 6228, 6181, 6153 and 6026 (ED1) – doc 11-23/1747 – Qi (Intel)</a:t>
            </a:r>
          </a:p>
          <a:p>
            <a:pPr lvl="2"/>
            <a:r>
              <a:rPr lang="en-CA" altLang="en-US" sz="1400" dirty="0"/>
              <a:t>CIDs 6125-6134 – doc 11-23/2024 and </a:t>
            </a:r>
            <a:r>
              <a:rPr lang="en-CA" altLang="en-US" sz="1400"/>
              <a:t>11-23/2028 – Hedayat (Apple)</a:t>
            </a:r>
            <a:endParaRPr lang="en-CA" altLang="en-US" sz="1400" dirty="0"/>
          </a:p>
          <a:p>
            <a:pPr lvl="2"/>
            <a:r>
              <a:rPr lang="en-CA" altLang="en-US" sz="1400" dirty="0"/>
              <a:t>CID 6018, 6028, 6029 – doc 11-23/2034 – Qi (Intel)</a:t>
            </a:r>
          </a:p>
          <a:p>
            <a:pPr lvl="2"/>
            <a:r>
              <a:rPr lang="en-CA" altLang="en-US" sz="1400" dirty="0"/>
              <a:t>CID 6016, 6017 (others) – doc 11-23/2035 – Qi (Intel)</a:t>
            </a:r>
          </a:p>
          <a:p>
            <a:pPr lvl="1"/>
            <a:r>
              <a:rPr lang="en-CA" altLang="en-US" sz="1600" dirty="0"/>
              <a:t>Teleconferences, Plans for January, December </a:t>
            </a:r>
            <a:r>
              <a:rPr lang="en-CA" altLang="en-US" sz="1600" dirty="0" err="1"/>
              <a:t>adhoc</a:t>
            </a:r>
            <a:r>
              <a:rPr lang="en-CA" altLang="en-US" sz="1600" dirty="0"/>
              <a:t> reminder</a:t>
            </a:r>
          </a:p>
          <a:p>
            <a:pPr lvl="1"/>
            <a:r>
              <a:rPr lang="en-CA" altLang="en-US" sz="1400" dirty="0" err="1"/>
              <a:t>AoB</a:t>
            </a:r>
            <a:endParaRPr lang="en-CA" altLang="en-US" sz="1400" dirty="0"/>
          </a:p>
          <a:p>
            <a:pPr lvl="1"/>
            <a:r>
              <a:rPr lang="en-CA" altLang="en-US" sz="1400" dirty="0"/>
              <a:t>Adjourn</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000" dirty="0"/>
              <a:t>Approve the minutes in documents</a:t>
            </a:r>
          </a:p>
          <a:p>
            <a:pPr>
              <a:lnSpc>
                <a:spcPct val="80000"/>
              </a:lnSpc>
            </a:pPr>
            <a:r>
              <a:rPr lang="en-US" altLang="en-US" sz="2000" dirty="0"/>
              <a:t>September:</a:t>
            </a:r>
          </a:p>
          <a:p>
            <a:pPr marL="800100" lvl="2" indent="0">
              <a:lnSpc>
                <a:spcPct val="80000"/>
              </a:lnSpc>
              <a:buNone/>
            </a:pPr>
            <a:r>
              <a:rPr lang="en-US" altLang="en-US" sz="2000" dirty="0">
                <a:hlinkClick r:id="rId2"/>
              </a:rPr>
              <a:t>https://mentor.ieee.org/802.11/dcn/23/11-23-1692-00-000m-minutes-for-revme-2023-sept-interim-buckhead.docx</a:t>
            </a:r>
            <a:endParaRPr lang="en-US" altLang="en-US" sz="2000" dirty="0"/>
          </a:p>
          <a:p>
            <a:pPr>
              <a:lnSpc>
                <a:spcPct val="80000"/>
              </a:lnSpc>
            </a:pPr>
            <a:r>
              <a:rPr lang="en-US" altLang="en-US" sz="2000" dirty="0"/>
              <a:t>October </a:t>
            </a:r>
            <a:r>
              <a:rPr lang="en-US" altLang="en-US" sz="2000" dirty="0" err="1"/>
              <a:t>Adhoc</a:t>
            </a:r>
            <a:r>
              <a:rPr lang="en-US" altLang="en-US" sz="2000" dirty="0"/>
              <a:t>:</a:t>
            </a:r>
          </a:p>
          <a:p>
            <a:pPr marL="457200" lvl="1" indent="0">
              <a:lnSpc>
                <a:spcPct val="80000"/>
              </a:lnSpc>
              <a:buNone/>
            </a:pPr>
            <a:r>
              <a:rPr lang="en-US" dirty="0"/>
              <a:t>	</a:t>
            </a:r>
            <a:r>
              <a:rPr lang="en-US" dirty="0">
                <a:hlinkClick r:id="rId3"/>
              </a:rPr>
              <a:t>https://mentor.ieee.org/802.11/dcn/23/11-23-1823-00-000m-minutes-for-revme-2023-october-adhoc-toronto.docx</a:t>
            </a:r>
            <a:r>
              <a:rPr lang="en-US" dirty="0"/>
              <a:t> </a:t>
            </a:r>
          </a:p>
          <a:p>
            <a:pPr>
              <a:lnSpc>
                <a:spcPct val="80000"/>
              </a:lnSpc>
            </a:pPr>
            <a:r>
              <a:rPr lang="en-US" altLang="en-US" sz="2000" dirty="0"/>
              <a:t>Teleconferences:</a:t>
            </a:r>
          </a:p>
          <a:p>
            <a:pPr marL="457200" lvl="1" indent="0">
              <a:lnSpc>
                <a:spcPct val="80000"/>
              </a:lnSpc>
              <a:buNone/>
            </a:pPr>
            <a:r>
              <a:rPr lang="en-US" dirty="0"/>
              <a:t>	</a:t>
            </a:r>
            <a:r>
              <a:rPr lang="en-US" altLang="en-US" dirty="0">
                <a:hlinkClick r:id="rId4"/>
              </a:rPr>
              <a:t> https://mentor.ieee.org/802.11/dcn/23/11-23-1691-00-000m-minutes-for-revme-telecon-sept-6-2023.docx </a:t>
            </a:r>
            <a:endParaRPr lang="en-US" dirty="0"/>
          </a:p>
          <a:p>
            <a:pPr marL="457200" lvl="1" indent="0">
              <a:lnSpc>
                <a:spcPct val="80000"/>
              </a:lnSpc>
              <a:buNone/>
            </a:pPr>
            <a:r>
              <a:rPr lang="en-US" dirty="0"/>
              <a:t>	</a:t>
            </a:r>
            <a:r>
              <a:rPr lang="en-US" dirty="0">
                <a:hlinkClick r:id="rId5"/>
              </a:rPr>
              <a:t>https://mentor.ieee.org/802.11/dcn/23/11-23-1864-00-000m-minutes-for-revme-telecon-nov-6-2023.docx</a:t>
            </a:r>
            <a:r>
              <a:rPr lang="en-US" dirty="0"/>
              <a:t> </a:t>
            </a: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lvl="1">
              <a:lnSpc>
                <a:spcPct val="80000"/>
              </a:lnSpc>
            </a:pPr>
            <a:r>
              <a:rPr lang="en-US" altLang="en-US" sz="1600" dirty="0"/>
              <a:t>Reminder: November 20 (scheduled)</a:t>
            </a:r>
          </a:p>
          <a:p>
            <a:pPr lvl="1">
              <a:lnSpc>
                <a:spcPct val="80000"/>
              </a:lnSpc>
            </a:pPr>
            <a:r>
              <a:rPr lang="en-US" altLang="en-US" sz="1600" dirty="0"/>
              <a:t>Dec 1, 15, Jan 5, 12,</a:t>
            </a:r>
          </a:p>
          <a:p>
            <a:pPr>
              <a:lnSpc>
                <a:spcPct val="80000"/>
              </a:lnSpc>
            </a:pPr>
            <a:r>
              <a:rPr lang="en-US" altLang="en-US" sz="2000" dirty="0" err="1"/>
              <a:t>Adhoc</a:t>
            </a:r>
            <a:r>
              <a:rPr lang="en-US" altLang="en-US" sz="2000" dirty="0"/>
              <a:t>: </a:t>
            </a:r>
          </a:p>
          <a:p>
            <a:pPr lvl="1">
              <a:lnSpc>
                <a:spcPct val="80000"/>
              </a:lnSpc>
            </a:pPr>
            <a:r>
              <a:rPr lang="en-US" altLang="en-US" sz="1600" dirty="0"/>
              <a:t>Reminder: </a:t>
            </a:r>
            <a:r>
              <a:rPr lang="en-US" altLang="en-US" sz="1600" dirty="0" err="1"/>
              <a:t>Piscattaway</a:t>
            </a:r>
            <a:r>
              <a:rPr lang="en-US" altLang="en-US" sz="1600" dirty="0"/>
              <a:t>, NJ </a:t>
            </a:r>
            <a:r>
              <a:rPr lang="en-US" altLang="en-US" sz="1600" dirty="0" err="1"/>
              <a:t>adhoc</a:t>
            </a:r>
            <a:r>
              <a:rPr lang="en-US" altLang="en-US" sz="1600" dirty="0"/>
              <a:t> – Dec 7-8</a:t>
            </a:r>
          </a:p>
          <a:p>
            <a:pPr>
              <a:lnSpc>
                <a:spcPct val="80000"/>
              </a:lnSpc>
            </a:pPr>
            <a:r>
              <a:rPr lang="en-US" altLang="en-US" sz="2000" dirty="0"/>
              <a:t>For the January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112018</TotalTime>
  <Words>2506</Words>
  <Application>Microsoft Office PowerPoint</Application>
  <PresentationFormat>Widescreen</PresentationFormat>
  <Paragraphs>267</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November 802 plenary session</vt:lpstr>
      <vt:lpstr>Chair’s welcome and Patent Reminder</vt:lpstr>
      <vt:lpstr>REVme Agenda</vt:lpstr>
      <vt:lpstr>REVme Agenda</vt:lpstr>
      <vt:lpstr>REVme minutes approval</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11-22/1695</dc:title>
  <dc:subject>Task Group AY November 2015 Meeting Agenda</dc:subject>
  <dc:creator>montemurro.michael@gmail.com</dc:creator>
  <cp:keywords>November 2023</cp:keywords>
  <dc:description/>
  <cp:lastModifiedBy>Mike Montemurro</cp:lastModifiedBy>
  <cp:revision>4623</cp:revision>
  <cp:lastPrinted>2014-11-04T15:04:57Z</cp:lastPrinted>
  <dcterms:created xsi:type="dcterms:W3CDTF">2007-04-17T18:10:23Z</dcterms:created>
  <dcterms:modified xsi:type="dcterms:W3CDTF">2023-11-13T19:36:32Z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