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62FEF8-E27C-4289-90E8-9CBB4A450A62}" v="8" dt="2023-11-13T02:04:29.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46" y="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462FEF8-E27C-4289-90E8-9CBB4A450A62}"/>
    <pc:docChg chg="custSel modSld modMainMaster">
      <pc:chgData name="Mike Montemurro" userId="40c20c913ca7511e" providerId="LiveId" clId="{A462FEF8-E27C-4289-90E8-9CBB4A450A62}" dt="2023-11-13T02:10:46.010" v="685" actId="20577"/>
      <pc:docMkLst>
        <pc:docMk/>
      </pc:docMkLst>
      <pc:sldChg chg="modSp mod">
        <pc:chgData name="Mike Montemurro" userId="40c20c913ca7511e" providerId="LiveId" clId="{A462FEF8-E27C-4289-90E8-9CBB4A450A62}" dt="2023-11-13T01:51:45.219" v="15" actId="20577"/>
        <pc:sldMkLst>
          <pc:docMk/>
          <pc:sldMk cId="2822743645" sldId="850"/>
        </pc:sldMkLst>
        <pc:spChg chg="mod">
          <ac:chgData name="Mike Montemurro" userId="40c20c913ca7511e" providerId="LiveId" clId="{A462FEF8-E27C-4289-90E8-9CBB4A450A62}" dt="2023-11-13T01:51:45.219" v="15" actId="20577"/>
          <ac:spMkLst>
            <pc:docMk/>
            <pc:sldMk cId="2822743645" sldId="850"/>
            <ac:spMk id="5" creationId="{5C289E12-1085-4168-A398-0F7249308ABA}"/>
          </ac:spMkLst>
        </pc:spChg>
      </pc:sldChg>
      <pc:sldChg chg="modSp mod">
        <pc:chgData name="Mike Montemurro" userId="40c20c913ca7511e" providerId="LiveId" clId="{A462FEF8-E27C-4289-90E8-9CBB4A450A62}" dt="2023-11-13T02:10:46.010" v="685" actId="20577"/>
        <pc:sldMkLst>
          <pc:docMk/>
          <pc:sldMk cId="3028779059" sldId="2368"/>
        </pc:sldMkLst>
        <pc:spChg chg="mod">
          <ac:chgData name="Mike Montemurro" userId="40c20c913ca7511e" providerId="LiveId" clId="{A462FEF8-E27C-4289-90E8-9CBB4A450A62}" dt="2023-11-13T02:10:46.010" v="685" actId="20577"/>
          <ac:spMkLst>
            <pc:docMk/>
            <pc:sldMk cId="3028779059" sldId="2368"/>
            <ac:spMk id="2" creationId="{7D79007B-AF56-597C-C6F8-BB87C87B9569}"/>
          </ac:spMkLst>
        </pc:spChg>
        <pc:spChg chg="mod">
          <ac:chgData name="Mike Montemurro" userId="40c20c913ca7511e" providerId="LiveId" clId="{A462FEF8-E27C-4289-90E8-9CBB4A450A62}" dt="2023-11-13T01:55:14.722" v="191" actId="20577"/>
          <ac:spMkLst>
            <pc:docMk/>
            <pc:sldMk cId="3028779059" sldId="2368"/>
            <ac:spMk id="3" creationId="{5B8DD137-6145-B9BE-7DF1-F35ABF1216E8}"/>
          </ac:spMkLst>
        </pc:spChg>
      </pc:sldChg>
      <pc:sldChg chg="modSp mod">
        <pc:chgData name="Mike Montemurro" userId="40c20c913ca7511e" providerId="LiveId" clId="{A462FEF8-E27C-4289-90E8-9CBB4A450A62}" dt="2023-11-13T01:57:52.352" v="251" actId="5793"/>
        <pc:sldMkLst>
          <pc:docMk/>
          <pc:sldMk cId="2478274848" sldId="2369"/>
        </pc:sldMkLst>
        <pc:spChg chg="mod">
          <ac:chgData name="Mike Montemurro" userId="40c20c913ca7511e" providerId="LiveId" clId="{A462FEF8-E27C-4289-90E8-9CBB4A450A62}" dt="2023-11-13T01:57:43.663" v="249" actId="1038"/>
          <ac:spMkLst>
            <pc:docMk/>
            <pc:sldMk cId="2478274848" sldId="2369"/>
            <ac:spMk id="2" creationId="{4E41AAE1-F249-0848-05B8-5526A4350794}"/>
          </ac:spMkLst>
        </pc:spChg>
        <pc:spChg chg="mod">
          <ac:chgData name="Mike Montemurro" userId="40c20c913ca7511e" providerId="LiveId" clId="{A462FEF8-E27C-4289-90E8-9CBB4A450A62}" dt="2023-11-13T01:57:43.663" v="249" actId="1038"/>
          <ac:spMkLst>
            <pc:docMk/>
            <pc:sldMk cId="2478274848" sldId="2369"/>
            <ac:spMk id="10" creationId="{CC2AB40D-EE73-4F6E-AF6C-5BB8815A67AA}"/>
          </ac:spMkLst>
        </pc:spChg>
        <pc:spChg chg="mod">
          <ac:chgData name="Mike Montemurro" userId="40c20c913ca7511e" providerId="LiveId" clId="{A462FEF8-E27C-4289-90E8-9CBB4A450A62}" dt="2023-11-13T01:57:52.352" v="251" actId="5793"/>
          <ac:spMkLst>
            <pc:docMk/>
            <pc:sldMk cId="2478274848" sldId="2369"/>
            <ac:spMk id="4103" creationId="{00000000-0000-0000-0000-000000000000}"/>
          </ac:spMkLst>
        </pc:spChg>
      </pc:sldChg>
      <pc:sldMasterChg chg="modSp mod">
        <pc:chgData name="Mike Montemurro" userId="40c20c913ca7511e" providerId="LiveId" clId="{A462FEF8-E27C-4289-90E8-9CBB4A450A62}" dt="2023-11-09T18:22:09.191" v="9" actId="20577"/>
        <pc:sldMasterMkLst>
          <pc:docMk/>
          <pc:sldMasterMk cId="0" sldId="2147483648"/>
        </pc:sldMasterMkLst>
        <pc:spChg chg="mod">
          <ac:chgData name="Mike Montemurro" userId="40c20c913ca7511e" providerId="LiveId" clId="{A462FEF8-E27C-4289-90E8-9CBB4A450A62}" dt="2023-11-09T18:22:04.595" v="7" actId="20577"/>
          <ac:spMkLst>
            <pc:docMk/>
            <pc:sldMasterMk cId="0" sldId="2147483648"/>
            <ac:spMk id="11" creationId="{00000000-0000-0000-0000-000000000000}"/>
          </ac:spMkLst>
        </pc:spChg>
        <pc:spChg chg="mod">
          <ac:chgData name="Mike Montemurro" userId="40c20c913ca7511e" providerId="LiveId" clId="{A462FEF8-E27C-4289-90E8-9CBB4A450A62}" dt="2023-11-09T18:22:09.191" v="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802.11-23/1695r2</a:t>
            </a:r>
            <a:endParaRPr lang="en-US" altLang="en-US" sz="1800" b="1"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6552 (PHY), 6171 (MAC),  – Rison (Samsung)</a:t>
            </a:r>
          </a:p>
          <a:p>
            <a:pPr lvl="2"/>
            <a:r>
              <a:rPr lang="en-CA" altLang="en-US" sz="1400" dirty="0"/>
              <a:t>CID 6125 (MAC) </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SAE password identifiers </a:t>
            </a:r>
            <a:r>
              <a:rPr lang="en-CA" altLang="en-US" sz="1400" dirty="0" err="1"/>
              <a:t>followup</a:t>
            </a:r>
            <a:r>
              <a:rPr lang="en-CA" altLang="en-US" sz="1400" dirty="0"/>
              <a:t> – Harkins (HPE)</a:t>
            </a:r>
          </a:p>
          <a:p>
            <a:pPr lvl="2"/>
            <a:r>
              <a:rPr lang="en-CA" altLang="en-US" sz="1400" dirty="0"/>
              <a:t>CIDs 6086,  6483,  6088,  6085, 6419 – doc 11/23-1856 – Malinen (Qualcomm)</a:t>
            </a:r>
          </a:p>
          <a:p>
            <a:pPr lvl="2"/>
            <a:r>
              <a:rPr lang="en-CA" altLang="en-US" sz="1400" dirty="0"/>
              <a:t>CID 6040, 6590 (SEC) – doc 11-21/772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Rison (Samsung)</a:t>
            </a:r>
          </a:p>
          <a:p>
            <a:pPr lvl="2"/>
            <a:r>
              <a:rPr lang="en-CA" altLang="en-US" sz="1400" dirty="0"/>
              <a:t>CID 6116, 6117, 6223 (PHY) – Levy (Interdigital)</a:t>
            </a:r>
          </a:p>
          <a:p>
            <a:pPr lvl="2"/>
            <a:r>
              <a:rPr lang="en-CA" altLang="en-US" sz="1400" dirty="0"/>
              <a:t>CIDs 6077, 6078 – doc 11-23/1903 – Derham (Broadcom) </a:t>
            </a:r>
          </a:p>
          <a:p>
            <a:pPr lvl="2"/>
            <a:r>
              <a:rPr lang="en-CA" altLang="en-US" sz="1400" dirty="0"/>
              <a:t>CIDs 6076, 6079, 6607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413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r>
              <a:rPr lang="en-CA" altLang="en-US" sz="1400" dirty="0"/>
              <a:t>CID 6001 – 6005 (MAC) – doc – 11-23/1890 - Patil (Qualcomm)</a:t>
            </a:r>
          </a:p>
          <a:p>
            <a:pPr lvl="2"/>
            <a:r>
              <a:rPr lang="en-CA" altLang="en-US" sz="1400" dirty="0"/>
              <a:t>CID 6256 (GEN) – Hamilton (Ruckus-</a:t>
            </a:r>
            <a:r>
              <a:rPr lang="en-CA" altLang="en-US" sz="1400" dirty="0" err="1"/>
              <a:t>Commscope</a:t>
            </a:r>
            <a:r>
              <a:rPr lang="en-CA" altLang="en-US" sz="1400" dirty="0"/>
              <a:t>)</a:t>
            </a:r>
          </a:p>
          <a:p>
            <a:pPr lvl="2"/>
            <a:r>
              <a:rPr lang="en-CA" altLang="en-US" sz="1400" dirty="0"/>
              <a:t>CID 6268 (GEN) – Hamilton (Ruckus-</a:t>
            </a:r>
            <a:r>
              <a:rPr lang="en-CA" altLang="en-US" sz="1400" dirty="0" err="1"/>
              <a:t>Commscope</a:t>
            </a:r>
            <a:r>
              <a:rPr lang="en-CA" altLang="en-US" sz="1400" dirty="0"/>
              <a:t>)</a:t>
            </a:r>
          </a:p>
          <a:p>
            <a:pPr lvl="2"/>
            <a:r>
              <a:rPr lang="en-CA" altLang="en-US" sz="1400" dirty="0"/>
              <a:t>CID 6578 (PHY) – doc 11-23/1901 – McCann (Huawei)</a:t>
            </a:r>
          </a:p>
          <a:p>
            <a:pPr lvl="2"/>
            <a:r>
              <a:rPr lang="en-CA" altLang="en-US" sz="1400" dirty="0"/>
              <a:t>CID 6552 (MAC)  – doc 11-23/1902 – McCann (Huawei)</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&lt;x&gt; through &lt;y&gt;</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6125-6134 – doc 11-23/2024 and </a:t>
            </a:r>
            <a:r>
              <a:rPr lang="en-CA" altLang="en-US" sz="1400"/>
              <a:t>11-23/2028 – Hedayat (Apple)</a:t>
            </a:r>
            <a:endParaRPr lang="en-CA" altLang="en-US" sz="1400" dirty="0"/>
          </a:p>
          <a:p>
            <a:pPr lvl="2"/>
            <a:r>
              <a:rPr lang="en-CA" altLang="en-US" sz="1400" dirty="0"/>
              <a:t>CID 6018, 6028, 6029 – doc 11-23/2034 – Qi (Intel)</a:t>
            </a:r>
          </a:p>
          <a:p>
            <a:pPr lvl="2"/>
            <a:r>
              <a:rPr lang="en-CA" altLang="en-US" sz="1400" dirty="0"/>
              <a:t>CID 6016, 6017 (others) – doc 11-23/2035 – Qi (Intel)</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a:t>
            </a:r>
            <a:r>
              <a:rPr lang="en-US">
                <a:hlinkClick r:id="rId3"/>
              </a:rPr>
              <a:t>.docx</a:t>
            </a:r>
            <a:r>
              <a:rPr lang="en-US"/>
              <a:t> </a:t>
            </a:r>
            <a:endParaRPr lang="en-US" dirty="0"/>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&lt;Nov 6 link&gt;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111995</TotalTime>
  <Words>2483</Words>
  <Application>Microsoft Office PowerPoint</Application>
  <PresentationFormat>Widescreen</PresentationFormat>
  <Paragraphs>267</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4622</cp:revision>
  <cp:lastPrinted>2014-11-04T15:04:57Z</cp:lastPrinted>
  <dcterms:created xsi:type="dcterms:W3CDTF">2007-04-17T18:10:23Z</dcterms:created>
  <dcterms:modified xsi:type="dcterms:W3CDTF">2023-11-13T02:10:48Z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