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5F0775-E455-4310-9800-3F06D683E596}" v="7" dt="2023-11-06T19:18:52.5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11" d="100"/>
          <a:sy n="111" d="100"/>
        </p:scale>
        <p:origin x="76" y="3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1F2A55E-B516-4F15-B22B-D10D683F08EE}"/>
    <pc:docChg chg="custSel modSld">
      <pc:chgData name="Mike Montemurro" userId="40c20c913ca7511e" providerId="LiveId" clId="{91F2A55E-B516-4F15-B22B-D10D683F08EE}" dt="2023-10-30T21:04:12.044" v="32" actId="20577"/>
      <pc:docMkLst>
        <pc:docMk/>
      </pc:docMkLst>
      <pc:sldChg chg="modSp mod">
        <pc:chgData name="Mike Montemurro" userId="40c20c913ca7511e" providerId="LiveId" clId="{91F2A55E-B516-4F15-B22B-D10D683F08EE}" dt="2023-10-30T21:04:12.044" v="32" actId="20577"/>
        <pc:sldMkLst>
          <pc:docMk/>
          <pc:sldMk cId="3028779059" sldId="2368"/>
        </pc:sldMkLst>
        <pc:spChg chg="mod">
          <ac:chgData name="Mike Montemurro" userId="40c20c913ca7511e" providerId="LiveId" clId="{91F2A55E-B516-4F15-B22B-D10D683F08EE}" dt="2023-10-30T21:04:12.044" v="32" actId="20577"/>
          <ac:spMkLst>
            <pc:docMk/>
            <pc:sldMk cId="3028779059" sldId="2368"/>
            <ac:spMk id="3" creationId="{5B8DD137-6145-B9BE-7DF1-F35ABF1216E8}"/>
          </ac:spMkLst>
        </pc:spChg>
      </pc:sldChg>
    </pc:docChg>
  </pc:docChgLst>
  <pc:docChgLst>
    <pc:chgData name="Mike Montemurro" userId="40c20c913ca7511e" providerId="LiveId" clId="{445F0775-E455-4310-9800-3F06D683E596}"/>
    <pc:docChg chg="undo redo custSel modSld">
      <pc:chgData name="Mike Montemurro" userId="40c20c913ca7511e" providerId="LiveId" clId="{445F0775-E455-4310-9800-3F06D683E596}" dt="2023-11-06T19:18:52.501" v="682" actId="1037"/>
      <pc:docMkLst>
        <pc:docMk/>
      </pc:docMkLst>
      <pc:sldChg chg="modSp mod">
        <pc:chgData name="Mike Montemurro" userId="40c20c913ca7511e" providerId="LiveId" clId="{445F0775-E455-4310-9800-3F06D683E596}" dt="2023-11-06T18:08:13.654" v="339" actId="20577"/>
        <pc:sldMkLst>
          <pc:docMk/>
          <pc:sldMk cId="3056178945" sldId="848"/>
        </pc:sldMkLst>
        <pc:spChg chg="mod">
          <ac:chgData name="Mike Montemurro" userId="40c20c913ca7511e" providerId="LiveId" clId="{445F0775-E455-4310-9800-3F06D683E596}" dt="2023-11-06T18:08:13.654" v="339" actId="20577"/>
          <ac:spMkLst>
            <pc:docMk/>
            <pc:sldMk cId="3056178945" sldId="848"/>
            <ac:spMk id="5" creationId="{312E63CB-7AA4-47E9-A213-073D8CADFEE1}"/>
          </ac:spMkLst>
        </pc:spChg>
      </pc:sldChg>
      <pc:sldChg chg="modSp mod">
        <pc:chgData name="Mike Montemurro" userId="40c20c913ca7511e" providerId="LiveId" clId="{445F0775-E455-4310-9800-3F06D683E596}" dt="2023-11-06T18:03:57.660" v="169" actId="20577"/>
        <pc:sldMkLst>
          <pc:docMk/>
          <pc:sldMk cId="2822743645" sldId="850"/>
        </pc:sldMkLst>
        <pc:spChg chg="mod">
          <ac:chgData name="Mike Montemurro" userId="40c20c913ca7511e" providerId="LiveId" clId="{445F0775-E455-4310-9800-3F06D683E596}" dt="2023-11-06T18:03:57.660" v="169" actId="20577"/>
          <ac:spMkLst>
            <pc:docMk/>
            <pc:sldMk cId="2822743645" sldId="850"/>
            <ac:spMk id="5" creationId="{5C289E12-1085-4168-A398-0F7249308ABA}"/>
          </ac:spMkLst>
        </pc:spChg>
      </pc:sldChg>
      <pc:sldChg chg="modSp mod">
        <pc:chgData name="Mike Montemurro" userId="40c20c913ca7511e" providerId="LiveId" clId="{445F0775-E455-4310-9800-3F06D683E596}" dt="2023-11-06T18:04:07.155" v="177" actId="20577"/>
        <pc:sldMkLst>
          <pc:docMk/>
          <pc:sldMk cId="1366082887" sldId="851"/>
        </pc:sldMkLst>
        <pc:spChg chg="mod">
          <ac:chgData name="Mike Montemurro" userId="40c20c913ca7511e" providerId="LiveId" clId="{445F0775-E455-4310-9800-3F06D683E596}" dt="2023-11-06T18:04:07.155" v="177" actId="20577"/>
          <ac:spMkLst>
            <pc:docMk/>
            <pc:sldMk cId="1366082887" sldId="851"/>
            <ac:spMk id="5" creationId="{CE3CB10D-55A8-4529-BEDD-F608F8F8F2BA}"/>
          </ac:spMkLst>
        </pc:spChg>
      </pc:sldChg>
      <pc:sldChg chg="modSp mod">
        <pc:chgData name="Mike Montemurro" userId="40c20c913ca7511e" providerId="LiveId" clId="{445F0775-E455-4310-9800-3F06D683E596}" dt="2023-11-06T19:18:52.501" v="682" actId="1037"/>
        <pc:sldMkLst>
          <pc:docMk/>
          <pc:sldMk cId="3028779059" sldId="2368"/>
        </pc:sldMkLst>
        <pc:spChg chg="mod">
          <ac:chgData name="Mike Montemurro" userId="40c20c913ca7511e" providerId="LiveId" clId="{445F0775-E455-4310-9800-3F06D683E596}" dt="2023-11-06T18:04:35.287" v="179"/>
          <ac:spMkLst>
            <pc:docMk/>
            <pc:sldMk cId="3028779059" sldId="2368"/>
            <ac:spMk id="2" creationId="{7D79007B-AF56-597C-C6F8-BB87C87B9569}"/>
          </ac:spMkLst>
        </pc:spChg>
        <pc:spChg chg="mod">
          <ac:chgData name="Mike Montemurro" userId="40c20c913ca7511e" providerId="LiveId" clId="{445F0775-E455-4310-9800-3F06D683E596}" dt="2023-11-06T19:18:52.501" v="682" actId="1037"/>
          <ac:spMkLst>
            <pc:docMk/>
            <pc:sldMk cId="3028779059" sldId="2368"/>
            <ac:spMk id="3" creationId="{5B8DD137-6145-B9BE-7DF1-F35ABF1216E8}"/>
          </ac:spMkLst>
        </pc:spChg>
      </pc:sldChg>
      <pc:sldChg chg="modSp mod">
        <pc:chgData name="Mike Montemurro" userId="40c20c913ca7511e" providerId="LiveId" clId="{445F0775-E455-4310-9800-3F06D683E596}" dt="2023-11-06T19:15:56.012" v="547" actId="20577"/>
        <pc:sldMkLst>
          <pc:docMk/>
          <pc:sldMk cId="2478274848" sldId="2369"/>
        </pc:sldMkLst>
        <pc:spChg chg="mod">
          <ac:chgData name="Mike Montemurro" userId="40c20c913ca7511e" providerId="LiveId" clId="{445F0775-E455-4310-9800-3F06D683E596}" dt="2023-11-06T16:28:01.152" v="157" actId="20577"/>
          <ac:spMkLst>
            <pc:docMk/>
            <pc:sldMk cId="2478274848" sldId="2369"/>
            <ac:spMk id="2" creationId="{4E41AAE1-F249-0848-05B8-5526A4350794}"/>
          </ac:spMkLst>
        </pc:spChg>
        <pc:spChg chg="mod">
          <ac:chgData name="Mike Montemurro" userId="40c20c913ca7511e" providerId="LiveId" clId="{445F0775-E455-4310-9800-3F06D683E596}" dt="2023-11-06T19:15:56.012" v="547" actId="20577"/>
          <ac:spMkLst>
            <pc:docMk/>
            <pc:sldMk cId="2478274848" sldId="2369"/>
            <ac:spMk id="4103" creationId="{00000000-0000-0000-0000-000000000000}"/>
          </ac:spMkLst>
        </pc:spChg>
      </pc:sldChg>
      <pc:sldChg chg="modSp mod">
        <pc:chgData name="Mike Montemurro" userId="40c20c913ca7511e" providerId="LiveId" clId="{445F0775-E455-4310-9800-3F06D683E596}" dt="2023-10-31T14:33:48.229" v="9" actId="20577"/>
        <pc:sldMkLst>
          <pc:docMk/>
          <pc:sldMk cId="3638405448" sldId="2370"/>
        </pc:sldMkLst>
        <pc:spChg chg="mod">
          <ac:chgData name="Mike Montemurro" userId="40c20c913ca7511e" providerId="LiveId" clId="{445F0775-E455-4310-9800-3F06D683E596}" dt="2023-10-31T14:33:48.229" v="9" actId="20577"/>
          <ac:spMkLst>
            <pc:docMk/>
            <pc:sldMk cId="3638405448" sldId="2370"/>
            <ac:spMk id="5" creationId="{312E63CB-7AA4-47E9-A213-073D8CADFE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2023-11-06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66702"/>
            <a:ext cx="480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6552 (PHY), 6171 (MAC),  – Rison (Samsung)</a:t>
            </a:r>
          </a:p>
          <a:p>
            <a:pPr lvl="2"/>
            <a:r>
              <a:rPr lang="en-CA" altLang="en-US" sz="1400" dirty="0"/>
              <a:t>CID 6578 (PHY) – McCann (Huawei)</a:t>
            </a:r>
          </a:p>
          <a:p>
            <a:pPr lvl="2"/>
            <a:r>
              <a:rPr lang="en-CA" altLang="en-US" sz="1400" dirty="0"/>
              <a:t>CID 6125 (MAC) </a:t>
            </a:r>
          </a:p>
          <a:p>
            <a:pPr lvl="2"/>
            <a:r>
              <a:rPr lang="en-CA" altLang="en-US" sz="1400" dirty="0"/>
              <a:t>ED2 CIDs – doc 11-23/1763 – Au (Huawei)</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SAE password identifiers </a:t>
            </a:r>
            <a:r>
              <a:rPr lang="en-CA" altLang="en-US" sz="1400" dirty="0" err="1"/>
              <a:t>followup</a:t>
            </a:r>
            <a:r>
              <a:rPr lang="en-CA" altLang="en-US" sz="1400" dirty="0"/>
              <a:t> – Harkins (HPE)</a:t>
            </a:r>
          </a:p>
          <a:p>
            <a:pPr lvl="2"/>
            <a:r>
              <a:rPr lang="en-CA" altLang="en-US" sz="1400" dirty="0"/>
              <a:t>CIDs 6086,  6483,  6088,  6085, 6419 – doc 11/23-1856 – Malinen (Qualcomm)</a:t>
            </a:r>
          </a:p>
          <a:p>
            <a:pPr lvl="2"/>
            <a:r>
              <a:rPr lang="en-CA" altLang="en-US" sz="1400" dirty="0"/>
              <a:t>CID 6040, 6590 (SEC) – doc 11-21/772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864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Rison (Samsung)</a:t>
            </a:r>
          </a:p>
          <a:p>
            <a:pPr lvl="2"/>
            <a:r>
              <a:rPr lang="en-CA" altLang="en-US" sz="1400" dirty="0"/>
              <a:t>CID 6116, 6117, 6223 (PHY) – Levy (Interdigital)</a:t>
            </a:r>
          </a:p>
          <a:p>
            <a:pPr lvl="2"/>
            <a:r>
              <a:rPr lang="en-CA" altLang="en-US" sz="1400" dirty="0"/>
              <a:t>CIDs 6077, 6078 – doc 11-23/1903 – Derham (Broadcom) </a:t>
            </a:r>
          </a:p>
          <a:p>
            <a:pPr lvl="2"/>
            <a:r>
              <a:rPr lang="en-CA" altLang="en-US" sz="1400" dirty="0"/>
              <a:t>CIDs 6076, 6079, 6607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413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Presentations</a:t>
            </a:r>
          </a:p>
          <a:p>
            <a:pPr lvl="2"/>
            <a:r>
              <a:rPr lang="en-CA" altLang="en-US" sz="1400" dirty="0"/>
              <a:t>CID 6038 (GEN) – doc 11-23/1701 – Montemurro (Huawei) – Note that CID 6287 is similar</a:t>
            </a:r>
          </a:p>
          <a:p>
            <a:pPr lvl="2"/>
            <a:r>
              <a:rPr lang="en-CA" altLang="en-US" sz="1400" dirty="0"/>
              <a:t>CID 6001 – 6005 (MAC) – doc – 11-23/1890 - Patil (Qualcomm)</a:t>
            </a:r>
          </a:p>
          <a:p>
            <a:pPr lvl="2"/>
            <a:r>
              <a:rPr lang="en-CA" altLang="en-US" sz="1400" dirty="0"/>
              <a:t>CID 6256 (GEN) – Hamilton (Ruckus-</a:t>
            </a:r>
            <a:r>
              <a:rPr lang="en-CA" altLang="en-US" sz="1400" dirty="0" err="1"/>
              <a:t>Commscope</a:t>
            </a:r>
            <a:r>
              <a:rPr lang="en-CA" altLang="en-US" sz="1400" dirty="0"/>
              <a:t>)</a:t>
            </a:r>
          </a:p>
          <a:p>
            <a:pPr lvl="2"/>
            <a:r>
              <a:rPr lang="en-CA" altLang="en-US" sz="1400" dirty="0"/>
              <a:t>CID 6268 (GEN) – Hamilton (Ruckus-</a:t>
            </a:r>
            <a:r>
              <a:rPr lang="en-CA" altLang="en-US" sz="1400" dirty="0" err="1"/>
              <a:t>Commscope</a:t>
            </a:r>
            <a:r>
              <a:rPr lang="en-CA" altLang="en-US" sz="1400" dirty="0"/>
              <a:t>)</a:t>
            </a:r>
          </a:p>
          <a:p>
            <a:pPr lvl="2"/>
            <a:r>
              <a:rPr lang="en-CA" altLang="en-US" sz="1400" dirty="0"/>
              <a:t>CID 6578 (MAC) – doc 11-23/1901 – McCann (Huawei)</a:t>
            </a:r>
          </a:p>
          <a:p>
            <a:pPr lvl="2"/>
            <a:r>
              <a:rPr lang="en-CA" altLang="en-US" sz="1400" dirty="0"/>
              <a:t>CID 6552 (MAC)  – doc 11-23/1902 – McCann (Huawei)</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&lt;x&gt; through &lt;y&gt;</a:t>
            </a:r>
          </a:p>
          <a:p>
            <a:pPr lvl="1"/>
            <a:r>
              <a:rPr lang="en-CA" altLang="en-US" sz="1400" dirty="0"/>
              <a:t>Comment Resolution </a:t>
            </a:r>
          </a:p>
          <a:p>
            <a:pPr lvl="2"/>
            <a:r>
              <a:rPr lang="en-CA" altLang="en-US" sz="1400" dirty="0"/>
              <a:t>&lt;&gt;</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a:t>
            </a:r>
            <a:r>
              <a:rPr lang="en-US">
                <a:hlinkClick r:id="rId3"/>
              </a:rPr>
              <a:t>.docx</a:t>
            </a:r>
            <a:r>
              <a:rPr lang="en-US"/>
              <a:t> </a:t>
            </a:r>
            <a:endParaRPr lang="en-US" dirty="0"/>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&lt;Nov 6 link&gt;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Reminder: November 20 (scheduled)</a:t>
            </a:r>
          </a:p>
          <a:p>
            <a:pPr lvl="1">
              <a:lnSpc>
                <a:spcPct val="80000"/>
              </a:lnSpc>
            </a:pPr>
            <a:r>
              <a:rPr lang="en-US" altLang="en-US" sz="1600" dirty="0"/>
              <a:t>Dec 1, 15, Jan 5, 12,</a:t>
            </a:r>
          </a:p>
          <a:p>
            <a:pPr>
              <a:lnSpc>
                <a:spcPct val="80000"/>
              </a:lnSpc>
            </a:pPr>
            <a:r>
              <a:rPr lang="en-US" altLang="en-US" sz="2000" dirty="0" err="1"/>
              <a:t>Adhoc</a:t>
            </a:r>
            <a:r>
              <a:rPr lang="en-US" altLang="en-US" sz="2000" dirty="0"/>
              <a:t>: </a:t>
            </a:r>
          </a:p>
          <a:p>
            <a:pPr lvl="1">
              <a:lnSpc>
                <a:spcPct val="80000"/>
              </a:lnSpc>
            </a:pPr>
            <a:r>
              <a:rPr lang="en-US" altLang="en-US" sz="1600" dirty="0"/>
              <a:t>Reminder: </a:t>
            </a:r>
            <a:r>
              <a:rPr lang="en-US" altLang="en-US" sz="1600" dirty="0" err="1"/>
              <a:t>Piscattaway</a:t>
            </a:r>
            <a:r>
              <a:rPr lang="en-US" altLang="en-US" sz="1600" dirty="0"/>
              <a:t>, NJ </a:t>
            </a:r>
            <a:r>
              <a:rPr lang="en-US" altLang="en-US" sz="1600" dirty="0" err="1"/>
              <a:t>adhoc</a:t>
            </a:r>
            <a:r>
              <a:rPr lang="en-US" altLang="en-US" sz="1600"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111974</TotalTime>
  <Words>2394</Words>
  <Application>Microsoft Office PowerPoint</Application>
  <PresentationFormat>Widescreen</PresentationFormat>
  <Paragraphs>262</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4621</cp:revision>
  <cp:lastPrinted>2014-11-04T15:04:57Z</cp:lastPrinted>
  <dcterms:created xsi:type="dcterms:W3CDTF">2007-04-17T18:10:23Z</dcterms:created>
  <dcterms:modified xsi:type="dcterms:W3CDTF">2023-11-06T19:19:00Z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