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22ADE8-881C-4A03-97BF-243894DA417C}" v="49" dt="2023-10-30T16:01:34.9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111" d="100"/>
          <a:sy n="111" d="100"/>
        </p:scale>
        <p:origin x="76" y="3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5122ADE8-881C-4A03-97BF-243894DA417C}"/>
    <pc:docChg chg="undo redo custSel modSld modMainMaster">
      <pc:chgData name="Mike Montemurro" userId="40c20c913ca7511e" providerId="LiveId" clId="{5122ADE8-881C-4A03-97BF-243894DA417C}" dt="2023-10-30T16:59:16.606" v="1464" actId="20577"/>
      <pc:docMkLst>
        <pc:docMk/>
      </pc:docMkLst>
      <pc:sldChg chg="modSp mod">
        <pc:chgData name="Mike Montemurro" userId="40c20c913ca7511e" providerId="LiveId" clId="{5122ADE8-881C-4A03-97BF-243894DA417C}" dt="2023-10-23T18:03:37.406" v="30" actId="20577"/>
        <pc:sldMkLst>
          <pc:docMk/>
          <pc:sldMk cId="2822743645" sldId="850"/>
        </pc:sldMkLst>
        <pc:spChg chg="mod">
          <ac:chgData name="Mike Montemurro" userId="40c20c913ca7511e" providerId="LiveId" clId="{5122ADE8-881C-4A03-97BF-243894DA417C}" dt="2023-10-23T18:03:37.406" v="30" actId="20577"/>
          <ac:spMkLst>
            <pc:docMk/>
            <pc:sldMk cId="2822743645" sldId="850"/>
            <ac:spMk id="4" creationId="{27F8E238-240A-4782-BD7C-888A610FFE0E}"/>
          </ac:spMkLst>
        </pc:spChg>
        <pc:spChg chg="mod">
          <ac:chgData name="Mike Montemurro" userId="40c20c913ca7511e" providerId="LiveId" clId="{5122ADE8-881C-4A03-97BF-243894DA417C}" dt="2023-10-23T18:02:58.427" v="9" actId="20577"/>
          <ac:spMkLst>
            <pc:docMk/>
            <pc:sldMk cId="2822743645" sldId="850"/>
            <ac:spMk id="5" creationId="{5C289E12-1085-4168-A398-0F7249308ABA}"/>
          </ac:spMkLst>
        </pc:spChg>
      </pc:sldChg>
      <pc:sldChg chg="modSp mod">
        <pc:chgData name="Mike Montemurro" userId="40c20c913ca7511e" providerId="LiveId" clId="{5122ADE8-881C-4A03-97BF-243894DA417C}" dt="2023-10-30T15:27:52.572" v="629" actId="20577"/>
        <pc:sldMkLst>
          <pc:docMk/>
          <pc:sldMk cId="2423762277" sldId="2367"/>
        </pc:sldMkLst>
        <pc:spChg chg="mod">
          <ac:chgData name="Mike Montemurro" userId="40c20c913ca7511e" providerId="LiveId" clId="{5122ADE8-881C-4A03-97BF-243894DA417C}" dt="2023-10-23T18:03:47.155" v="42" actId="20577"/>
          <ac:spMkLst>
            <pc:docMk/>
            <pc:sldMk cId="2423762277" sldId="2367"/>
            <ac:spMk id="2" creationId="{1445B411-356B-4362-90AA-30C6AD27300A}"/>
          </ac:spMkLst>
        </pc:spChg>
        <pc:spChg chg="mod">
          <ac:chgData name="Mike Montemurro" userId="40c20c913ca7511e" providerId="LiveId" clId="{5122ADE8-881C-4A03-97BF-243894DA417C}" dt="2023-10-30T15:27:52.572" v="629" actId="20577"/>
          <ac:spMkLst>
            <pc:docMk/>
            <pc:sldMk cId="2423762277" sldId="2367"/>
            <ac:spMk id="8195" creationId="{00000000-0000-0000-0000-000000000000}"/>
          </ac:spMkLst>
        </pc:spChg>
      </pc:sldChg>
      <pc:sldChg chg="addSp modSp mod">
        <pc:chgData name="Mike Montemurro" userId="40c20c913ca7511e" providerId="LiveId" clId="{5122ADE8-881C-4A03-97BF-243894DA417C}" dt="2023-10-30T15:48:07.363" v="1027" actId="20577"/>
        <pc:sldMkLst>
          <pc:docMk/>
          <pc:sldMk cId="3028779059" sldId="2368"/>
        </pc:sldMkLst>
        <pc:spChg chg="add mod">
          <ac:chgData name="Mike Montemurro" userId="40c20c913ca7511e" providerId="LiveId" clId="{5122ADE8-881C-4A03-97BF-243894DA417C}" dt="2023-10-30T15:39:57.536" v="886" actId="20577"/>
          <ac:spMkLst>
            <pc:docMk/>
            <pc:sldMk cId="3028779059" sldId="2368"/>
            <ac:spMk id="2" creationId="{7D79007B-AF56-597C-C6F8-BB87C87B9569}"/>
          </ac:spMkLst>
        </pc:spChg>
        <pc:spChg chg="mod">
          <ac:chgData name="Mike Montemurro" userId="40c20c913ca7511e" providerId="LiveId" clId="{5122ADE8-881C-4A03-97BF-243894DA417C}" dt="2023-10-30T15:48:07.363" v="1027" actId="20577"/>
          <ac:spMkLst>
            <pc:docMk/>
            <pc:sldMk cId="3028779059" sldId="2368"/>
            <ac:spMk id="3" creationId="{5B8DD137-6145-B9BE-7DF1-F35ABF1216E8}"/>
          </ac:spMkLst>
        </pc:spChg>
      </pc:sldChg>
      <pc:sldChg chg="addSp modSp mod">
        <pc:chgData name="Mike Montemurro" userId="40c20c913ca7511e" providerId="LiveId" clId="{5122ADE8-881C-4A03-97BF-243894DA417C}" dt="2023-10-30T16:59:16.606" v="1464" actId="20577"/>
        <pc:sldMkLst>
          <pc:docMk/>
          <pc:sldMk cId="2478274848" sldId="2369"/>
        </pc:sldMkLst>
        <pc:spChg chg="add mod">
          <ac:chgData name="Mike Montemurro" userId="40c20c913ca7511e" providerId="LiveId" clId="{5122ADE8-881C-4A03-97BF-243894DA417C}" dt="2023-10-30T15:52:43.737" v="1196" actId="20577"/>
          <ac:spMkLst>
            <pc:docMk/>
            <pc:sldMk cId="2478274848" sldId="2369"/>
            <ac:spMk id="2" creationId="{4E41AAE1-F249-0848-05B8-5526A4350794}"/>
          </ac:spMkLst>
        </pc:spChg>
        <pc:spChg chg="mod">
          <ac:chgData name="Mike Montemurro" userId="40c20c913ca7511e" providerId="LiveId" clId="{5122ADE8-881C-4A03-97BF-243894DA417C}" dt="2023-10-30T16:59:16.606" v="1464" actId="20577"/>
          <ac:spMkLst>
            <pc:docMk/>
            <pc:sldMk cId="2478274848" sldId="2369"/>
            <ac:spMk id="10" creationId="{CC2AB40D-EE73-4F6E-AF6C-5BB8815A67AA}"/>
          </ac:spMkLst>
        </pc:spChg>
        <pc:spChg chg="mod">
          <ac:chgData name="Mike Montemurro" userId="40c20c913ca7511e" providerId="LiveId" clId="{5122ADE8-881C-4A03-97BF-243894DA417C}" dt="2023-10-30T15:59:23.905" v="1361" actId="20577"/>
          <ac:spMkLst>
            <pc:docMk/>
            <pc:sldMk cId="2478274848" sldId="2369"/>
            <ac:spMk id="4103" creationId="{00000000-0000-0000-0000-000000000000}"/>
          </ac:spMkLst>
        </pc:spChg>
      </pc:sldChg>
      <pc:sldChg chg="addSp delSp modSp mod">
        <pc:chgData name="Mike Montemurro" userId="40c20c913ca7511e" providerId="LiveId" clId="{5122ADE8-881C-4A03-97BF-243894DA417C}" dt="2023-10-30T16:03:40.105" v="1395" actId="20577"/>
        <pc:sldMkLst>
          <pc:docMk/>
          <pc:sldMk cId="3638405448" sldId="2370"/>
        </pc:sldMkLst>
        <pc:spChg chg="mod">
          <ac:chgData name="Mike Montemurro" userId="40c20c913ca7511e" providerId="LiveId" clId="{5122ADE8-881C-4A03-97BF-243894DA417C}" dt="2023-10-30T16:03:40.105" v="1395" actId="20577"/>
          <ac:spMkLst>
            <pc:docMk/>
            <pc:sldMk cId="3638405448" sldId="2370"/>
            <ac:spMk id="5" creationId="{312E63CB-7AA4-47E9-A213-073D8CADFEE1}"/>
          </ac:spMkLst>
        </pc:spChg>
        <pc:spChg chg="add del">
          <ac:chgData name="Mike Montemurro" userId="40c20c913ca7511e" providerId="LiveId" clId="{5122ADE8-881C-4A03-97BF-243894DA417C}" dt="2023-10-30T16:01:29.472" v="1363"/>
          <ac:spMkLst>
            <pc:docMk/>
            <pc:sldMk cId="3638405448" sldId="2370"/>
            <ac:spMk id="6" creationId="{42CF97D9-1AA7-CC52-F598-F951716E3765}"/>
          </ac:spMkLst>
        </pc:spChg>
      </pc:sldChg>
      <pc:sldMasterChg chg="modSp mod">
        <pc:chgData name="Mike Montemurro" userId="40c20c913ca7511e" providerId="LiveId" clId="{5122ADE8-881C-4A03-97BF-243894DA417C}" dt="2023-10-23T18:03:23.426" v="22" actId="20577"/>
        <pc:sldMasterMkLst>
          <pc:docMk/>
          <pc:sldMasterMk cId="0" sldId="2147483648"/>
        </pc:sldMasterMkLst>
        <pc:spChg chg="mod">
          <ac:chgData name="Mike Montemurro" userId="40c20c913ca7511e" providerId="LiveId" clId="{5122ADE8-881C-4A03-97BF-243894DA417C}" dt="2023-10-23T18:03:23.426" v="22" actId="20577"/>
          <ac:spMkLst>
            <pc:docMk/>
            <pc:sldMasterMk cId="0" sldId="2147483648"/>
            <ac:spMk id="11" creationId="{00000000-0000-0000-0000-000000000000}"/>
          </ac:spMkLst>
        </pc:spChg>
        <pc:spChg chg="mod">
          <ac:chgData name="Mike Montemurro" userId="40c20c913ca7511e" providerId="LiveId" clId="{5122ADE8-881C-4A03-97BF-243894DA417C}" dt="2023-10-23T18:03:15.985" v="1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802.11-23/1695r0</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October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691-00-000m-minutes-for-revme-telecon-sept-6-2023.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2023-10-30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November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https://web.cvent.com/event/adea36bb-d70a-4157-b7e8-97d554e398cf/summary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66702"/>
            <a:ext cx="4800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November 13, 4pm  HST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CA" altLang="en-US" sz="1400" dirty="0"/>
              <a:t>CID 6420 (ED1), 6552 (PHY), 6171 (MAC),  – Rison (Samsung)</a:t>
            </a:r>
          </a:p>
          <a:p>
            <a:pPr lvl="2"/>
            <a:r>
              <a:rPr lang="en-CA" altLang="en-US" sz="1400" dirty="0"/>
              <a:t>CID 6578 (PHY) – McCann (Huawei)</a:t>
            </a:r>
          </a:p>
          <a:p>
            <a:pPr lvl="2"/>
            <a:r>
              <a:rPr lang="en-CA" altLang="en-US" sz="1400" dirty="0"/>
              <a:t>CID 6125 (PHY)</a:t>
            </a:r>
          </a:p>
          <a:p>
            <a:pPr lvl="2"/>
            <a:r>
              <a:rPr lang="en-CA" altLang="en-US" sz="1400" dirty="0"/>
              <a:t>ED2 CIDs – doc 11-23/1763 – Au (Huawei)</a:t>
            </a:r>
          </a:p>
          <a:p>
            <a:pPr lvl="2"/>
            <a:r>
              <a:rPr lang="en-CA" altLang="en-US" sz="1400" dirty="0"/>
              <a:t>CID 6585 – doc 11-23/1854 – Au (Huawei)</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10:30am HST</a:t>
            </a:r>
          </a:p>
          <a:p>
            <a:pPr lvl="1"/>
            <a:r>
              <a:rPr lang="en-CA" altLang="en-US" sz="1400" dirty="0"/>
              <a:t>Comment resolution – security related issues</a:t>
            </a:r>
          </a:p>
          <a:p>
            <a:pPr lvl="2"/>
            <a:r>
              <a:rPr lang="en-CA" altLang="en-US" sz="1400" dirty="0"/>
              <a:t>SAE password identifiers </a:t>
            </a:r>
            <a:r>
              <a:rPr lang="en-CA" altLang="en-US" sz="1400" dirty="0" err="1"/>
              <a:t>followup</a:t>
            </a:r>
            <a:r>
              <a:rPr lang="en-CA" altLang="en-US" sz="1400" dirty="0"/>
              <a:t> – Harkins (HPE)</a:t>
            </a:r>
          </a:p>
          <a:p>
            <a:pPr lvl="2"/>
            <a:r>
              <a:rPr lang="en-CA" altLang="en-US" sz="1400" dirty="0"/>
              <a:t>CIDs 6086,  6483,  6088,  6085, 6419 – doc 11/23-1856 – Malinen (Qualcomm)</a:t>
            </a:r>
          </a:p>
          <a:p>
            <a:pPr lvl="2"/>
            <a:r>
              <a:rPr lang="en-CA" altLang="en-US" sz="1400" dirty="0"/>
              <a:t>CID 6040, 6590 (SEC) – doc 11-21/772 – Montemurro (Huawei)</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486400" y="32900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4pm HST</a:t>
            </a:r>
          </a:p>
          <a:p>
            <a:pPr lvl="1"/>
            <a:r>
              <a:rPr lang="en-CA" altLang="en-US" sz="1400" dirty="0"/>
              <a:t>Comment resolution</a:t>
            </a:r>
          </a:p>
          <a:p>
            <a:pPr lvl="2"/>
            <a:r>
              <a:rPr lang="en-CA" altLang="en-US" sz="1400" dirty="0"/>
              <a:t>CID 6340 (PHY) – Rison (Samsung)</a:t>
            </a:r>
          </a:p>
          <a:p>
            <a:pPr lvl="2"/>
            <a:r>
              <a:rPr lang="en-CA" altLang="en-US" sz="1400" dirty="0"/>
              <a:t>CID 6116, 6117, 6223 (PHY) – Levy (Interdigital)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November 15, 4pm HST</a:t>
            </a:r>
            <a:endParaRPr lang="en-US" altLang="en-US" sz="1800" dirty="0"/>
          </a:p>
          <a:p>
            <a:pPr lvl="1"/>
            <a:r>
              <a:rPr lang="en-CA" altLang="en-US" sz="1400" dirty="0"/>
              <a:t>Presentations</a:t>
            </a:r>
          </a:p>
          <a:p>
            <a:pPr lvl="2"/>
            <a:r>
              <a:rPr lang="en-CA" altLang="en-US" sz="1400" dirty="0"/>
              <a:t>CID 6038 (GEN) – doc 11-23/1701 – Montemurro (Huawei) – Note that CID 6287 is similar</a:t>
            </a:r>
          </a:p>
          <a:p>
            <a:pPr lvl="2"/>
            <a:endParaRPr lang="en-CA" altLang="en-US" sz="1400" dirty="0"/>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November 17, 4pm HST</a:t>
            </a:r>
            <a:endParaRPr lang="en-US" altLang="en-US" sz="1800" dirty="0"/>
          </a:p>
          <a:p>
            <a:pPr lvl="1"/>
            <a:r>
              <a:rPr lang="en-CA" altLang="en-US" sz="1400" dirty="0"/>
              <a:t>Comment Resolution </a:t>
            </a:r>
          </a:p>
          <a:p>
            <a:pPr lvl="2"/>
            <a:r>
              <a:rPr lang="en-CA" altLang="en-US" sz="1400" dirty="0"/>
              <a:t>&lt;&gt;</a:t>
            </a:r>
          </a:p>
          <a:p>
            <a:pPr lvl="1"/>
            <a:r>
              <a:rPr lang="en-CA" altLang="en-US" sz="1400" dirty="0"/>
              <a:t>Motions</a:t>
            </a:r>
            <a:endParaRPr lang="en-CA" sz="1400" dirty="0"/>
          </a:p>
          <a:p>
            <a:pPr lvl="2"/>
            <a:r>
              <a:rPr lang="en-CA" altLang="en-US" sz="1400" dirty="0"/>
              <a:t>Doc 11-23/24r12 – slides &lt;x&gt; through &lt;y&gt;</a:t>
            </a:r>
          </a:p>
          <a:p>
            <a:pPr lvl="1"/>
            <a:r>
              <a:rPr lang="en-CA" altLang="en-US" sz="1600" dirty="0"/>
              <a:t>Teleconferences, Plans for January, December </a:t>
            </a:r>
            <a:r>
              <a:rPr lang="en-CA" altLang="en-US" sz="1600" dirty="0" err="1"/>
              <a:t>adhoc</a:t>
            </a:r>
            <a:r>
              <a:rPr lang="en-CA" altLang="en-US" sz="1600" dirty="0"/>
              <a:t> reminder</a:t>
            </a:r>
          </a:p>
          <a:p>
            <a:pPr lvl="1"/>
            <a:r>
              <a:rPr lang="en-CA" altLang="en-US" sz="1400" dirty="0" err="1"/>
              <a:t>AoB</a:t>
            </a:r>
            <a:endParaRPr lang="en-CA" altLang="en-US" sz="1400" dirty="0"/>
          </a:p>
          <a:p>
            <a:pPr lvl="1"/>
            <a:r>
              <a:rPr lang="en-CA" altLang="en-US" sz="1400" dirty="0"/>
              <a:t>Adjourn</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September:</a:t>
            </a:r>
          </a:p>
          <a:p>
            <a:pPr lvl="1">
              <a:lnSpc>
                <a:spcPct val="80000"/>
              </a:lnSpc>
            </a:pPr>
            <a:r>
              <a:rPr lang="en-US" altLang="en-US" sz="1600" dirty="0"/>
              <a:t>&lt;interim&gt;</a:t>
            </a:r>
            <a:endParaRPr lang="en-US" altLang="en-US" sz="2000" b="0" dirty="0"/>
          </a:p>
          <a:p>
            <a:pPr>
              <a:lnSpc>
                <a:spcPct val="80000"/>
              </a:lnSpc>
            </a:pPr>
            <a:r>
              <a:rPr lang="en-US" altLang="en-US" sz="2000" dirty="0"/>
              <a:t>October </a:t>
            </a:r>
            <a:r>
              <a:rPr lang="en-US" altLang="en-US" sz="2000" dirty="0" err="1"/>
              <a:t>Adhoc</a:t>
            </a:r>
            <a:r>
              <a:rPr lang="en-US" altLang="en-US" sz="2000" dirty="0"/>
              <a:t>:</a:t>
            </a:r>
          </a:p>
          <a:p>
            <a:pPr marL="457200" lvl="1" indent="0">
              <a:lnSpc>
                <a:spcPct val="80000"/>
              </a:lnSpc>
              <a:buNone/>
            </a:pPr>
            <a:r>
              <a:rPr lang="en-US" sz="1600" dirty="0"/>
              <a:t>	</a:t>
            </a:r>
            <a:r>
              <a:rPr lang="en-US" dirty="0"/>
              <a:t>&lt;</a:t>
            </a:r>
            <a:r>
              <a:rPr lang="en-US" dirty="0" err="1"/>
              <a:t>adhoc</a:t>
            </a:r>
            <a:r>
              <a:rPr lang="en-US" dirty="0"/>
              <a:t>-Toronto-link&gt;</a:t>
            </a:r>
          </a:p>
          <a:p>
            <a:pPr>
              <a:lnSpc>
                <a:spcPct val="80000"/>
              </a:lnSpc>
            </a:pPr>
            <a:r>
              <a:rPr lang="en-US" altLang="en-US" sz="2000" dirty="0"/>
              <a:t>Teleconferences:</a:t>
            </a:r>
          </a:p>
          <a:p>
            <a:pPr marL="457200" lvl="1" indent="0">
              <a:lnSpc>
                <a:spcPct val="80000"/>
              </a:lnSpc>
              <a:buNone/>
            </a:pPr>
            <a:r>
              <a:rPr lang="en-US" sz="1600" dirty="0"/>
              <a:t>	</a:t>
            </a:r>
            <a:r>
              <a:rPr lang="en-US" altLang="en-US" sz="2000" dirty="0">
                <a:hlinkClick r:id="rId2"/>
              </a:rPr>
              <a:t> https://mentor.ieee.org/802.11/dcn/23/11-23-1691-00-000m-minutes-for-revme-telecon-sept-6-2023.docx </a:t>
            </a:r>
            <a:endParaRPr lang="en-US" dirty="0"/>
          </a:p>
          <a:p>
            <a:pPr marL="457200" lvl="1" indent="0">
              <a:lnSpc>
                <a:spcPct val="80000"/>
              </a:lnSpc>
              <a:buNone/>
            </a:pPr>
            <a:r>
              <a:rPr lang="en-US" dirty="0"/>
              <a:t>	&lt;Nov 6 link&gt;</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November 6, 20</a:t>
            </a:r>
          </a:p>
          <a:p>
            <a:pPr>
              <a:lnSpc>
                <a:spcPct val="80000"/>
              </a:lnSpc>
            </a:pPr>
            <a:r>
              <a:rPr lang="en-US" altLang="en-US" sz="2000" dirty="0" err="1"/>
              <a:t>Adhoc</a:t>
            </a:r>
            <a:r>
              <a:rPr lang="en-US" altLang="en-US" sz="2000" dirty="0"/>
              <a:t>: </a:t>
            </a:r>
          </a:p>
          <a:p>
            <a:pPr lvl="1">
              <a:lnSpc>
                <a:spcPct val="80000"/>
              </a:lnSpc>
            </a:pPr>
            <a:r>
              <a:rPr lang="en-US" altLang="en-US" sz="1600" dirty="0"/>
              <a:t>Reminder: Toronto </a:t>
            </a:r>
            <a:r>
              <a:rPr lang="en-US" altLang="en-US" sz="1600" dirty="0" err="1"/>
              <a:t>adhoc</a:t>
            </a:r>
            <a:r>
              <a:rPr lang="en-US" altLang="en-US" sz="1600" dirty="0"/>
              <a:t> – Oct 12-14</a:t>
            </a:r>
          </a:p>
          <a:p>
            <a:pPr lvl="1">
              <a:lnSpc>
                <a:spcPct val="80000"/>
              </a:lnSpc>
            </a:pPr>
            <a:r>
              <a:rPr lang="en-US" altLang="en-US" sz="1600" dirty="0"/>
              <a:t>Authorize an </a:t>
            </a:r>
            <a:r>
              <a:rPr lang="en-US" altLang="en-US" sz="1600" dirty="0" err="1"/>
              <a:t>adhoc</a:t>
            </a:r>
            <a:r>
              <a:rPr lang="en-US" altLang="en-US" sz="1600" dirty="0"/>
              <a:t> for December?</a:t>
            </a:r>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111754</TotalTime>
  <Words>2256</Words>
  <Application>Microsoft Office PowerPoint</Application>
  <PresentationFormat>Widescreen</PresentationFormat>
  <Paragraphs>253</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November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11-22/1695</dc:title>
  <dc:subject>Task Group AY November 2015 Meeting Agenda</dc:subject>
  <dc:creator>montemurro.michael@gmail.com</dc:creator>
  <cp:keywords>November 2023</cp:keywords>
  <dc:description/>
  <cp:lastModifiedBy>Mike Montemurro</cp:lastModifiedBy>
  <cp:revision>4620</cp:revision>
  <cp:lastPrinted>2014-11-04T15:04:57Z</cp:lastPrinted>
  <dcterms:created xsi:type="dcterms:W3CDTF">2007-04-17T18:10:23Z</dcterms:created>
  <dcterms:modified xsi:type="dcterms:W3CDTF">2023-10-30T16:59:25Z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