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4"/>
  </p:notesMasterIdLst>
  <p:handoutMasterIdLst>
    <p:handoutMasterId r:id="rId35"/>
  </p:handoutMasterIdLst>
  <p:sldIdLst>
    <p:sldId id="256" r:id="rId5"/>
    <p:sldId id="287" r:id="rId6"/>
    <p:sldId id="257" r:id="rId7"/>
    <p:sldId id="2383"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384" r:id="rId21"/>
    <p:sldId id="2385" r:id="rId22"/>
    <p:sldId id="2386" r:id="rId23"/>
    <p:sldId id="2387" r:id="rId24"/>
    <p:sldId id="2388" r:id="rId25"/>
    <p:sldId id="275" r:id="rId26"/>
    <p:sldId id="328" r:id="rId27"/>
    <p:sldId id="329" r:id="rId28"/>
    <p:sldId id="297" r:id="rId29"/>
    <p:sldId id="284" r:id="rId30"/>
    <p:sldId id="331" r:id="rId31"/>
    <p:sldId id="332" r:id="rId32"/>
    <p:sldId id="26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5E8FA3-1670-4D50-AF7B-98C63B0B871D}" v="52" dt="2023-11-13T09:54:19.1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6" autoAdjust="0"/>
    <p:restoredTop sz="76685" autoAdjust="0"/>
  </p:normalViewPr>
  <p:slideViewPr>
    <p:cSldViewPr>
      <p:cViewPr varScale="1">
        <p:scale>
          <a:sx n="62" d="100"/>
          <a:sy n="62" d="100"/>
        </p:scale>
        <p:origin x="96" y="378"/>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85E8FA3-1670-4D50-AF7B-98C63B0B871D}"/>
    <pc:docChg chg="custSel addSld delSld modSld">
      <pc:chgData name="Jon Rosdahl" userId="2820f357-2dd4-4127-8713-e0bfde0fd756" providerId="ADAL" clId="{685E8FA3-1670-4D50-AF7B-98C63B0B871D}" dt="2023-11-13T09:59:02.152" v="349" actId="20577"/>
      <pc:docMkLst>
        <pc:docMk/>
      </pc:docMkLst>
      <pc:sldChg chg="modSp mod">
        <pc:chgData name="Jon Rosdahl" userId="2820f357-2dd4-4127-8713-e0bfde0fd756" providerId="ADAL" clId="{685E8FA3-1670-4D50-AF7B-98C63B0B871D}" dt="2023-11-13T09:04:15.747" v="72" actId="20577"/>
        <pc:sldMkLst>
          <pc:docMk/>
          <pc:sldMk cId="0" sldId="257"/>
        </pc:sldMkLst>
        <pc:spChg chg="mod">
          <ac:chgData name="Jon Rosdahl" userId="2820f357-2dd4-4127-8713-e0bfde0fd756" providerId="ADAL" clId="{685E8FA3-1670-4D50-AF7B-98C63B0B871D}" dt="2023-11-13T09:02:35.869" v="10" actId="20577"/>
          <ac:spMkLst>
            <pc:docMk/>
            <pc:sldMk cId="0" sldId="257"/>
            <ac:spMk id="4097" creationId="{00000000-0000-0000-0000-000000000000}"/>
          </ac:spMkLst>
        </pc:spChg>
        <pc:spChg chg="mod">
          <ac:chgData name="Jon Rosdahl" userId="2820f357-2dd4-4127-8713-e0bfde0fd756" providerId="ADAL" clId="{685E8FA3-1670-4D50-AF7B-98C63B0B871D}" dt="2023-11-13T09:04:15.747" v="72" actId="20577"/>
          <ac:spMkLst>
            <pc:docMk/>
            <pc:sldMk cId="0" sldId="257"/>
            <ac:spMk id="4098" creationId="{00000000-0000-0000-0000-000000000000}"/>
          </ac:spMkLst>
        </pc:spChg>
      </pc:sldChg>
      <pc:sldChg chg="modSp mod">
        <pc:chgData name="Jon Rosdahl" userId="2820f357-2dd4-4127-8713-e0bfde0fd756" providerId="ADAL" clId="{685E8FA3-1670-4D50-AF7B-98C63B0B871D}" dt="2023-11-13T09:59:02.152" v="349" actId="20577"/>
        <pc:sldMkLst>
          <pc:docMk/>
          <pc:sldMk cId="0" sldId="264"/>
        </pc:sldMkLst>
        <pc:spChg chg="mod">
          <ac:chgData name="Jon Rosdahl" userId="2820f357-2dd4-4127-8713-e0bfde0fd756" providerId="ADAL" clId="{685E8FA3-1670-4D50-AF7B-98C63B0B871D}" dt="2023-11-13T09:59:02.152" v="349" actId="20577"/>
          <ac:spMkLst>
            <pc:docMk/>
            <pc:sldMk cId="0" sldId="264"/>
            <ac:spMk id="11266" creationId="{00000000-0000-0000-0000-000000000000}"/>
          </ac:spMkLst>
        </pc:spChg>
      </pc:sldChg>
      <pc:sldChg chg="modSp mod">
        <pc:chgData name="Jon Rosdahl" userId="2820f357-2dd4-4127-8713-e0bfde0fd756" providerId="ADAL" clId="{685E8FA3-1670-4D50-AF7B-98C63B0B871D}" dt="2023-11-13T09:47:17.369" v="150" actId="20577"/>
        <pc:sldMkLst>
          <pc:docMk/>
          <pc:sldMk cId="3439635317" sldId="274"/>
        </pc:sldMkLst>
        <pc:spChg chg="mod">
          <ac:chgData name="Jon Rosdahl" userId="2820f357-2dd4-4127-8713-e0bfde0fd756" providerId="ADAL" clId="{685E8FA3-1670-4D50-AF7B-98C63B0B871D}" dt="2023-11-13T09:46:41.134" v="104" actId="20577"/>
          <ac:spMkLst>
            <pc:docMk/>
            <pc:sldMk cId="3439635317" sldId="274"/>
            <ac:spMk id="2" creationId="{00000000-0000-0000-0000-000000000000}"/>
          </ac:spMkLst>
        </pc:spChg>
        <pc:spChg chg="mod">
          <ac:chgData name="Jon Rosdahl" userId="2820f357-2dd4-4127-8713-e0bfde0fd756" providerId="ADAL" clId="{685E8FA3-1670-4D50-AF7B-98C63B0B871D}" dt="2023-11-13T09:47:17.369" v="150" actId="20577"/>
          <ac:spMkLst>
            <pc:docMk/>
            <pc:sldMk cId="3439635317" sldId="274"/>
            <ac:spMk id="3" creationId="{00000000-0000-0000-0000-000000000000}"/>
          </ac:spMkLst>
        </pc:spChg>
      </pc:sldChg>
      <pc:sldChg chg="modSp mod">
        <pc:chgData name="Jon Rosdahl" userId="2820f357-2dd4-4127-8713-e0bfde0fd756" providerId="ADAL" clId="{685E8FA3-1670-4D50-AF7B-98C63B0B871D}" dt="2023-11-13T09:46:22.368" v="91" actId="11"/>
        <pc:sldMkLst>
          <pc:docMk/>
          <pc:sldMk cId="2099305387" sldId="285"/>
        </pc:sldMkLst>
        <pc:spChg chg="mod">
          <ac:chgData name="Jon Rosdahl" userId="2820f357-2dd4-4127-8713-e0bfde0fd756" providerId="ADAL" clId="{685E8FA3-1670-4D50-AF7B-98C63B0B871D}" dt="2023-11-13T09:45:42.685" v="90" actId="20577"/>
          <ac:spMkLst>
            <pc:docMk/>
            <pc:sldMk cId="2099305387" sldId="285"/>
            <ac:spMk id="2" creationId="{F3B43754-1163-4B0C-8310-62C38E10D93C}"/>
          </ac:spMkLst>
        </pc:spChg>
        <pc:spChg chg="mod">
          <ac:chgData name="Jon Rosdahl" userId="2820f357-2dd4-4127-8713-e0bfde0fd756" providerId="ADAL" clId="{685E8FA3-1670-4D50-AF7B-98C63B0B871D}" dt="2023-11-13T09:46:22.368" v="91" actId="11"/>
          <ac:spMkLst>
            <pc:docMk/>
            <pc:sldMk cId="2099305387" sldId="285"/>
            <ac:spMk id="8" creationId="{A17284DF-72F3-4BE4-A17D-B2B7EC7499F0}"/>
          </ac:spMkLst>
        </pc:spChg>
      </pc:sldChg>
      <pc:sldChg chg="modSp mod">
        <pc:chgData name="Jon Rosdahl" userId="2820f357-2dd4-4127-8713-e0bfde0fd756" providerId="ADAL" clId="{685E8FA3-1670-4D50-AF7B-98C63B0B871D}" dt="2023-11-13T08:59:34.107" v="2" actId="20577"/>
        <pc:sldMkLst>
          <pc:docMk/>
          <pc:sldMk cId="822775208" sldId="287"/>
        </pc:sldMkLst>
        <pc:spChg chg="mod">
          <ac:chgData name="Jon Rosdahl" userId="2820f357-2dd4-4127-8713-e0bfde0fd756" providerId="ADAL" clId="{685E8FA3-1670-4D50-AF7B-98C63B0B871D}" dt="2023-11-13T08:59:34.107" v="2" actId="20577"/>
          <ac:spMkLst>
            <pc:docMk/>
            <pc:sldMk cId="822775208" sldId="287"/>
            <ac:spMk id="3" creationId="{8A337E3F-2C54-47D6-B9F4-C7408CA692FF}"/>
          </ac:spMkLst>
        </pc:spChg>
      </pc:sldChg>
      <pc:sldChg chg="modSp mod">
        <pc:chgData name="Jon Rosdahl" userId="2820f357-2dd4-4127-8713-e0bfde0fd756" providerId="ADAL" clId="{685E8FA3-1670-4D50-AF7B-98C63B0B871D}" dt="2023-11-13T09:48:59.934" v="170" actId="20577"/>
        <pc:sldMkLst>
          <pc:docMk/>
          <pc:sldMk cId="3866284722" sldId="325"/>
        </pc:sldMkLst>
        <pc:spChg chg="mod">
          <ac:chgData name="Jon Rosdahl" userId="2820f357-2dd4-4127-8713-e0bfde0fd756" providerId="ADAL" clId="{685E8FA3-1670-4D50-AF7B-98C63B0B871D}" dt="2023-11-13T09:48:59.934" v="170" actId="20577"/>
          <ac:spMkLst>
            <pc:docMk/>
            <pc:sldMk cId="3866284722" sldId="325"/>
            <ac:spMk id="3" creationId="{58F48A77-6149-4095-9848-28A693C82088}"/>
          </ac:spMkLst>
        </pc:spChg>
      </pc:sldChg>
      <pc:sldChg chg="modSp mod">
        <pc:chgData name="Jon Rosdahl" userId="2820f357-2dd4-4127-8713-e0bfde0fd756" providerId="ADAL" clId="{685E8FA3-1670-4D50-AF7B-98C63B0B871D}" dt="2023-11-13T09:56:52.946" v="300" actId="20577"/>
        <pc:sldMkLst>
          <pc:docMk/>
          <pc:sldMk cId="2493126378" sldId="329"/>
        </pc:sldMkLst>
        <pc:spChg chg="mod">
          <ac:chgData name="Jon Rosdahl" userId="2820f357-2dd4-4127-8713-e0bfde0fd756" providerId="ADAL" clId="{685E8FA3-1670-4D50-AF7B-98C63B0B871D}" dt="2023-11-13T09:56:52.946" v="300" actId="20577"/>
          <ac:spMkLst>
            <pc:docMk/>
            <pc:sldMk cId="2493126378" sldId="329"/>
            <ac:spMk id="8" creationId="{CB46589D-B045-4F67-96F9-108FD0B249A7}"/>
          </ac:spMkLst>
        </pc:spChg>
      </pc:sldChg>
      <pc:sldChg chg="modSp mod">
        <pc:chgData name="Jon Rosdahl" userId="2820f357-2dd4-4127-8713-e0bfde0fd756" providerId="ADAL" clId="{685E8FA3-1670-4D50-AF7B-98C63B0B871D}" dt="2023-11-13T09:57:07.823" v="308" actId="20577"/>
        <pc:sldMkLst>
          <pc:docMk/>
          <pc:sldMk cId="1784219855" sldId="331"/>
        </pc:sldMkLst>
        <pc:spChg chg="mod">
          <ac:chgData name="Jon Rosdahl" userId="2820f357-2dd4-4127-8713-e0bfde0fd756" providerId="ADAL" clId="{685E8FA3-1670-4D50-AF7B-98C63B0B871D}" dt="2023-11-13T09:57:07.823" v="308" actId="20577"/>
          <ac:spMkLst>
            <pc:docMk/>
            <pc:sldMk cId="1784219855" sldId="331"/>
            <ac:spMk id="8" creationId="{9E0431BB-C713-450C-90C3-EF5AFA8F2E34}"/>
          </ac:spMkLst>
        </pc:spChg>
      </pc:sldChg>
      <pc:sldChg chg="modSp mod">
        <pc:chgData name="Jon Rosdahl" userId="2820f357-2dd4-4127-8713-e0bfde0fd756" providerId="ADAL" clId="{685E8FA3-1670-4D50-AF7B-98C63B0B871D}" dt="2023-11-13T09:57:44.896" v="335" actId="20577"/>
        <pc:sldMkLst>
          <pc:docMk/>
          <pc:sldMk cId="2891040505" sldId="332"/>
        </pc:sldMkLst>
        <pc:spChg chg="mod">
          <ac:chgData name="Jon Rosdahl" userId="2820f357-2dd4-4127-8713-e0bfde0fd756" providerId="ADAL" clId="{685E8FA3-1670-4D50-AF7B-98C63B0B871D}" dt="2023-11-13T09:57:44.896" v="335" actId="20577"/>
          <ac:spMkLst>
            <pc:docMk/>
            <pc:sldMk cId="2891040505" sldId="332"/>
            <ac:spMk id="3" creationId="{FF45EDF8-F8B4-4C62-A574-17EE4A97B753}"/>
          </ac:spMkLst>
        </pc:spChg>
      </pc:sldChg>
      <pc:sldChg chg="del">
        <pc:chgData name="Jon Rosdahl" userId="2820f357-2dd4-4127-8713-e0bfde0fd756" providerId="ADAL" clId="{685E8FA3-1670-4D50-AF7B-98C63B0B871D}" dt="2023-11-13T09:43:34.288" v="74" actId="2696"/>
        <pc:sldMkLst>
          <pc:docMk/>
          <pc:sldMk cId="1968720319" sldId="2366"/>
        </pc:sldMkLst>
      </pc:sldChg>
      <pc:sldChg chg="modSp mod">
        <pc:chgData name="Jon Rosdahl" userId="2820f357-2dd4-4127-8713-e0bfde0fd756" providerId="ADAL" clId="{685E8FA3-1670-4D50-AF7B-98C63B0B871D}" dt="2023-11-13T09:50:33.642" v="171"/>
        <pc:sldMkLst>
          <pc:docMk/>
          <pc:sldMk cId="3559692747" sldId="2375"/>
        </pc:sldMkLst>
        <pc:spChg chg="mod">
          <ac:chgData name="Jon Rosdahl" userId="2820f357-2dd4-4127-8713-e0bfde0fd756" providerId="ADAL" clId="{685E8FA3-1670-4D50-AF7B-98C63B0B871D}" dt="2023-11-13T09:50:33.642" v="171"/>
          <ac:spMkLst>
            <pc:docMk/>
            <pc:sldMk cId="3559692747" sldId="2375"/>
            <ac:spMk id="8" creationId="{B2EE2183-289E-0BB1-688B-4D6393839DD6}"/>
          </ac:spMkLst>
        </pc:spChg>
      </pc:sldChg>
      <pc:sldChg chg="del">
        <pc:chgData name="Jon Rosdahl" userId="2820f357-2dd4-4127-8713-e0bfde0fd756" providerId="ADAL" clId="{685E8FA3-1670-4D50-AF7B-98C63B0B871D}" dt="2023-11-13T09:50:52.067" v="172" actId="47"/>
        <pc:sldMkLst>
          <pc:docMk/>
          <pc:sldMk cId="4050226630" sldId="2376"/>
        </pc:sldMkLst>
      </pc:sldChg>
      <pc:sldChg chg="del">
        <pc:chgData name="Jon Rosdahl" userId="2820f357-2dd4-4127-8713-e0bfde0fd756" providerId="ADAL" clId="{685E8FA3-1670-4D50-AF7B-98C63B0B871D}" dt="2023-11-13T09:50:53.462" v="173" actId="47"/>
        <pc:sldMkLst>
          <pc:docMk/>
          <pc:sldMk cId="2675769648" sldId="2377"/>
        </pc:sldMkLst>
      </pc:sldChg>
      <pc:sldChg chg="del">
        <pc:chgData name="Jon Rosdahl" userId="2820f357-2dd4-4127-8713-e0bfde0fd756" providerId="ADAL" clId="{685E8FA3-1670-4D50-AF7B-98C63B0B871D}" dt="2023-11-13T09:50:54.335" v="174" actId="47"/>
        <pc:sldMkLst>
          <pc:docMk/>
          <pc:sldMk cId="87453085" sldId="2378"/>
        </pc:sldMkLst>
      </pc:sldChg>
      <pc:sldChg chg="del">
        <pc:chgData name="Jon Rosdahl" userId="2820f357-2dd4-4127-8713-e0bfde0fd756" providerId="ADAL" clId="{685E8FA3-1670-4D50-AF7B-98C63B0B871D}" dt="2023-11-13T09:50:54.871" v="175" actId="47"/>
        <pc:sldMkLst>
          <pc:docMk/>
          <pc:sldMk cId="815962510" sldId="2379"/>
        </pc:sldMkLst>
      </pc:sldChg>
      <pc:sldChg chg="del">
        <pc:chgData name="Jon Rosdahl" userId="2820f357-2dd4-4127-8713-e0bfde0fd756" providerId="ADAL" clId="{685E8FA3-1670-4D50-AF7B-98C63B0B871D}" dt="2023-11-13T09:50:56.667" v="177" actId="47"/>
        <pc:sldMkLst>
          <pc:docMk/>
          <pc:sldMk cId="3146585209" sldId="2380"/>
        </pc:sldMkLst>
      </pc:sldChg>
      <pc:sldChg chg="del">
        <pc:chgData name="Jon Rosdahl" userId="2820f357-2dd4-4127-8713-e0bfde0fd756" providerId="ADAL" clId="{685E8FA3-1670-4D50-AF7B-98C63B0B871D}" dt="2023-11-13T09:50:55.937" v="176" actId="47"/>
        <pc:sldMkLst>
          <pc:docMk/>
          <pc:sldMk cId="1581815920" sldId="2381"/>
        </pc:sldMkLst>
      </pc:sldChg>
      <pc:sldChg chg="addSp delSp modSp add del mod chgLayout">
        <pc:chgData name="Jon Rosdahl" userId="2820f357-2dd4-4127-8713-e0bfde0fd756" providerId="ADAL" clId="{685E8FA3-1670-4D50-AF7B-98C63B0B871D}" dt="2023-11-13T09:44:55.443" v="81" actId="2696"/>
        <pc:sldMkLst>
          <pc:docMk/>
          <pc:sldMk cId="1536447039" sldId="2382"/>
        </pc:sldMkLst>
        <pc:spChg chg="mod ord">
          <ac:chgData name="Jon Rosdahl" userId="2820f357-2dd4-4127-8713-e0bfde0fd756" providerId="ADAL" clId="{685E8FA3-1670-4D50-AF7B-98C63B0B871D}" dt="2023-11-13T09:43:56.322" v="76" actId="6264"/>
          <ac:spMkLst>
            <pc:docMk/>
            <pc:sldMk cId="1536447039" sldId="2382"/>
            <ac:spMk id="2" creationId="{00000000-0000-0000-0000-000000000000}"/>
          </ac:spMkLst>
        </pc:spChg>
        <pc:spChg chg="mod ord">
          <ac:chgData name="Jon Rosdahl" userId="2820f357-2dd4-4127-8713-e0bfde0fd756" providerId="ADAL" clId="{685E8FA3-1670-4D50-AF7B-98C63B0B871D}" dt="2023-11-13T09:43:56.322" v="76" actId="6264"/>
          <ac:spMkLst>
            <pc:docMk/>
            <pc:sldMk cId="1536447039" sldId="2382"/>
            <ac:spMk id="3" creationId="{00000000-0000-0000-0000-000000000000}"/>
          </ac:spMkLst>
        </pc:spChg>
        <pc:spChg chg="mod ord">
          <ac:chgData name="Jon Rosdahl" userId="2820f357-2dd4-4127-8713-e0bfde0fd756" providerId="ADAL" clId="{685E8FA3-1670-4D50-AF7B-98C63B0B871D}" dt="2023-11-13T09:43:56.322" v="76" actId="6264"/>
          <ac:spMkLst>
            <pc:docMk/>
            <pc:sldMk cId="1536447039" sldId="2382"/>
            <ac:spMk id="4" creationId="{00000000-0000-0000-0000-000000000000}"/>
          </ac:spMkLst>
        </pc:spChg>
        <pc:spChg chg="mod ord">
          <ac:chgData name="Jon Rosdahl" userId="2820f357-2dd4-4127-8713-e0bfde0fd756" providerId="ADAL" clId="{685E8FA3-1670-4D50-AF7B-98C63B0B871D}" dt="2023-11-13T09:43:56.322" v="76" actId="6264"/>
          <ac:spMkLst>
            <pc:docMk/>
            <pc:sldMk cId="1536447039" sldId="2382"/>
            <ac:spMk id="5" creationId="{00000000-0000-0000-0000-000000000000}"/>
          </ac:spMkLst>
        </pc:spChg>
        <pc:spChg chg="mod ord">
          <ac:chgData name="Jon Rosdahl" userId="2820f357-2dd4-4127-8713-e0bfde0fd756" providerId="ADAL" clId="{685E8FA3-1670-4D50-AF7B-98C63B0B871D}" dt="2023-11-13T09:43:56.322" v="76" actId="6264"/>
          <ac:spMkLst>
            <pc:docMk/>
            <pc:sldMk cId="1536447039" sldId="2382"/>
            <ac:spMk id="6" creationId="{00000000-0000-0000-0000-000000000000}"/>
          </ac:spMkLst>
        </pc:spChg>
        <pc:spChg chg="add del mod">
          <ac:chgData name="Jon Rosdahl" userId="2820f357-2dd4-4127-8713-e0bfde0fd756" providerId="ADAL" clId="{685E8FA3-1670-4D50-AF7B-98C63B0B871D}" dt="2023-11-13T09:43:56.322" v="76" actId="6264"/>
          <ac:spMkLst>
            <pc:docMk/>
            <pc:sldMk cId="1536447039" sldId="2382"/>
            <ac:spMk id="7" creationId="{C784219B-305B-D55B-D6FB-DEF1D67E2446}"/>
          </ac:spMkLst>
        </pc:spChg>
        <pc:spChg chg="add del mod">
          <ac:chgData name="Jon Rosdahl" userId="2820f357-2dd4-4127-8713-e0bfde0fd756" providerId="ADAL" clId="{685E8FA3-1670-4D50-AF7B-98C63B0B871D}" dt="2023-11-13T09:43:56.322" v="76" actId="6264"/>
          <ac:spMkLst>
            <pc:docMk/>
            <pc:sldMk cId="1536447039" sldId="2382"/>
            <ac:spMk id="8" creationId="{0371B488-C680-1493-BC3A-4044571EB1BB}"/>
          </ac:spMkLst>
        </pc:spChg>
        <pc:spChg chg="add del mod">
          <ac:chgData name="Jon Rosdahl" userId="2820f357-2dd4-4127-8713-e0bfde0fd756" providerId="ADAL" clId="{685E8FA3-1670-4D50-AF7B-98C63B0B871D}" dt="2023-11-13T09:43:56.322" v="76" actId="6264"/>
          <ac:spMkLst>
            <pc:docMk/>
            <pc:sldMk cId="1536447039" sldId="2382"/>
            <ac:spMk id="9" creationId="{4441F1D9-60D8-7218-22B6-7D7C9F64B5B8}"/>
          </ac:spMkLst>
        </pc:spChg>
        <pc:spChg chg="add del mod">
          <ac:chgData name="Jon Rosdahl" userId="2820f357-2dd4-4127-8713-e0bfde0fd756" providerId="ADAL" clId="{685E8FA3-1670-4D50-AF7B-98C63B0B871D}" dt="2023-11-13T09:43:56.322" v="76" actId="6264"/>
          <ac:spMkLst>
            <pc:docMk/>
            <pc:sldMk cId="1536447039" sldId="2382"/>
            <ac:spMk id="10" creationId="{547C426D-81FD-DBA1-BE7F-23D4E1D655EF}"/>
          </ac:spMkLst>
        </pc:spChg>
        <pc:spChg chg="add del mod">
          <ac:chgData name="Jon Rosdahl" userId="2820f357-2dd4-4127-8713-e0bfde0fd756" providerId="ADAL" clId="{685E8FA3-1670-4D50-AF7B-98C63B0B871D}" dt="2023-11-13T09:43:56.322" v="76" actId="6264"/>
          <ac:spMkLst>
            <pc:docMk/>
            <pc:sldMk cId="1536447039" sldId="2382"/>
            <ac:spMk id="11" creationId="{802F5353-6700-FAEE-35C3-CA08425600D7}"/>
          </ac:spMkLst>
        </pc:spChg>
      </pc:sldChg>
      <pc:sldChg chg="modSp new mod">
        <pc:chgData name="Jon Rosdahl" userId="2820f357-2dd4-4127-8713-e0bfde0fd756" providerId="ADAL" clId="{685E8FA3-1670-4D50-AF7B-98C63B0B871D}" dt="2023-11-13T09:44:50.183" v="80" actId="1076"/>
        <pc:sldMkLst>
          <pc:docMk/>
          <pc:sldMk cId="122160868" sldId="2383"/>
        </pc:sldMkLst>
        <pc:spChg chg="mod">
          <ac:chgData name="Jon Rosdahl" userId="2820f357-2dd4-4127-8713-e0bfde0fd756" providerId="ADAL" clId="{685E8FA3-1670-4D50-AF7B-98C63B0B871D}" dt="2023-11-13T09:44:22.466" v="78"/>
          <ac:spMkLst>
            <pc:docMk/>
            <pc:sldMk cId="122160868" sldId="2383"/>
            <ac:spMk id="2" creationId="{F2416317-D59F-922E-6D71-89716D7DEA86}"/>
          </ac:spMkLst>
        </pc:spChg>
        <pc:spChg chg="mod">
          <ac:chgData name="Jon Rosdahl" userId="2820f357-2dd4-4127-8713-e0bfde0fd756" providerId="ADAL" clId="{685E8FA3-1670-4D50-AF7B-98C63B0B871D}" dt="2023-11-13T09:44:50.183" v="80" actId="1076"/>
          <ac:spMkLst>
            <pc:docMk/>
            <pc:sldMk cId="122160868" sldId="2383"/>
            <ac:spMk id="3" creationId="{7B00859D-C2A8-3846-75EE-792D07301257}"/>
          </ac:spMkLst>
        </pc:spChg>
      </pc:sldChg>
      <pc:sldChg chg="modSp add mod">
        <pc:chgData name="Jon Rosdahl" userId="2820f357-2dd4-4127-8713-e0bfde0fd756" providerId="ADAL" clId="{685E8FA3-1670-4D50-AF7B-98C63B0B871D}" dt="2023-11-13T09:52:59.380" v="208" actId="20577"/>
        <pc:sldMkLst>
          <pc:docMk/>
          <pc:sldMk cId="3700804605" sldId="2384"/>
        </pc:sldMkLst>
        <pc:spChg chg="mod">
          <ac:chgData name="Jon Rosdahl" userId="2820f357-2dd4-4127-8713-e0bfde0fd756" providerId="ADAL" clId="{685E8FA3-1670-4D50-AF7B-98C63B0B871D}" dt="2023-11-13T09:52:59.380" v="208" actId="20577"/>
          <ac:spMkLst>
            <pc:docMk/>
            <pc:sldMk cId="3700804605" sldId="2384"/>
            <ac:spMk id="2" creationId="{F7A0EDB8-A1FD-C715-7C95-27FA71ED1C36}"/>
          </ac:spMkLst>
        </pc:spChg>
      </pc:sldChg>
      <pc:sldChg chg="modSp add del">
        <pc:chgData name="Jon Rosdahl" userId="2820f357-2dd4-4127-8713-e0bfde0fd756" providerId="ADAL" clId="{685E8FA3-1670-4D50-AF7B-98C63B0B871D}" dt="2023-11-13T09:53:14.319" v="209" actId="47"/>
        <pc:sldMkLst>
          <pc:docMk/>
          <pc:sldMk cId="1054981732" sldId="2385"/>
        </pc:sldMkLst>
        <pc:spChg chg="mod">
          <ac:chgData name="Jon Rosdahl" userId="2820f357-2dd4-4127-8713-e0bfde0fd756" providerId="ADAL" clId="{685E8FA3-1670-4D50-AF7B-98C63B0B871D}" dt="2023-11-13T09:52:26.709" v="205" actId="20577"/>
          <ac:spMkLst>
            <pc:docMk/>
            <pc:sldMk cId="1054981732" sldId="2385"/>
            <ac:spMk id="2" creationId="{C51AAF76-773E-A3DE-8B1B-D7AD4594FB0E}"/>
          </ac:spMkLst>
        </pc:spChg>
      </pc:sldChg>
      <pc:sldChg chg="modSp new mod">
        <pc:chgData name="Jon Rosdahl" userId="2820f357-2dd4-4127-8713-e0bfde0fd756" providerId="ADAL" clId="{685E8FA3-1670-4D50-AF7B-98C63B0B871D}" dt="2023-11-13T09:55:04.173" v="231" actId="113"/>
        <pc:sldMkLst>
          <pc:docMk/>
          <pc:sldMk cId="2408736746" sldId="2385"/>
        </pc:sldMkLst>
        <pc:spChg chg="mod">
          <ac:chgData name="Jon Rosdahl" userId="2820f357-2dd4-4127-8713-e0bfde0fd756" providerId="ADAL" clId="{685E8FA3-1670-4D50-AF7B-98C63B0B871D}" dt="2023-11-13T09:55:04.173" v="231" actId="113"/>
          <ac:spMkLst>
            <pc:docMk/>
            <pc:sldMk cId="2408736746" sldId="2385"/>
            <ac:spMk id="2" creationId="{FBB505D4-E129-203F-2386-AED9A87DD3FC}"/>
          </ac:spMkLst>
        </pc:spChg>
        <pc:spChg chg="mod">
          <ac:chgData name="Jon Rosdahl" userId="2820f357-2dd4-4127-8713-e0bfde0fd756" providerId="ADAL" clId="{685E8FA3-1670-4D50-AF7B-98C63B0B871D}" dt="2023-11-13T09:53:26.018" v="214"/>
          <ac:spMkLst>
            <pc:docMk/>
            <pc:sldMk cId="2408736746" sldId="2385"/>
            <ac:spMk id="3" creationId="{0495EBA7-A0FD-0B5B-E644-89ABD00A78B2}"/>
          </ac:spMkLst>
        </pc:spChg>
      </pc:sldChg>
      <pc:sldChg chg="modSp add del">
        <pc:chgData name="Jon Rosdahl" userId="2820f357-2dd4-4127-8713-e0bfde0fd756" providerId="ADAL" clId="{685E8FA3-1670-4D50-AF7B-98C63B0B871D}" dt="2023-11-13T09:53:14.997" v="210" actId="47"/>
        <pc:sldMkLst>
          <pc:docMk/>
          <pc:sldMk cId="307703678" sldId="2386"/>
        </pc:sldMkLst>
        <pc:spChg chg="mod">
          <ac:chgData name="Jon Rosdahl" userId="2820f357-2dd4-4127-8713-e0bfde0fd756" providerId="ADAL" clId="{685E8FA3-1670-4D50-AF7B-98C63B0B871D}" dt="2023-11-13T09:51:46.148" v="191" actId="20577"/>
          <ac:spMkLst>
            <pc:docMk/>
            <pc:sldMk cId="307703678" sldId="2386"/>
            <ac:spMk id="2" creationId="{CAC8BCF4-5600-AF75-CB8B-2EEFB62894B6}"/>
          </ac:spMkLst>
        </pc:spChg>
      </pc:sldChg>
      <pc:sldChg chg="modSp add mod">
        <pc:chgData name="Jon Rosdahl" userId="2820f357-2dd4-4127-8713-e0bfde0fd756" providerId="ADAL" clId="{685E8FA3-1670-4D50-AF7B-98C63B0B871D}" dt="2023-11-13T09:55:17.493" v="233" actId="255"/>
        <pc:sldMkLst>
          <pc:docMk/>
          <pc:sldMk cId="1582567310" sldId="2386"/>
        </pc:sldMkLst>
        <pc:spChg chg="mod">
          <ac:chgData name="Jon Rosdahl" userId="2820f357-2dd4-4127-8713-e0bfde0fd756" providerId="ADAL" clId="{685E8FA3-1670-4D50-AF7B-98C63B0B871D}" dt="2023-11-13T09:55:17.493" v="233" actId="255"/>
          <ac:spMkLst>
            <pc:docMk/>
            <pc:sldMk cId="1582567310" sldId="2386"/>
            <ac:spMk id="2" creationId="{898848D1-521F-9C83-73BD-9A9D09349E5D}"/>
          </ac:spMkLst>
        </pc:spChg>
      </pc:sldChg>
      <pc:sldChg chg="modSp add mod">
        <pc:chgData name="Jon Rosdahl" userId="2820f357-2dd4-4127-8713-e0bfde0fd756" providerId="ADAL" clId="{685E8FA3-1670-4D50-AF7B-98C63B0B871D}" dt="2023-11-13T09:55:32.139" v="235" actId="113"/>
        <pc:sldMkLst>
          <pc:docMk/>
          <pc:sldMk cId="68299231" sldId="2387"/>
        </pc:sldMkLst>
        <pc:spChg chg="mod">
          <ac:chgData name="Jon Rosdahl" userId="2820f357-2dd4-4127-8713-e0bfde0fd756" providerId="ADAL" clId="{685E8FA3-1670-4D50-AF7B-98C63B0B871D}" dt="2023-11-13T09:55:32.139" v="235" actId="113"/>
          <ac:spMkLst>
            <pc:docMk/>
            <pc:sldMk cId="68299231" sldId="2387"/>
            <ac:spMk id="2" creationId="{D564519B-8A56-3B16-B9BF-A8A39D08E51C}"/>
          </ac:spMkLst>
        </pc:spChg>
      </pc:sldChg>
      <pc:sldChg chg="modSp add del">
        <pc:chgData name="Jon Rosdahl" userId="2820f357-2dd4-4127-8713-e0bfde0fd756" providerId="ADAL" clId="{685E8FA3-1670-4D50-AF7B-98C63B0B871D}" dt="2023-11-13T09:53:16.029" v="211" actId="47"/>
        <pc:sldMkLst>
          <pc:docMk/>
          <pc:sldMk cId="4245699725" sldId="2387"/>
        </pc:sldMkLst>
        <pc:spChg chg="mod">
          <ac:chgData name="Jon Rosdahl" userId="2820f357-2dd4-4127-8713-e0bfde0fd756" providerId="ADAL" clId="{685E8FA3-1670-4D50-AF7B-98C63B0B871D}" dt="2023-11-13T09:52:01.110" v="194" actId="6549"/>
          <ac:spMkLst>
            <pc:docMk/>
            <pc:sldMk cId="4245699725" sldId="2387"/>
            <ac:spMk id="2" creationId="{1F0FA72A-32A4-F5EB-4DE3-DED477C4A179}"/>
          </ac:spMkLst>
        </pc:spChg>
      </pc:sldChg>
      <pc:sldChg chg="modSp add mod">
        <pc:chgData name="Jon Rosdahl" userId="2820f357-2dd4-4127-8713-e0bfde0fd756" providerId="ADAL" clId="{685E8FA3-1670-4D50-AF7B-98C63B0B871D}" dt="2023-11-13T09:55:42.510" v="237" actId="255"/>
        <pc:sldMkLst>
          <pc:docMk/>
          <pc:sldMk cId="426626653" sldId="2388"/>
        </pc:sldMkLst>
        <pc:spChg chg="mod">
          <ac:chgData name="Jon Rosdahl" userId="2820f357-2dd4-4127-8713-e0bfde0fd756" providerId="ADAL" clId="{685E8FA3-1670-4D50-AF7B-98C63B0B871D}" dt="2023-11-13T09:55:42.510" v="237" actId="255"/>
          <ac:spMkLst>
            <pc:docMk/>
            <pc:sldMk cId="426626653" sldId="2388"/>
            <ac:spMk id="2" creationId="{D7D614E4-3C28-F590-A6D5-7DB527F42665}"/>
          </ac:spMkLst>
        </pc:spChg>
      </pc:sldChg>
      <pc:sldChg chg="modSp add del">
        <pc:chgData name="Jon Rosdahl" userId="2820f357-2dd4-4127-8713-e0bfde0fd756" providerId="ADAL" clId="{685E8FA3-1670-4D50-AF7B-98C63B0B871D}" dt="2023-11-13T09:53:16.569" v="212" actId="47"/>
        <pc:sldMkLst>
          <pc:docMk/>
          <pc:sldMk cId="4174259369" sldId="2388"/>
        </pc:sldMkLst>
        <pc:spChg chg="mod">
          <ac:chgData name="Jon Rosdahl" userId="2820f357-2dd4-4127-8713-e0bfde0fd756" providerId="ADAL" clId="{685E8FA3-1670-4D50-AF7B-98C63B0B871D}" dt="2023-11-13T09:52:07.167" v="197" actId="6549"/>
          <ac:spMkLst>
            <pc:docMk/>
            <pc:sldMk cId="4174259369" sldId="2388"/>
            <ac:spMk id="2" creationId="{D4420546-A76B-87C0-A05F-003D0D5C1D1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802-11-23/1690r0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802-11-23/1690r0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802-11-23/1690r0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802-11-23/1690r0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802-11-23/1690r0</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802-11-23/1690r0</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802-11-23/1690r0</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802-11-23/1690r0</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802-11-23/1690r0</a:t>
            </a:r>
          </a:p>
        </p:txBody>
      </p:sp>
      <p:sp>
        <p:nvSpPr>
          <p:cNvPr id="5" name="Date Placeholder 4"/>
          <p:cNvSpPr>
            <a:spLocks noGrp="1"/>
          </p:cNvSpPr>
          <p:nvPr>
            <p:ph type="dt" idx="11"/>
          </p:nvPr>
        </p:nvSpPr>
        <p:spPr/>
        <p:txBody>
          <a:bodyPr/>
          <a:lstStyle/>
          <a:p>
            <a:r>
              <a:rPr lang="en-US"/>
              <a:t>November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802-11-23/1690r0</a:t>
            </a:r>
          </a:p>
        </p:txBody>
      </p:sp>
      <p:sp>
        <p:nvSpPr>
          <p:cNvPr id="5" name="Date Placeholder 4"/>
          <p:cNvSpPr>
            <a:spLocks noGrp="1"/>
          </p:cNvSpPr>
          <p:nvPr>
            <p:ph type="dt"/>
          </p:nvPr>
        </p:nvSpPr>
        <p:spPr/>
        <p:txBody>
          <a:bodyPr/>
          <a:lstStyle/>
          <a:p>
            <a:r>
              <a:rPr lang="en-US"/>
              <a:t>November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802-11-23/1690r0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11-23-1690r0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3/15-23-0494-02-04ad-next-gen-sun-phys-draft-csd.docx" TargetMode="External"/><Relationship Id="rId3" Type="http://schemas.openxmlformats.org/officeDocument/2006/relationships/hyperlink" Target="https://www.ieee802.org/1/files/public/docs2023/ea-PAR-0923-v02.pdf" TargetMode="External"/><Relationship Id="rId7" Type="http://schemas.openxmlformats.org/officeDocument/2006/relationships/hyperlink" Target="https://mentor.ieee.org/802.15/dcn/23/15-23-0436-06-04ad-p802-15-4ad-draft-par-on-sun-phys.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10" Type="http://schemas.openxmlformats.org/officeDocument/2006/relationships/hyperlink" Target="https://mentor.ieee.org/802.19/dcn/23/19-23-0018-02-0000-802-19-3a-csd-draft.doc" TargetMode="External"/><Relationship Id="rId4" Type="http://schemas.openxmlformats.org/officeDocument/2006/relationships/hyperlink" Target="https://www.ieee802.org/1/files/public/docs2023/ea-CSD-0923-v01.pdf" TargetMode="External"/><Relationship Id="rId9" Type="http://schemas.openxmlformats.org/officeDocument/2006/relationships/hyperlink" Target="https://mentor.ieee.org/802.19/dcn/23/19-23-0017-02-0000-19-3a-par-draft.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3/11-23-1213-01-0PAR-minutes-july-2023-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5/dcn/23/15-23-0494-02-04ad-next-gen-sun-phys-draft-csd.docx" TargetMode="External"/><Relationship Id="rId3" Type="http://schemas.openxmlformats.org/officeDocument/2006/relationships/hyperlink" Target="https://www.ieee802.org/1/files/public/docs2023/ea-PAR-0923-v02.pdf" TargetMode="External"/><Relationship Id="rId7" Type="http://schemas.openxmlformats.org/officeDocument/2006/relationships/hyperlink" Target="https://mentor.ieee.org/802.15/dcn/23/15-23-0436-06-04ad-p802-15-4ad-draft-par-on-sun-phys.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10" Type="http://schemas.openxmlformats.org/officeDocument/2006/relationships/hyperlink" Target="https://mentor.ieee.org/802.19/dcn/23/19-23-0018-02-0000-802-19-3a-csd-draft.doc" TargetMode="External"/><Relationship Id="rId4" Type="http://schemas.openxmlformats.org/officeDocument/2006/relationships/hyperlink" Target="https://www.ieee802.org/1/files/public/docs2023/ea-CSD-0923-v01.pdf" TargetMode="External"/><Relationship Id="rId9" Type="http://schemas.openxmlformats.org/officeDocument/2006/relationships/hyperlink" Target="https://mentor.ieee.org/802.19/dcn/23/19-23-0017-02-0000-19-3a-par-draft.pdf"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3/ea-CSD-0923-v01.pdf" TargetMode="External"/><Relationship Id="rId2" Type="http://schemas.openxmlformats.org/officeDocument/2006/relationships/hyperlink" Target="https://www.ieee802.org/1/files/public/docs2023/ea-PAR-0923-v0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3/dz-draft-CSD-0923-v01.pdf" TargetMode="External"/><Relationship Id="rId2" Type="http://schemas.openxmlformats.org/officeDocument/2006/relationships/hyperlink" Target="https://www.ieee802.org/1/files/public/docs2023/dz-draft-PAR-0923-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23/15-23-0494-02-04ad-next-gen-sun-phys-draft-csd.docx" TargetMode="External"/><Relationship Id="rId3" Type="http://schemas.openxmlformats.org/officeDocument/2006/relationships/hyperlink" Target="https://www.ieee802.org/1/files/public/docs2023/ea-PAR-0923-v02.pdf" TargetMode="External"/><Relationship Id="rId7" Type="http://schemas.openxmlformats.org/officeDocument/2006/relationships/hyperlink" Target="https://mentor.ieee.org/802.15/dcn/23/15-23-0436-06-04ad-p802-15-4ad-draft-par-on-sun-phys.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10" Type="http://schemas.openxmlformats.org/officeDocument/2006/relationships/hyperlink" Target="https://mentor.ieee.org/802.19/dcn/23/19-23-0018-02-0000-802-19-3a-csd-draft.doc" TargetMode="External"/><Relationship Id="rId4" Type="http://schemas.openxmlformats.org/officeDocument/2006/relationships/hyperlink" Target="https://www.ieee802.org/1/files/public/docs2023/ea-CSD-0923-v01.pdf" TargetMode="External"/><Relationship Id="rId9" Type="http://schemas.openxmlformats.org/officeDocument/2006/relationships/hyperlink" Target="https://mentor.ieee.org/802.19/dcn/23/19-23-0017-02-0000-19-3a-par-draft.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3/15-23-0494-02-04ad-next-gen-sun-phys-draft-csd.docx" TargetMode="External"/><Relationship Id="rId2" Type="http://schemas.openxmlformats.org/officeDocument/2006/relationships/hyperlink" Target="https://mentor.ieee.org/802.15/dcn/23/15-23-0436-06-04ad-p802-15-4ad-draft-par-on-sun-phy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3/11-23-0380-00-0PAR-minutes-march-2023-session.docx" TargetMode="External"/><Relationship Id="rId4" Type="http://schemas.openxmlformats.org/officeDocument/2006/relationships/hyperlink" Target="https://mentor.ieee.org/802.11/dcn/23/11-23-1213-01-0PAR-minutes-july-2023-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November 2023 Plenary - Honolulu</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2023-11-12</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2023 November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pPr algn="l"/>
            <a:r>
              <a:rPr lang="en-US" b="1" i="0" dirty="0">
                <a:solidFill>
                  <a:srgbClr val="000000"/>
                </a:solidFill>
                <a:effectLst/>
                <a:latin typeface="Times New Roman" panose="02020603050405020304" pitchFamily="18" charset="0"/>
              </a:rPr>
              <a:t>Nov 12-17, 2023 Honolulu, HI, USA</a:t>
            </a:r>
          </a:p>
          <a:p>
            <a:pPr marL="457200" indent="-457200" algn="l">
              <a:buFont typeface="+mj-lt"/>
              <a:buAutoNum type="arabicPeriod"/>
            </a:pPr>
            <a:r>
              <a:rPr lang="en-US" b="0" i="0" dirty="0">
                <a:solidFill>
                  <a:srgbClr val="000000"/>
                </a:solidFill>
                <a:effectLst/>
                <a:latin typeface="Times New Roman" panose="02020603050405020304" pitchFamily="18" charset="0"/>
              </a:rPr>
              <a:t>802.1CB-2017/Cor1 - FRER Corrigendum 1, </a:t>
            </a:r>
            <a:r>
              <a:rPr lang="en-US" b="0" i="0" dirty="0">
                <a:solidFill>
                  <a:srgbClr val="000000"/>
                </a:solidFill>
                <a:effectLst/>
                <a:latin typeface="Times New Roman" panose="02020603050405020304" pitchFamily="18" charset="0"/>
                <a:hlinkClick r:id="rId2"/>
              </a:rPr>
              <a:t>PAR</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802.1ACea - Amendment - Support for IEEE Std 802.15.6 , </a:t>
            </a:r>
            <a:r>
              <a:rPr lang="en-US" b="0" i="0" dirty="0">
                <a:solidFill>
                  <a:srgbClr val="000000"/>
                </a:solidFill>
                <a:effectLst/>
                <a:latin typeface="Times New Roman" panose="02020603050405020304" pitchFamily="18" charset="0"/>
                <a:hlinkClick r:id="rId3"/>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4"/>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802.1AXdz - Amendment - YANG for Link Aggregation , </a:t>
            </a:r>
            <a:r>
              <a:rPr lang="en-US" b="0" i="0" dirty="0">
                <a:solidFill>
                  <a:srgbClr val="000000"/>
                </a:solidFill>
                <a:effectLst/>
                <a:latin typeface="Times New Roman" panose="02020603050405020304" pitchFamily="18" charset="0"/>
                <a:hlinkClick r:id="rId5"/>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6"/>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802.15.4ad - Amendment - Data rate and range extensions to IEEE 802.15.4 Smart Utility Network (SUN) Physical layer (PHY), </a:t>
            </a:r>
            <a:r>
              <a:rPr lang="en-US" b="0" i="0" dirty="0">
                <a:solidFill>
                  <a:srgbClr val="000000"/>
                </a:solidFill>
                <a:effectLst/>
                <a:latin typeface="Times New Roman" panose="02020603050405020304" pitchFamily="18" charset="0"/>
                <a:hlinkClick r:id="rId7"/>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8"/>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802.19.3a - Recommended Practice Amendment: Enhanced sub-1GHz Coexistence , </a:t>
            </a:r>
            <a:r>
              <a:rPr lang="en-US" b="0" i="0" dirty="0">
                <a:solidFill>
                  <a:srgbClr val="000000"/>
                </a:solidFill>
                <a:effectLst/>
                <a:latin typeface="Times New Roman" panose="02020603050405020304" pitchFamily="18" charset="0"/>
                <a:hlinkClick r:id="rId9"/>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10"/>
              </a:rPr>
              <a:t>CSD</a:t>
            </a:r>
            <a:endParaRPr lang="en-US" b="0" i="0" dirty="0">
              <a:solidFill>
                <a:srgbClr val="000000"/>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13 and 16, 2023</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13 November 2023 13:30-15:30 ET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14 November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16 November 2023 - 10:30-12:30 ET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July </a:t>
            </a:r>
            <a:r>
              <a:rPr lang="en-US" sz="2000" b="1" dirty="0"/>
              <a:t>2023 in document  11-23/01213r1 :</a:t>
            </a:r>
          </a:p>
          <a:p>
            <a:r>
              <a:rPr lang="en-US" sz="2000" dirty="0"/>
              <a:t>	</a:t>
            </a:r>
            <a:r>
              <a:rPr lang="en-US" sz="2000" dirty="0">
                <a:hlinkClick r:id="rId2"/>
              </a:rPr>
              <a:t>https://mentor.ieee.org/802.11/dcn/23/11-23-1213-01-0PAR-minutes-july-2023-session.docx</a:t>
            </a:r>
            <a:endParaRPr lang="en-US" sz="2000" dirty="0"/>
          </a:p>
          <a:p>
            <a:r>
              <a:rPr lang="en-US" sz="2000" dirty="0"/>
              <a:t> </a:t>
            </a:r>
          </a:p>
          <a:p>
            <a:r>
              <a:rPr lang="en-US" sz="2000" dirty="0"/>
              <a:t>Moved: Michael Montemurro</a:t>
            </a:r>
          </a:p>
          <a:p>
            <a:r>
              <a:rPr lang="en-US" sz="2000" dirty="0"/>
              <a:t>2</a:t>
            </a:r>
            <a:r>
              <a:rPr lang="en-US" sz="2000" baseline="30000" dirty="0"/>
              <a:t>nd</a:t>
            </a:r>
            <a:r>
              <a:rPr lang="en-US" sz="2000" dirty="0"/>
              <a:t>:       </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682080"/>
            <a:ext cx="10361083" cy="2939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lgn="l">
              <a:buFont typeface="+mj-lt"/>
              <a:buAutoNum type="arabicPeriod"/>
            </a:pPr>
            <a:r>
              <a:rPr lang="en-US" sz="2000" b="0" i="0" dirty="0">
                <a:solidFill>
                  <a:srgbClr val="000000"/>
                </a:solidFill>
                <a:effectLst/>
                <a:latin typeface="Times New Roman" panose="02020603050405020304" pitchFamily="18" charset="0"/>
              </a:rPr>
              <a:t>802.1CB-2017/Cor1 - FRER Corrigendum 1,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802.1ACea - Amendment - Support for IEEE Std 802.15.6 ,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802.1AXdz - Amendment - YANG for Link Aggregation ,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802.15.4ad - Amendment - Data rate and range extensions to IEEE 802.15.4 Smart Utility Network (SUN) Physical layer (PHY), </a:t>
            </a:r>
            <a:r>
              <a:rPr lang="en-US" sz="2000" b="0" i="0" dirty="0">
                <a:solidFill>
                  <a:srgbClr val="000000"/>
                </a:solidFill>
                <a:effectLst/>
                <a:latin typeface="Times New Roman" panose="02020603050405020304" pitchFamily="18" charset="0"/>
                <a:hlinkClick r:id="rId7"/>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8"/>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802.19.3a - Recommended Practice Amendment: Enhanced sub-1GHz Coexistence , </a:t>
            </a:r>
            <a:r>
              <a:rPr lang="en-US" sz="2000" b="0" i="0" dirty="0">
                <a:solidFill>
                  <a:srgbClr val="000000"/>
                </a:solidFill>
                <a:effectLst/>
                <a:latin typeface="Times New Roman" panose="02020603050405020304" pitchFamily="18" charset="0"/>
                <a:hlinkClick r:id="rId9"/>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0"/>
              </a:rPr>
              <a:t>CSD</a:t>
            </a:r>
            <a:endParaRPr lang="en-US"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0EDB8-A1FD-C715-7C95-27FA71ED1C36}"/>
              </a:ext>
            </a:extLst>
          </p:cNvPr>
          <p:cNvSpPr>
            <a:spLocks noGrp="1"/>
          </p:cNvSpPr>
          <p:nvPr>
            <p:ph type="title"/>
          </p:nvPr>
        </p:nvSpPr>
        <p:spPr/>
        <p:txBody>
          <a:bodyPr/>
          <a:lstStyle/>
          <a:p>
            <a:r>
              <a:rPr lang="en-US" sz="3200" b="0" i="0" dirty="0">
                <a:solidFill>
                  <a:srgbClr val="000000"/>
                </a:solidFill>
                <a:effectLst/>
                <a:latin typeface="+mj-lt"/>
                <a:ea typeface="+mj-ea"/>
                <a:cs typeface="MS Gothic"/>
              </a:rPr>
              <a:t>1. </a:t>
            </a:r>
            <a:r>
              <a:rPr lang="en-US" sz="3200" b="0" i="0" dirty="0">
                <a:solidFill>
                  <a:srgbClr val="000000"/>
                </a:solidFill>
                <a:effectLst/>
                <a:latin typeface="Times New Roman" panose="02020603050405020304" pitchFamily="18" charset="0"/>
              </a:rPr>
              <a:t>802.1CB-2017/Cor1 - FRER Corrigendum 1, </a:t>
            </a:r>
            <a:r>
              <a:rPr lang="en-US" sz="3200" b="0" i="0" dirty="0">
                <a:solidFill>
                  <a:srgbClr val="000000"/>
                </a:solidFill>
                <a:effectLst/>
                <a:latin typeface="Times New Roman" panose="02020603050405020304" pitchFamily="18" charset="0"/>
                <a:hlinkClick r:id="rId2"/>
              </a:rPr>
              <a:t>PAR</a:t>
            </a:r>
            <a:endParaRPr lang="en-US" sz="3200" dirty="0">
              <a:effectLst/>
            </a:endParaRPr>
          </a:p>
        </p:txBody>
      </p:sp>
      <p:sp>
        <p:nvSpPr>
          <p:cNvPr id="3" name="Content Placeholder 2">
            <a:extLst>
              <a:ext uri="{FF2B5EF4-FFF2-40B4-BE49-F238E27FC236}">
                <a16:creationId xmlns:a16="http://schemas.microsoft.com/office/drawing/2014/main" id="{8AE5EBB9-4038-A952-E280-4DBAB19F2FEE}"/>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998E36BD-A3B4-5D1F-0847-11A0F1046821}"/>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2041543-34A4-63AA-86C1-BDB286C0BE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AF2F5F4-EA70-B6B4-C7E6-48BAC911AA3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700804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05D4-E129-203F-2386-AED9A87DD3FC}"/>
              </a:ext>
            </a:extLst>
          </p:cNvPr>
          <p:cNvSpPr>
            <a:spLocks noGrp="1"/>
          </p:cNvSpPr>
          <p:nvPr>
            <p:ph type="title"/>
          </p:nvPr>
        </p:nvSpPr>
        <p:spPr/>
        <p:txBody>
          <a:bodyPr/>
          <a:lstStyle/>
          <a:p>
            <a:r>
              <a:rPr lang="en-US" sz="2400" b="0" dirty="0"/>
              <a:t>2.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802.1ACea - Amendment - Support for IEEE Std 802.15.6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0495EBA7-A0FD-0B5B-E644-89ABD00A78B2}"/>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2AABDC44-1FF9-29A5-7F96-894AC53688F8}"/>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044BF45F-8BBF-0685-0877-9E65ACF313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9B4ED4D-EE31-2BF2-0FFC-83E1D362A66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408736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848D1-521F-9C83-73BD-9A9D09349E5D}"/>
              </a:ext>
            </a:extLst>
          </p:cNvPr>
          <p:cNvSpPr>
            <a:spLocks noGrp="1"/>
          </p:cNvSpPr>
          <p:nvPr>
            <p:ph type="title"/>
          </p:nvPr>
        </p:nvSpPr>
        <p:spPr/>
        <p:txBody>
          <a:bodyPr/>
          <a:lstStyle/>
          <a:p>
            <a:r>
              <a:rPr lang="en-US" sz="2400" b="0" dirty="0"/>
              <a:t>3.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802.1AXdz - Amendment - YANG for Link Aggregation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49812F88-1A35-B04B-CFAA-BC19AAF3196B}"/>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038946FA-642C-94A8-B22C-605E815B7908}"/>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36184314-063B-F888-B64A-25CA258754F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0F571F0-8CF1-3F34-D6BD-30018D552E1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82567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Nov 12-17, 2023, Honolulu, HI, USA</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802.1CB-2017/Cor1 - FRER Corrigendum 1,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802.1ACea - Amendment - Support for IEEE Std 802.15.6 ,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802.1AXdz - Amendment - YANG for Link Aggregation ,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802.15.4ad - Amendment - Data rate and range extensions to IEEE 802.15.4 Smart Utility Network (SUN) Physical layer (PHY), </a:t>
            </a:r>
            <a:r>
              <a:rPr lang="en-US" sz="2000" b="0" i="0" dirty="0">
                <a:solidFill>
                  <a:srgbClr val="000000"/>
                </a:solidFill>
                <a:effectLst/>
                <a:latin typeface="Times New Roman" panose="02020603050405020304" pitchFamily="18" charset="0"/>
                <a:hlinkClick r:id="rId7"/>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8"/>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802.19.3a - Recommended Practice Amendment: Enhanced sub-1GHz Coexistence , </a:t>
            </a:r>
            <a:r>
              <a:rPr lang="en-US" sz="2000" b="0" i="0" dirty="0">
                <a:solidFill>
                  <a:srgbClr val="000000"/>
                </a:solidFill>
                <a:effectLst/>
                <a:latin typeface="Times New Roman" panose="02020603050405020304" pitchFamily="18" charset="0"/>
                <a:hlinkClick r:id="rId9"/>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0"/>
              </a:rPr>
              <a:t>CSD</a:t>
            </a:r>
            <a:endParaRPr lang="en-US" sz="2000" b="0" i="0" dirty="0">
              <a:solidFill>
                <a:srgbClr val="000000"/>
              </a:solidFill>
              <a:effectLst/>
              <a:latin typeface="Times New Roman" panose="02020603050405020304" pitchFamily="18" charset="0"/>
            </a:endParaRPr>
          </a:p>
          <a:p>
            <a:endParaRPr lang="en-US" sz="2800" b="1" dirty="0"/>
          </a:p>
          <a:p>
            <a:r>
              <a:rPr lang="en-US" altLang="en-US" sz="2800" dirty="0"/>
              <a:t>Will Review the PARs on Monday 13:30-15:30 and post feedback to 802 EC Reflector.</a:t>
            </a:r>
          </a:p>
          <a:p>
            <a:r>
              <a:rPr lang="en-US" altLang="en-US" sz="2800" dirty="0"/>
              <a:t>Feedback to be reviewed on Thursda</a:t>
            </a:r>
            <a:r>
              <a:rPr lang="en-US" sz="2800" dirty="0"/>
              <a:t>y, </a:t>
            </a:r>
            <a:r>
              <a:rPr lang="en-US" altLang="en-US" sz="28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4519B-8A56-3B16-B9BF-A8A39D08E51C}"/>
              </a:ext>
            </a:extLst>
          </p:cNvPr>
          <p:cNvSpPr>
            <a:spLocks noGrp="1"/>
          </p:cNvSpPr>
          <p:nvPr>
            <p:ph type="title"/>
          </p:nvPr>
        </p:nvSpPr>
        <p:spPr/>
        <p:txBody>
          <a:bodyPr/>
          <a:lstStyle/>
          <a:p>
            <a:r>
              <a:rPr lang="en-US" sz="2400" b="0" dirty="0"/>
              <a:t>4.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802.15.4ad - Amendment - Data rate and range extensions to IEEE 802.15.4 Smart Utility Network (SUN) Physical layer (PHY),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60C9C550-AC9B-09CA-A18B-4EE23561DED7}"/>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755F0307-99F0-4F71-660B-1CED2899EC19}"/>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E9EFD486-3213-2797-17C8-1961384C227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5A6BAE-34E4-9862-B3CE-F82B5F47A116}"/>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68299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614E4-3C28-F590-A6D5-7DB527F42665}"/>
              </a:ext>
            </a:extLst>
          </p:cNvPr>
          <p:cNvSpPr>
            <a:spLocks noGrp="1"/>
          </p:cNvSpPr>
          <p:nvPr>
            <p:ph type="title"/>
          </p:nvPr>
        </p:nvSpPr>
        <p:spPr/>
        <p:txBody>
          <a:bodyPr/>
          <a:lstStyle/>
          <a:p>
            <a:r>
              <a:rPr lang="en-US" sz="2400" b="0" dirty="0"/>
              <a:t>5.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D0A34067-28C3-93FB-2757-D95A6F9168C5}"/>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7DBA4822-8B24-5DA7-2571-5CD58500934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B3E1D207-9B2B-462E-7A67-A17F43AF8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37C569C-AD45-17DD-7547-F09635B2700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6626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1604710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5 PARs were considered on 13 November </a:t>
            </a:r>
            <a:r>
              <a:rPr lang="en-US" altLang="en-US" sz="2000" dirty="0"/>
              <a:t>13:30-15:30</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14 November 2023</a:t>
            </a:r>
          </a:p>
          <a:p>
            <a:pPr marL="685800" lvl="1"/>
            <a:endParaRPr lang="en-US" altLang="en-US" dirty="0"/>
          </a:p>
          <a:p>
            <a:pPr marL="285750" indent="-285750"/>
            <a:r>
              <a:rPr lang="en-US" altLang="en-US" dirty="0"/>
              <a:t>Feedback from WG was due Wednesday 15 November 2023</a:t>
            </a:r>
          </a:p>
          <a:p>
            <a:pPr marL="285750" indent="-285750"/>
            <a:endParaRPr lang="en-US" altLang="en-US" dirty="0"/>
          </a:p>
          <a:p>
            <a:pPr marL="285750" indent="-285750"/>
            <a:r>
              <a:rPr lang="en-US" altLang="en-US" dirty="0"/>
              <a:t>Feedback was reviewed on Thursda</a:t>
            </a:r>
            <a:r>
              <a:rPr lang="en-US" dirty="0"/>
              <a:t>y 16 November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24</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3883370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5 PARs/CSD that were available for the 2023 November 802 Mixed-mode Plenary, 802.11 made comments on x of the PARs/CSDs.</a:t>
            </a:r>
          </a:p>
          <a:p>
            <a:endParaRPr lang="en-US" sz="2000" dirty="0"/>
          </a:p>
          <a:p>
            <a:r>
              <a:rPr lang="en-US" sz="2000" dirty="0"/>
              <a:t>The feedback on our Comments was generally positive and our changes were acceptable and implemented by the respective WG.</a:t>
            </a:r>
          </a:p>
          <a:p>
            <a:endParaRPr lang="en-US" sz="2000" dirty="0"/>
          </a:p>
          <a:p>
            <a:r>
              <a:rPr lang="en-US" sz="2000" dirty="0"/>
              <a:t>The exception is on the </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11-23/1690rx:</a:t>
            </a:r>
          </a:p>
          <a:p>
            <a:pPr lvl="1"/>
            <a:endParaRPr lang="en-US" dirty="0"/>
          </a:p>
          <a:p>
            <a:pPr lvl="1"/>
            <a:r>
              <a:rPr lang="en-US" dirty="0"/>
              <a:t>as the report from PAR Review SC for the November 2023 802 Mixed-mode Plenary in Honolulu..</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July</a:t>
            </a:r>
            <a:r>
              <a:rPr lang="en-US" sz="2000" b="1" dirty="0"/>
              <a:t> 2023  doc 11-23/01213r1 :</a:t>
            </a:r>
          </a:p>
          <a:p>
            <a:r>
              <a:rPr lang="en-US" sz="2000" dirty="0"/>
              <a:t>	</a:t>
            </a:r>
            <a:r>
              <a:rPr lang="en-US" sz="2000" dirty="0">
                <a:hlinkClick r:id="rId4"/>
              </a:rPr>
              <a:t>https://mentor.ieee.org/802.11/dcn/23/11-23-1213-01-0PAR-minutes-july-2023-session.docx</a:t>
            </a:r>
            <a:endParaRPr lang="en-US" sz="2000" dirty="0"/>
          </a:p>
          <a:p>
            <a:r>
              <a:rPr lang="en-US" sz="2000" dirty="0">
                <a:hlinkClick r:id="rId5"/>
              </a:rPr>
              <a:t>.docx</a:t>
            </a:r>
            <a:r>
              <a:rPr lang="en-US" sz="2000" dirty="0"/>
              <a:t> </a:t>
            </a:r>
            <a:endParaRPr lang="en-US" sz="2000" b="1" dirty="0"/>
          </a:p>
          <a:p>
            <a:endParaRPr lang="en-US" b="1" dirty="0"/>
          </a:p>
          <a:p>
            <a:pPr lvl="1"/>
            <a:r>
              <a:rPr lang="en-US" b="1" dirty="0"/>
              <a:t>Current Teleconference minutes</a:t>
            </a:r>
            <a:r>
              <a:rPr lang="en-US" b="1"/>
              <a:t>:  11-23/2047:</a:t>
            </a:r>
            <a:endParaRPr lang="en-US" b="1" dirty="0"/>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November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November 17, 2023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13 November 2023- 13:30-15:30 ET and  possibly Tuesday 14 November 2023, 10:30-12:30 ET</a:t>
            </a:r>
          </a:p>
          <a:p>
            <a:pPr lvl="1">
              <a:buAutoNum type="arabicPeriod"/>
            </a:pPr>
            <a:r>
              <a:rPr lang="en-US" sz="1800" dirty="0"/>
              <a:t>Feedback reviewed Thursday: </a:t>
            </a:r>
            <a:r>
              <a:rPr lang="en-US" sz="1800"/>
              <a:t>16 November </a:t>
            </a:r>
            <a:r>
              <a:rPr lang="en-US" sz="1800" dirty="0"/>
              <a:t>2023 - 10:30-12:30 ET</a:t>
            </a:r>
            <a:endParaRPr lang="en-US" altLang="en-US" sz="1800" strike="sngStrike" dirty="0"/>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16317-D59F-922E-6D71-89716D7DEA86}"/>
              </a:ext>
            </a:extLst>
          </p:cNvPr>
          <p:cNvSpPr>
            <a:spLocks noGrp="1"/>
          </p:cNvSpPr>
          <p:nvPr>
            <p:ph type="title"/>
          </p:nvPr>
        </p:nvSpPr>
        <p:spPr/>
        <p:txBody>
          <a:bodyPr/>
          <a:lstStyle/>
          <a:p>
            <a:r>
              <a:rPr lang="en-US" dirty="0"/>
              <a:t>Registration for the November IEEE 802 plenary session</a:t>
            </a:r>
          </a:p>
        </p:txBody>
      </p:sp>
      <p:sp>
        <p:nvSpPr>
          <p:cNvPr id="3" name="Content Placeholder 2">
            <a:extLst>
              <a:ext uri="{FF2B5EF4-FFF2-40B4-BE49-F238E27FC236}">
                <a16:creationId xmlns:a16="http://schemas.microsoft.com/office/drawing/2014/main" id="{7B00859D-C2A8-3846-75EE-792D07301257}"/>
              </a:ext>
            </a:extLst>
          </p:cNvPr>
          <p:cNvSpPr>
            <a:spLocks noGrp="1"/>
          </p:cNvSpPr>
          <p:nvPr>
            <p:ph idx="1"/>
          </p:nvPr>
        </p:nvSpPr>
        <p:spPr>
          <a:xfrm>
            <a:off x="914402" y="1751016"/>
            <a:ext cx="10361084" cy="4113213"/>
          </a:xfrm>
        </p:spPr>
        <p:txBody>
          <a:bodyPr/>
          <a:lstStyle/>
          <a:p>
            <a:r>
              <a:rPr lang="en-US" dirty="0"/>
              <a:t>This meeting is part of the IEEE 802 plenary session</a:t>
            </a:r>
          </a:p>
          <a:p>
            <a:endParaRPr lang="en-US" dirty="0"/>
          </a:p>
          <a:p>
            <a:r>
              <a:rPr lang="en-US" dirty="0"/>
              <a:t>You must pay the registration fee whether attending in-person or remotely</a:t>
            </a:r>
          </a:p>
          <a:p>
            <a:endParaRPr lang="en-US" dirty="0"/>
          </a:p>
          <a:p>
            <a:r>
              <a:rPr lang="en-US" dirty="0"/>
              <a:t>If you have not already done so, you can register here: </a:t>
            </a:r>
            <a:r>
              <a:rPr lang="en-US" dirty="0">
                <a:hlinkClick r:id="rId2"/>
              </a:rPr>
              <a:t>https://web.cvent.com/event/adea36bb-d70a-4157-b7e8-97d554e398cf/summary</a:t>
            </a:r>
            <a:r>
              <a:rPr lang="en-US" dirty="0"/>
              <a:t>	</a:t>
            </a:r>
          </a:p>
          <a:p>
            <a:endParaRPr lang="en-US" dirty="0"/>
          </a:p>
          <a:p>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Date Placeholder 3">
            <a:extLst>
              <a:ext uri="{FF2B5EF4-FFF2-40B4-BE49-F238E27FC236}">
                <a16:creationId xmlns:a16="http://schemas.microsoft.com/office/drawing/2014/main" id="{BAC395B8-7EAF-A143-AA69-F5F36BE1CF9C}"/>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F502B29-F902-2DD5-D2EB-CB013BF19B5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A599419-A298-86DD-8AF9-BBD63F2873D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2160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40E5996B-D317-4E13-AB38-820D845C4C73}">
  <ds:schemaRefs>
    <ds:schemaRef ds:uri="http://purl.org/dc/dcmitype/"/>
    <ds:schemaRef ds:uri="http://schemas.microsoft.com/office/2006/metadata/properties"/>
    <ds:schemaRef ds:uri="http://purl.org/dc/elements/1.1/"/>
    <ds:schemaRef ds:uri="http://schemas.microsoft.com/office/2006/documentManagement/types"/>
    <ds:schemaRef ds:uri="cc9c437c-ae0c-4066-8d90-a0f7de786127"/>
    <ds:schemaRef ds:uri="http://schemas.microsoft.com/office/infopath/2007/PartnerControls"/>
    <ds:schemaRef ds:uri="http://schemas.openxmlformats.org/package/2006/metadata/core-properties"/>
    <ds:schemaRef ds:uri="ba37140e-f4c5-4a6c-a9b4-20a691ce6c8a"/>
    <ds:schemaRef ds:uri="http://www.w3.org/XML/1998/namespace"/>
    <ds:schemaRef ds:uri="http://purl.org/dc/te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73381</TotalTime>
  <Words>2505</Words>
  <Application>Microsoft Office PowerPoint</Application>
  <PresentationFormat>Widescreen</PresentationFormat>
  <Paragraphs>306</Paragraphs>
  <Slides>29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4" baseType="lpstr">
      <vt:lpstr>Arial</vt:lpstr>
      <vt:lpstr>Times New Roman</vt:lpstr>
      <vt:lpstr>Verdana</vt:lpstr>
      <vt:lpstr>802-11 Theme</vt:lpstr>
      <vt:lpstr>Document</vt:lpstr>
      <vt:lpstr>PAR Review SC - Meeting Agenda and Comment slides - November 2023 Plenary - Honolulu</vt:lpstr>
      <vt:lpstr>PAR Review SC – Snapshot slide Chair: Jon Rosdahl</vt:lpstr>
      <vt:lpstr>Abstract-PAR Review SC PARs under consideration for  20223 November Mixed-mode Plenary</vt:lpstr>
      <vt:lpstr>Registration for the November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November IEEE 802 Mixed-mode Plenary</vt:lpstr>
      <vt:lpstr>Agenda for PAR Review SC – November 13 and 16, 2023 Chair: Jon Rosdahl</vt:lpstr>
      <vt:lpstr>Motion to approve Previous Minutes</vt:lpstr>
      <vt:lpstr>Order to consider:</vt:lpstr>
      <vt:lpstr>1. 802.1CB-2017/Cor1 - FRER Corrigendum 1, PAR</vt:lpstr>
      <vt:lpstr>2. 802.1ACea - Amendment - Support for IEEE Std 802.15.6 , PAR and CSD</vt:lpstr>
      <vt:lpstr>3. 802.1AXdz - Amendment - YANG for Link Aggregation , PAR and CSD</vt:lpstr>
      <vt:lpstr>4. 802.15.4ad - Amendment - Data rate and range extensions to IEEE 802.15.4 Smart Utility Network (SUN) Physical layer (PHY), PAR and CSD</vt:lpstr>
      <vt:lpstr>5. 802.19.3a - Recommended Practice Amendment: Enhanced sub-1GHz Coexistence , PAR and CSD</vt:lpstr>
      <vt:lpstr>Par Review SC Comments</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2023 Plenary - Honolulu</dc:title>
  <dc:subject>November 2023</dc:subject>
  <dc:creator>Jon Rosdahl</dc:creator>
  <cp:keywords>Agenda and Meeting Slides</cp:keywords>
  <dc:description>Jon Rosdahl (Qualcomm)</dc:description>
  <cp:lastModifiedBy>Jon Rosdahl</cp:lastModifiedBy>
  <cp:revision>284</cp:revision>
  <cp:lastPrinted>1601-01-01T00:00:00Z</cp:lastPrinted>
  <dcterms:created xsi:type="dcterms:W3CDTF">2014-04-14T10:59:07Z</dcterms:created>
  <dcterms:modified xsi:type="dcterms:W3CDTF">2023-11-13T09:59:06Z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