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4" r:id="rId4"/>
    <p:sldMasterId id="2147483744" r:id="rId5"/>
  </p:sldMasterIdLst>
  <p:notesMasterIdLst>
    <p:notesMasterId r:id="rId31"/>
  </p:notesMasterIdLst>
  <p:handoutMasterIdLst>
    <p:handoutMasterId r:id="rId32"/>
  </p:handoutMasterIdLst>
  <p:sldIdLst>
    <p:sldId id="256" r:id="rId6"/>
    <p:sldId id="257" r:id="rId7"/>
    <p:sldId id="265" r:id="rId8"/>
    <p:sldId id="394" r:id="rId9"/>
    <p:sldId id="566" r:id="rId10"/>
    <p:sldId id="259" r:id="rId11"/>
    <p:sldId id="260" r:id="rId12"/>
    <p:sldId id="567" r:id="rId13"/>
    <p:sldId id="261" r:id="rId14"/>
    <p:sldId id="262" r:id="rId15"/>
    <p:sldId id="263" r:id="rId16"/>
    <p:sldId id="568" r:id="rId17"/>
    <p:sldId id="581" r:id="rId18"/>
    <p:sldId id="582" r:id="rId19"/>
    <p:sldId id="266" r:id="rId20"/>
    <p:sldId id="267" r:id="rId21"/>
    <p:sldId id="486" r:id="rId22"/>
    <p:sldId id="583" r:id="rId23"/>
    <p:sldId id="283" r:id="rId24"/>
    <p:sldId id="528" r:id="rId25"/>
    <p:sldId id="543" r:id="rId26"/>
    <p:sldId id="554" r:id="rId27"/>
    <p:sldId id="565" r:id="rId28"/>
    <p:sldId id="501" r:id="rId29"/>
    <p:sldId id="264" r:id="rId30"/>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Monday Opening Plenary" id="{DFA654AF-9022-4599-BB81-5CEF1DAC50DC}">
          <p14:sldIdLst>
            <p14:sldId id="256"/>
            <p14:sldId id="257"/>
            <p14:sldId id="265"/>
            <p14:sldId id="394"/>
            <p14:sldId id="566"/>
            <p14:sldId id="259"/>
            <p14:sldId id="260"/>
            <p14:sldId id="567"/>
            <p14:sldId id="261"/>
            <p14:sldId id="262"/>
            <p14:sldId id="263"/>
            <p14:sldId id="568"/>
            <p14:sldId id="581"/>
            <p14:sldId id="582"/>
            <p14:sldId id="266"/>
            <p14:sldId id="267"/>
            <p14:sldId id="486"/>
            <p14:sldId id="583"/>
          </p14:sldIdLst>
        </p14:section>
        <p14:section name="Closing Plenary" id="{BB49951C-DAD2-492A-A499-C494C1B632FE}">
          <p14:sldIdLst>
            <p14:sldId id="283"/>
            <p14:sldId id="528"/>
            <p14:sldId id="543"/>
            <p14:sldId id="554"/>
            <p14:sldId id="565"/>
            <p14:sldId id="501"/>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B91F68-3D0A-4123-9939-02C1101AFF6A}" v="10" dt="2023-11-13T20:48:58.3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742" autoAdjust="0"/>
    <p:restoredTop sz="83962" autoAdjust="0"/>
  </p:normalViewPr>
  <p:slideViewPr>
    <p:cSldViewPr>
      <p:cViewPr varScale="1">
        <p:scale>
          <a:sx n="67" d="100"/>
          <a:sy n="67" d="100"/>
        </p:scale>
        <p:origin x="84" y="4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12B91F68-3D0A-4123-9939-02C1101AFF6A}"/>
    <pc:docChg chg="undo custSel addSld delSld modSld sldOrd delMainMaster modMainMaster modSection">
      <pc:chgData name="Jon Rosdahl" userId="2820f357-2dd4-4127-8713-e0bfde0fd756" providerId="ADAL" clId="{12B91F68-3D0A-4123-9939-02C1101AFF6A}" dt="2023-11-13T20:50:49.209" v="376" actId="2711"/>
      <pc:docMkLst>
        <pc:docMk/>
      </pc:docMkLst>
      <pc:sldChg chg="modSp mod">
        <pc:chgData name="Jon Rosdahl" userId="2820f357-2dd4-4127-8713-e0bfde0fd756" providerId="ADAL" clId="{12B91F68-3D0A-4123-9939-02C1101AFF6A}" dt="2023-11-13T18:40:39.259" v="10" actId="6549"/>
        <pc:sldMkLst>
          <pc:docMk/>
          <pc:sldMk cId="0" sldId="256"/>
        </pc:sldMkLst>
        <pc:spChg chg="mod">
          <ac:chgData name="Jon Rosdahl" userId="2820f357-2dd4-4127-8713-e0bfde0fd756" providerId="ADAL" clId="{12B91F68-3D0A-4123-9939-02C1101AFF6A}" dt="2023-11-13T18:39:31.418" v="0"/>
          <ac:spMkLst>
            <pc:docMk/>
            <pc:sldMk cId="0" sldId="256"/>
            <ac:spMk id="3073" creationId="{00000000-0000-0000-0000-000000000000}"/>
          </ac:spMkLst>
        </pc:spChg>
        <pc:spChg chg="mod">
          <ac:chgData name="Jon Rosdahl" userId="2820f357-2dd4-4127-8713-e0bfde0fd756" providerId="ADAL" clId="{12B91F68-3D0A-4123-9939-02C1101AFF6A}" dt="2023-11-13T18:40:39.259" v="10" actId="6549"/>
          <ac:spMkLst>
            <pc:docMk/>
            <pc:sldMk cId="0" sldId="256"/>
            <ac:spMk id="3074" creationId="{00000000-0000-0000-0000-000000000000}"/>
          </ac:spMkLst>
        </pc:spChg>
      </pc:sldChg>
      <pc:sldChg chg="modSp mod">
        <pc:chgData name="Jon Rosdahl" userId="2820f357-2dd4-4127-8713-e0bfde0fd756" providerId="ADAL" clId="{12B91F68-3D0A-4123-9939-02C1101AFF6A}" dt="2023-11-13T18:41:28.296" v="47" actId="6549"/>
        <pc:sldMkLst>
          <pc:docMk/>
          <pc:sldMk cId="0" sldId="257"/>
        </pc:sldMkLst>
        <pc:spChg chg="mod">
          <ac:chgData name="Jon Rosdahl" userId="2820f357-2dd4-4127-8713-e0bfde0fd756" providerId="ADAL" clId="{12B91F68-3D0A-4123-9939-02C1101AFF6A}" dt="2023-11-13T18:41:28.296" v="47" actId="6549"/>
          <ac:spMkLst>
            <pc:docMk/>
            <pc:sldMk cId="0" sldId="257"/>
            <ac:spMk id="4098" creationId="{00000000-0000-0000-0000-000000000000}"/>
          </ac:spMkLst>
        </pc:spChg>
      </pc:sldChg>
      <pc:sldChg chg="del">
        <pc:chgData name="Jon Rosdahl" userId="2820f357-2dd4-4127-8713-e0bfde0fd756" providerId="ADAL" clId="{12B91F68-3D0A-4123-9939-02C1101AFF6A}" dt="2023-11-13T18:42:58.090" v="70" actId="47"/>
        <pc:sldMkLst>
          <pc:docMk/>
          <pc:sldMk cId="0" sldId="258"/>
        </pc:sldMkLst>
      </pc:sldChg>
      <pc:sldChg chg="del">
        <pc:chgData name="Jon Rosdahl" userId="2820f357-2dd4-4127-8713-e0bfde0fd756" providerId="ADAL" clId="{12B91F68-3D0A-4123-9939-02C1101AFF6A}" dt="2023-11-13T18:42:58.430" v="71" actId="47"/>
        <pc:sldMkLst>
          <pc:docMk/>
          <pc:sldMk cId="0" sldId="259"/>
        </pc:sldMkLst>
      </pc:sldChg>
      <pc:sldChg chg="del">
        <pc:chgData name="Jon Rosdahl" userId="2820f357-2dd4-4127-8713-e0bfde0fd756" providerId="ADAL" clId="{12B91F68-3D0A-4123-9939-02C1101AFF6A}" dt="2023-11-13T18:42:58.756" v="72" actId="47"/>
        <pc:sldMkLst>
          <pc:docMk/>
          <pc:sldMk cId="0" sldId="260"/>
        </pc:sldMkLst>
      </pc:sldChg>
      <pc:sldChg chg="del">
        <pc:chgData name="Jon Rosdahl" userId="2820f357-2dd4-4127-8713-e0bfde0fd756" providerId="ADAL" clId="{12B91F68-3D0A-4123-9939-02C1101AFF6A}" dt="2023-11-13T18:42:59.122" v="73" actId="47"/>
        <pc:sldMkLst>
          <pc:docMk/>
          <pc:sldMk cId="0" sldId="261"/>
        </pc:sldMkLst>
      </pc:sldChg>
      <pc:sldChg chg="del">
        <pc:chgData name="Jon Rosdahl" userId="2820f357-2dd4-4127-8713-e0bfde0fd756" providerId="ADAL" clId="{12B91F68-3D0A-4123-9939-02C1101AFF6A}" dt="2023-11-13T18:42:59.491" v="74" actId="47"/>
        <pc:sldMkLst>
          <pc:docMk/>
          <pc:sldMk cId="0" sldId="262"/>
        </pc:sldMkLst>
      </pc:sldChg>
      <pc:sldChg chg="del">
        <pc:chgData name="Jon Rosdahl" userId="2820f357-2dd4-4127-8713-e0bfde0fd756" providerId="ADAL" clId="{12B91F68-3D0A-4123-9939-02C1101AFF6A}" dt="2023-11-13T18:42:59.901" v="75" actId="47"/>
        <pc:sldMkLst>
          <pc:docMk/>
          <pc:sldMk cId="0" sldId="263"/>
        </pc:sldMkLst>
      </pc:sldChg>
      <pc:sldChg chg="modSp mod">
        <pc:chgData name="Jon Rosdahl" userId="2820f357-2dd4-4127-8713-e0bfde0fd756" providerId="ADAL" clId="{12B91F68-3D0A-4123-9939-02C1101AFF6A}" dt="2023-11-13T18:41:44.197" v="67" actId="6549"/>
        <pc:sldMkLst>
          <pc:docMk/>
          <pc:sldMk cId="3271462180" sldId="265"/>
        </pc:sldMkLst>
        <pc:spChg chg="mod">
          <ac:chgData name="Jon Rosdahl" userId="2820f357-2dd4-4127-8713-e0bfde0fd756" providerId="ADAL" clId="{12B91F68-3D0A-4123-9939-02C1101AFF6A}" dt="2023-11-13T18:41:44.197" v="67" actId="6549"/>
          <ac:spMkLst>
            <pc:docMk/>
            <pc:sldMk cId="3271462180" sldId="265"/>
            <ac:spMk id="7" creationId="{743DF2AD-D7EF-4A51-AD0E-A14652E5BB67}"/>
          </ac:spMkLst>
        </pc:spChg>
      </pc:sldChg>
      <pc:sldChg chg="modSp mod">
        <pc:chgData name="Jon Rosdahl" userId="2820f357-2dd4-4127-8713-e0bfde0fd756" providerId="ADAL" clId="{12B91F68-3D0A-4123-9939-02C1101AFF6A}" dt="2023-11-13T19:48:24.369" v="101" actId="6549"/>
        <pc:sldMkLst>
          <pc:docMk/>
          <pc:sldMk cId="321978803" sldId="283"/>
        </pc:sldMkLst>
        <pc:spChg chg="mod">
          <ac:chgData name="Jon Rosdahl" userId="2820f357-2dd4-4127-8713-e0bfde0fd756" providerId="ADAL" clId="{12B91F68-3D0A-4123-9939-02C1101AFF6A}" dt="2023-11-13T19:48:24.369" v="101" actId="6549"/>
          <ac:spMkLst>
            <pc:docMk/>
            <pc:sldMk cId="321978803" sldId="283"/>
            <ac:spMk id="7" creationId="{00000000-0000-0000-0000-000000000000}"/>
          </ac:spMkLst>
        </pc:spChg>
      </pc:sldChg>
      <pc:sldChg chg="addSp delSp modSp add mod ord chgLayout modNotesTx">
        <pc:chgData name="Jon Rosdahl" userId="2820f357-2dd4-4127-8713-e0bfde0fd756" providerId="ADAL" clId="{12B91F68-3D0A-4123-9939-02C1101AFF6A}" dt="2023-11-13T20:46:30.819" v="256" actId="6549"/>
        <pc:sldMkLst>
          <pc:docMk/>
          <pc:sldMk cId="4262204718" sldId="501"/>
        </pc:sldMkLst>
        <pc:spChg chg="mod ord">
          <ac:chgData name="Jon Rosdahl" userId="2820f357-2dd4-4127-8713-e0bfde0fd756" providerId="ADAL" clId="{12B91F68-3D0A-4123-9939-02C1101AFF6A}" dt="2023-11-13T20:45:29.359" v="231" actId="6264"/>
          <ac:spMkLst>
            <pc:docMk/>
            <pc:sldMk cId="4262204718" sldId="501"/>
            <ac:spMk id="2" creationId="{04124CE6-4087-496B-88B7-AB7F112E60F9}"/>
          </ac:spMkLst>
        </pc:spChg>
        <pc:spChg chg="mod ord">
          <ac:chgData name="Jon Rosdahl" userId="2820f357-2dd4-4127-8713-e0bfde0fd756" providerId="ADAL" clId="{12B91F68-3D0A-4123-9939-02C1101AFF6A}" dt="2023-11-13T20:45:29.359" v="231" actId="6264"/>
          <ac:spMkLst>
            <pc:docMk/>
            <pc:sldMk cId="4262204718" sldId="501"/>
            <ac:spMk id="3" creationId="{06C2C8B8-206C-4A99-8624-93A2C2F3839F}"/>
          </ac:spMkLst>
        </pc:spChg>
        <pc:spChg chg="add mod">
          <ac:chgData name="Jon Rosdahl" userId="2820f357-2dd4-4127-8713-e0bfde0fd756" providerId="ADAL" clId="{12B91F68-3D0A-4123-9939-02C1101AFF6A}" dt="2023-11-13T20:45:16.454" v="229" actId="14100"/>
          <ac:spMkLst>
            <pc:docMk/>
            <pc:sldMk cId="4262204718" sldId="501"/>
            <ac:spMk id="4" creationId="{18CB3D8A-EDB7-089C-63A0-7D058BEBFA14}"/>
          </ac:spMkLst>
        </pc:spChg>
        <pc:spChg chg="add del mod">
          <ac:chgData name="Jon Rosdahl" userId="2820f357-2dd4-4127-8713-e0bfde0fd756" providerId="ADAL" clId="{12B91F68-3D0A-4123-9939-02C1101AFF6A}" dt="2023-11-13T20:45:29.359" v="231" actId="6264"/>
          <ac:spMkLst>
            <pc:docMk/>
            <pc:sldMk cId="4262204718" sldId="501"/>
            <ac:spMk id="5" creationId="{0F694C6E-B427-73C1-8BCA-22D6C0CD0E4E}"/>
          </ac:spMkLst>
        </pc:spChg>
        <pc:spChg chg="add del mod">
          <ac:chgData name="Jon Rosdahl" userId="2820f357-2dd4-4127-8713-e0bfde0fd756" providerId="ADAL" clId="{12B91F68-3D0A-4123-9939-02C1101AFF6A}" dt="2023-11-13T20:45:29.359" v="231" actId="6264"/>
          <ac:spMkLst>
            <pc:docMk/>
            <pc:sldMk cId="4262204718" sldId="501"/>
            <ac:spMk id="6" creationId="{9EAFDEC7-BD3C-CBC6-5889-838AEC239275}"/>
          </ac:spMkLst>
        </pc:spChg>
      </pc:sldChg>
      <pc:sldChg chg="del">
        <pc:chgData name="Jon Rosdahl" userId="2820f357-2dd4-4127-8713-e0bfde0fd756" providerId="ADAL" clId="{12B91F68-3D0A-4123-9939-02C1101AFF6A}" dt="2023-11-13T20:44:46.800" v="213" actId="47"/>
        <pc:sldMkLst>
          <pc:docMk/>
          <pc:sldMk cId="813526153" sldId="513"/>
        </pc:sldMkLst>
      </pc:sldChg>
      <pc:sldChg chg="modSp mod">
        <pc:chgData name="Jon Rosdahl" userId="2820f357-2dd4-4127-8713-e0bfde0fd756" providerId="ADAL" clId="{12B91F68-3D0A-4123-9939-02C1101AFF6A}" dt="2023-11-13T19:49:24.181" v="147" actId="6549"/>
        <pc:sldMkLst>
          <pc:docMk/>
          <pc:sldMk cId="3728223044" sldId="528"/>
        </pc:sldMkLst>
        <pc:spChg chg="mod">
          <ac:chgData name="Jon Rosdahl" userId="2820f357-2dd4-4127-8713-e0bfde0fd756" providerId="ADAL" clId="{12B91F68-3D0A-4123-9939-02C1101AFF6A}" dt="2023-11-13T19:49:12.411" v="138" actId="20577"/>
          <ac:spMkLst>
            <pc:docMk/>
            <pc:sldMk cId="3728223044" sldId="528"/>
            <ac:spMk id="2" creationId="{FFC4D8E6-7A92-9C8D-6833-5B40111CF2A8}"/>
          </ac:spMkLst>
        </pc:spChg>
        <pc:spChg chg="mod">
          <ac:chgData name="Jon Rosdahl" userId="2820f357-2dd4-4127-8713-e0bfde0fd756" providerId="ADAL" clId="{12B91F68-3D0A-4123-9939-02C1101AFF6A}" dt="2023-11-13T19:49:24.181" v="147" actId="6549"/>
          <ac:spMkLst>
            <pc:docMk/>
            <pc:sldMk cId="3728223044" sldId="528"/>
            <ac:spMk id="3" creationId="{C2421C23-33DA-1DC8-9B35-96B79CF73EBF}"/>
          </ac:spMkLst>
        </pc:spChg>
      </pc:sldChg>
      <pc:sldChg chg="modSp mod ord">
        <pc:chgData name="Jon Rosdahl" userId="2820f357-2dd4-4127-8713-e0bfde0fd756" providerId="ADAL" clId="{12B91F68-3D0A-4123-9939-02C1101AFF6A}" dt="2023-11-13T19:50:57.581" v="171" actId="20577"/>
        <pc:sldMkLst>
          <pc:docMk/>
          <pc:sldMk cId="2000469514" sldId="543"/>
        </pc:sldMkLst>
        <pc:spChg chg="mod">
          <ac:chgData name="Jon Rosdahl" userId="2820f357-2dd4-4127-8713-e0bfde0fd756" providerId="ADAL" clId="{12B91F68-3D0A-4123-9939-02C1101AFF6A}" dt="2023-11-13T19:50:57.581" v="171" actId="20577"/>
          <ac:spMkLst>
            <pc:docMk/>
            <pc:sldMk cId="2000469514" sldId="543"/>
            <ac:spMk id="3" creationId="{DE5CC28A-A341-FE36-4528-7717D6B50769}"/>
          </ac:spMkLst>
        </pc:spChg>
      </pc:sldChg>
      <pc:sldChg chg="modSp mod">
        <pc:chgData name="Jon Rosdahl" userId="2820f357-2dd4-4127-8713-e0bfde0fd756" providerId="ADAL" clId="{12B91F68-3D0A-4123-9939-02C1101AFF6A}" dt="2023-11-13T20:40:23.397" v="209" actId="20577"/>
        <pc:sldMkLst>
          <pc:docMk/>
          <pc:sldMk cId="2608777115" sldId="554"/>
        </pc:sldMkLst>
        <pc:spChg chg="mod">
          <ac:chgData name="Jon Rosdahl" userId="2820f357-2dd4-4127-8713-e0bfde0fd756" providerId="ADAL" clId="{12B91F68-3D0A-4123-9939-02C1101AFF6A}" dt="2023-11-13T20:38:59.904" v="186" actId="20577"/>
          <ac:spMkLst>
            <pc:docMk/>
            <pc:sldMk cId="2608777115" sldId="554"/>
            <ac:spMk id="2" creationId="{F5E6C3BA-701A-C0AE-916F-E07BBF071244}"/>
          </ac:spMkLst>
        </pc:spChg>
        <pc:spChg chg="mod">
          <ac:chgData name="Jon Rosdahl" userId="2820f357-2dd4-4127-8713-e0bfde0fd756" providerId="ADAL" clId="{12B91F68-3D0A-4123-9939-02C1101AFF6A}" dt="2023-11-13T20:40:23.397" v="209" actId="20577"/>
          <ac:spMkLst>
            <pc:docMk/>
            <pc:sldMk cId="2608777115" sldId="554"/>
            <ac:spMk id="3" creationId="{DE5CC28A-A341-FE36-4528-7717D6B50769}"/>
          </ac:spMkLst>
        </pc:spChg>
      </pc:sldChg>
      <pc:sldChg chg="modSp del mod">
        <pc:chgData name="Jon Rosdahl" userId="2820f357-2dd4-4127-8713-e0bfde0fd756" providerId="ADAL" clId="{12B91F68-3D0A-4123-9939-02C1101AFF6A}" dt="2023-11-13T19:48:06.967" v="85" actId="47"/>
        <pc:sldMkLst>
          <pc:docMk/>
          <pc:sldMk cId="1414468609" sldId="559"/>
        </pc:sldMkLst>
        <pc:spChg chg="mod">
          <ac:chgData name="Jon Rosdahl" userId="2820f357-2dd4-4127-8713-e0bfde0fd756" providerId="ADAL" clId="{12B91F68-3D0A-4123-9939-02C1101AFF6A}" dt="2023-11-13T18:43:17.832" v="84" actId="6549"/>
          <ac:spMkLst>
            <pc:docMk/>
            <pc:sldMk cId="1414468609" sldId="559"/>
            <ac:spMk id="3" creationId="{6F38D8B9-04D8-9DB5-CE0A-273B5FA26F53}"/>
          </ac:spMkLst>
        </pc:spChg>
      </pc:sldChg>
      <pc:sldChg chg="del">
        <pc:chgData name="Jon Rosdahl" userId="2820f357-2dd4-4127-8713-e0bfde0fd756" providerId="ADAL" clId="{12B91F68-3D0A-4123-9939-02C1101AFF6A}" dt="2023-11-13T18:42:57.416" v="68" actId="47"/>
        <pc:sldMkLst>
          <pc:docMk/>
          <pc:sldMk cId="0" sldId="561"/>
        </pc:sldMkLst>
      </pc:sldChg>
      <pc:sldChg chg="del">
        <pc:chgData name="Jon Rosdahl" userId="2820f357-2dd4-4127-8713-e0bfde0fd756" providerId="ADAL" clId="{12B91F68-3D0A-4123-9939-02C1101AFF6A}" dt="2023-11-13T18:42:57.738" v="69" actId="47"/>
        <pc:sldMkLst>
          <pc:docMk/>
          <pc:sldMk cId="0" sldId="562"/>
        </pc:sldMkLst>
      </pc:sldChg>
      <pc:sldChg chg="del">
        <pc:chgData name="Jon Rosdahl" userId="2820f357-2dd4-4127-8713-e0bfde0fd756" providerId="ADAL" clId="{12B91F68-3D0A-4123-9939-02C1101AFF6A}" dt="2023-11-13T18:43:00.527" v="76" actId="47"/>
        <pc:sldMkLst>
          <pc:docMk/>
          <pc:sldMk cId="0" sldId="563"/>
        </pc:sldMkLst>
      </pc:sldChg>
      <pc:sldChg chg="del">
        <pc:chgData name="Jon Rosdahl" userId="2820f357-2dd4-4127-8713-e0bfde0fd756" providerId="ADAL" clId="{12B91F68-3D0A-4123-9939-02C1101AFF6A}" dt="2023-11-13T18:43:01.179" v="77" actId="47"/>
        <pc:sldMkLst>
          <pc:docMk/>
          <pc:sldMk cId="0" sldId="564"/>
        </pc:sldMkLst>
      </pc:sldChg>
      <pc:sldChg chg="modSp mod modNotesTx">
        <pc:chgData name="Jon Rosdahl" userId="2820f357-2dd4-4127-8713-e0bfde0fd756" providerId="ADAL" clId="{12B91F68-3D0A-4123-9939-02C1101AFF6A}" dt="2023-11-13T20:47:47.267" v="324" actId="20577"/>
        <pc:sldMkLst>
          <pc:docMk/>
          <pc:sldMk cId="1041195392" sldId="565"/>
        </pc:sldMkLst>
        <pc:spChg chg="mod">
          <ac:chgData name="Jon Rosdahl" userId="2820f357-2dd4-4127-8713-e0bfde0fd756" providerId="ADAL" clId="{12B91F68-3D0A-4123-9939-02C1101AFF6A}" dt="2023-11-13T20:47:04.644" v="270" actId="6549"/>
          <ac:spMkLst>
            <pc:docMk/>
            <pc:sldMk cId="1041195392" sldId="565"/>
            <ac:spMk id="2" creationId="{ADC1044F-B3FF-6E81-78E0-A5941766109D}"/>
          </ac:spMkLst>
        </pc:spChg>
        <pc:spChg chg="mod">
          <ac:chgData name="Jon Rosdahl" userId="2820f357-2dd4-4127-8713-e0bfde0fd756" providerId="ADAL" clId="{12B91F68-3D0A-4123-9939-02C1101AFF6A}" dt="2023-11-13T20:46:56.939" v="258" actId="6549"/>
          <ac:spMkLst>
            <pc:docMk/>
            <pc:sldMk cId="1041195392" sldId="565"/>
            <ac:spMk id="9218" creationId="{00000000-0000-0000-0000-000000000000}"/>
          </ac:spMkLst>
        </pc:spChg>
      </pc:sldChg>
      <pc:sldChg chg="add del">
        <pc:chgData name="Jon Rosdahl" userId="2820f357-2dd4-4127-8713-e0bfde0fd756" providerId="ADAL" clId="{12B91F68-3D0A-4123-9939-02C1101AFF6A}" dt="2023-11-13T20:46:02.143" v="233"/>
        <pc:sldMkLst>
          <pc:docMk/>
          <pc:sldMk cId="1733280728" sldId="583"/>
        </pc:sldMkLst>
      </pc:sldChg>
      <pc:sldChg chg="addSp delSp modSp new mod">
        <pc:chgData name="Jon Rosdahl" userId="2820f357-2dd4-4127-8713-e0bfde0fd756" providerId="ADAL" clId="{12B91F68-3D0A-4123-9939-02C1101AFF6A}" dt="2023-11-13T20:50:49.209" v="376" actId="2711"/>
        <pc:sldMkLst>
          <pc:docMk/>
          <pc:sldMk cId="4015490985" sldId="583"/>
        </pc:sldMkLst>
        <pc:spChg chg="mod">
          <ac:chgData name="Jon Rosdahl" userId="2820f357-2dd4-4127-8713-e0bfde0fd756" providerId="ADAL" clId="{12B91F68-3D0A-4123-9939-02C1101AFF6A}" dt="2023-11-13T20:49:35.208" v="362" actId="14100"/>
          <ac:spMkLst>
            <pc:docMk/>
            <pc:sldMk cId="4015490985" sldId="583"/>
            <ac:spMk id="2" creationId="{73C87054-53DF-CCDD-3972-99490DBCF861}"/>
          </ac:spMkLst>
        </pc:spChg>
        <pc:spChg chg="del">
          <ac:chgData name="Jon Rosdahl" userId="2820f357-2dd4-4127-8713-e0bfde0fd756" providerId="ADAL" clId="{12B91F68-3D0A-4123-9939-02C1101AFF6A}" dt="2023-11-13T20:48:58.392" v="326"/>
          <ac:spMkLst>
            <pc:docMk/>
            <pc:sldMk cId="4015490985" sldId="583"/>
            <ac:spMk id="3" creationId="{6C0DD998-D377-E570-0476-2B31B2F7813C}"/>
          </ac:spMkLst>
        </pc:spChg>
        <pc:graphicFrameChg chg="add mod modGraphic">
          <ac:chgData name="Jon Rosdahl" userId="2820f357-2dd4-4127-8713-e0bfde0fd756" providerId="ADAL" clId="{12B91F68-3D0A-4123-9939-02C1101AFF6A}" dt="2023-11-13T20:50:49.209" v="376" actId="2711"/>
          <ac:graphicFrameMkLst>
            <pc:docMk/>
            <pc:sldMk cId="4015490985" sldId="583"/>
            <ac:graphicFrameMk id="7" creationId="{12442A5C-73F3-BE00-5C38-79577EC623B7}"/>
          </ac:graphicFrameMkLst>
        </pc:graphicFrameChg>
      </pc:sldChg>
      <pc:sldMasterChg chg="modSp mod">
        <pc:chgData name="Jon Rosdahl" userId="2820f357-2dd4-4127-8713-e0bfde0fd756" providerId="ADAL" clId="{12B91F68-3D0A-4123-9939-02C1101AFF6A}" dt="2023-11-13T18:40:59.068" v="20" actId="6549"/>
        <pc:sldMasterMkLst>
          <pc:docMk/>
          <pc:sldMasterMk cId="4009877954" sldId="2147483734"/>
        </pc:sldMasterMkLst>
        <pc:spChg chg="mod">
          <ac:chgData name="Jon Rosdahl" userId="2820f357-2dd4-4127-8713-e0bfde0fd756" providerId="ADAL" clId="{12B91F68-3D0A-4123-9939-02C1101AFF6A}" dt="2023-11-13T18:40:59.068" v="20" actId="6549"/>
          <ac:spMkLst>
            <pc:docMk/>
            <pc:sldMasterMk cId="4009877954" sldId="2147483734"/>
            <ac:spMk id="10" creationId="{00000000-0000-0000-0000-000000000000}"/>
          </ac:spMkLst>
        </pc:spChg>
      </pc:sldMasterChg>
      <pc:sldMasterChg chg="del delSldLayout">
        <pc:chgData name="Jon Rosdahl" userId="2820f357-2dd4-4127-8713-e0bfde0fd756" providerId="ADAL" clId="{12B91F68-3D0A-4123-9939-02C1101AFF6A}" dt="2023-11-13T18:43:01.179" v="77" actId="47"/>
        <pc:sldMasterMkLst>
          <pc:docMk/>
          <pc:sldMasterMk cId="2025700175" sldId="2147483744"/>
        </pc:sldMasterMkLst>
        <pc:sldLayoutChg chg="del">
          <pc:chgData name="Jon Rosdahl" userId="2820f357-2dd4-4127-8713-e0bfde0fd756" providerId="ADAL" clId="{12B91F68-3D0A-4123-9939-02C1101AFF6A}" dt="2023-11-13T18:42:57.416" v="68" actId="47"/>
          <pc:sldLayoutMkLst>
            <pc:docMk/>
            <pc:sldMasterMk cId="2025700175" sldId="2147483744"/>
            <pc:sldLayoutMk cId="3683861106" sldId="2147483745"/>
          </pc:sldLayoutMkLst>
        </pc:sldLayoutChg>
        <pc:sldLayoutChg chg="del">
          <pc:chgData name="Jon Rosdahl" userId="2820f357-2dd4-4127-8713-e0bfde0fd756" providerId="ADAL" clId="{12B91F68-3D0A-4123-9939-02C1101AFF6A}" dt="2023-11-13T18:43:00.527" v="76" actId="47"/>
          <pc:sldLayoutMkLst>
            <pc:docMk/>
            <pc:sldMasterMk cId="2025700175" sldId="2147483744"/>
            <pc:sldLayoutMk cId="430493251" sldId="2147483746"/>
          </pc:sldLayoutMkLst>
        </pc:sldLayoutChg>
        <pc:sldLayoutChg chg="del">
          <pc:chgData name="Jon Rosdahl" userId="2820f357-2dd4-4127-8713-e0bfde0fd756" providerId="ADAL" clId="{12B91F68-3D0A-4123-9939-02C1101AFF6A}" dt="2023-11-13T18:43:01.179" v="77" actId="47"/>
          <pc:sldLayoutMkLst>
            <pc:docMk/>
            <pc:sldMasterMk cId="2025700175" sldId="2147483744"/>
            <pc:sldLayoutMk cId="2504239616" sldId="2147483747"/>
          </pc:sldLayoutMkLst>
        </pc:sldLayoutChg>
        <pc:sldLayoutChg chg="del">
          <pc:chgData name="Jon Rosdahl" userId="2820f357-2dd4-4127-8713-e0bfde0fd756" providerId="ADAL" clId="{12B91F68-3D0A-4123-9939-02C1101AFF6A}" dt="2023-11-13T18:43:01.179" v="77" actId="47"/>
          <pc:sldLayoutMkLst>
            <pc:docMk/>
            <pc:sldMasterMk cId="2025700175" sldId="2147483744"/>
            <pc:sldLayoutMk cId="3465515777" sldId="2147483748"/>
          </pc:sldLayoutMkLst>
        </pc:sldLayoutChg>
        <pc:sldLayoutChg chg="del">
          <pc:chgData name="Jon Rosdahl" userId="2820f357-2dd4-4127-8713-e0bfde0fd756" providerId="ADAL" clId="{12B91F68-3D0A-4123-9939-02C1101AFF6A}" dt="2023-11-13T18:43:01.179" v="77" actId="47"/>
          <pc:sldLayoutMkLst>
            <pc:docMk/>
            <pc:sldMasterMk cId="2025700175" sldId="2147483744"/>
            <pc:sldLayoutMk cId="2908316804" sldId="2147483749"/>
          </pc:sldLayoutMkLst>
        </pc:sldLayoutChg>
        <pc:sldLayoutChg chg="del">
          <pc:chgData name="Jon Rosdahl" userId="2820f357-2dd4-4127-8713-e0bfde0fd756" providerId="ADAL" clId="{12B91F68-3D0A-4123-9939-02C1101AFF6A}" dt="2023-11-13T18:43:01.179" v="77" actId="47"/>
          <pc:sldLayoutMkLst>
            <pc:docMk/>
            <pc:sldMasterMk cId="2025700175" sldId="2147483744"/>
            <pc:sldLayoutMk cId="3421843513" sldId="2147483750"/>
          </pc:sldLayoutMkLst>
        </pc:sldLayoutChg>
        <pc:sldLayoutChg chg="del">
          <pc:chgData name="Jon Rosdahl" userId="2820f357-2dd4-4127-8713-e0bfde0fd756" providerId="ADAL" clId="{12B91F68-3D0A-4123-9939-02C1101AFF6A}" dt="2023-11-13T18:43:01.179" v="77" actId="47"/>
          <pc:sldLayoutMkLst>
            <pc:docMk/>
            <pc:sldMasterMk cId="2025700175" sldId="2147483744"/>
            <pc:sldLayoutMk cId="3224425487" sldId="2147483751"/>
          </pc:sldLayoutMkLst>
        </pc:sldLayoutChg>
        <pc:sldLayoutChg chg="del">
          <pc:chgData name="Jon Rosdahl" userId="2820f357-2dd4-4127-8713-e0bfde0fd756" providerId="ADAL" clId="{12B91F68-3D0A-4123-9939-02C1101AFF6A}" dt="2023-11-13T18:43:01.179" v="77" actId="47"/>
          <pc:sldLayoutMkLst>
            <pc:docMk/>
            <pc:sldMasterMk cId="2025700175" sldId="2147483744"/>
            <pc:sldLayoutMk cId="4123291885" sldId="2147483752"/>
          </pc:sldLayoutMkLst>
        </pc:sldLayoutChg>
        <pc:sldLayoutChg chg="del">
          <pc:chgData name="Jon Rosdahl" userId="2820f357-2dd4-4127-8713-e0bfde0fd756" providerId="ADAL" clId="{12B91F68-3D0A-4123-9939-02C1101AFF6A}" dt="2023-11-13T18:43:01.179" v="77" actId="47"/>
          <pc:sldLayoutMkLst>
            <pc:docMk/>
            <pc:sldMasterMk cId="2025700175" sldId="2147483744"/>
            <pc:sldLayoutMk cId="211780184" sldId="2147483753"/>
          </pc:sldLayoutMkLst>
        </pc:sldLayoutChg>
        <pc:sldLayoutChg chg="del">
          <pc:chgData name="Jon Rosdahl" userId="2820f357-2dd4-4127-8713-e0bfde0fd756" providerId="ADAL" clId="{12B91F68-3D0A-4123-9939-02C1101AFF6A}" dt="2023-11-13T18:43:01.179" v="77" actId="47"/>
          <pc:sldLayoutMkLst>
            <pc:docMk/>
            <pc:sldMasterMk cId="2025700175" sldId="2147483744"/>
            <pc:sldLayoutMk cId="2764163299" sldId="2147483754"/>
          </pc:sldLayoutMkLst>
        </pc:sldLayoutChg>
        <pc:sldLayoutChg chg="del">
          <pc:chgData name="Jon Rosdahl" userId="2820f357-2dd4-4127-8713-e0bfde0fd756" providerId="ADAL" clId="{12B91F68-3D0A-4123-9939-02C1101AFF6A}" dt="2023-11-13T18:43:01.179" v="77" actId="47"/>
          <pc:sldLayoutMkLst>
            <pc:docMk/>
            <pc:sldMasterMk cId="2025700175" sldId="2147483744"/>
            <pc:sldLayoutMk cId="3695719908" sldId="214748375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802.11-23/1689r0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802.11-23/1689r0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802.11-23/1689r0</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4" name="Google Shape;12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601f55b2f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601f55b2f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6" name="Google Shape;136;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802.11-23/1689r0</a:t>
            </a:r>
            <a:endParaRPr lang="en-US" dirty="0"/>
          </a:p>
        </p:txBody>
      </p:sp>
      <p:sp>
        <p:nvSpPr>
          <p:cNvPr id="5" name="Date Placeholder 4"/>
          <p:cNvSpPr>
            <a:spLocks noGrp="1"/>
          </p:cNvSpPr>
          <p:nvPr>
            <p:ph type="dt" idx="11"/>
          </p:nvPr>
        </p:nvSpPr>
        <p:spPr/>
        <p:txBody>
          <a:bodyPr/>
          <a:lstStyle/>
          <a:p>
            <a:r>
              <a:rPr lang="en-US"/>
              <a:t>November 2023</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of Hands of those in the room.</a:t>
            </a:r>
          </a:p>
        </p:txBody>
      </p:sp>
      <p:sp>
        <p:nvSpPr>
          <p:cNvPr id="4" name="Header Placeholder 3"/>
          <p:cNvSpPr>
            <a:spLocks noGrp="1"/>
          </p:cNvSpPr>
          <p:nvPr>
            <p:ph type="hdr"/>
          </p:nvPr>
        </p:nvSpPr>
        <p:spPr/>
        <p:txBody>
          <a:bodyPr/>
          <a:lstStyle/>
          <a:p>
            <a:r>
              <a:rPr lang="en-US"/>
              <a:t>doc.: IEEE 802.11-23/1689r0</a:t>
            </a:r>
          </a:p>
        </p:txBody>
      </p:sp>
      <p:sp>
        <p:nvSpPr>
          <p:cNvPr id="5" name="Date Placeholder 4"/>
          <p:cNvSpPr>
            <a:spLocks noGrp="1"/>
          </p:cNvSpPr>
          <p:nvPr>
            <p:ph type="dt"/>
          </p:nvPr>
        </p:nvSpPr>
        <p:spPr/>
        <p:txBody>
          <a:bodyPr/>
          <a:lstStyle/>
          <a:p>
            <a:r>
              <a:rPr lang="en-US"/>
              <a:t>November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37935434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802.11-23/1689r0</a:t>
            </a:r>
            <a:endParaRPr lang="en-US" dirty="0"/>
          </a:p>
        </p:txBody>
      </p:sp>
      <p:sp>
        <p:nvSpPr>
          <p:cNvPr id="5" name="Rectangle 3"/>
          <p:cNvSpPr>
            <a:spLocks noGrp="1" noChangeArrowheads="1"/>
          </p:cNvSpPr>
          <p:nvPr>
            <p:ph type="dt"/>
          </p:nvPr>
        </p:nvSpPr>
        <p:spPr>
          <a:ln/>
        </p:spPr>
        <p:txBody>
          <a:bodyPr/>
          <a:lstStyle/>
          <a:p>
            <a:r>
              <a:rPr lang="en-US"/>
              <a:t>November 2023</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Sept 1, 2023</a:t>
            </a:r>
          </a:p>
          <a:p>
            <a:pPr lvl="0"/>
            <a:r>
              <a:rPr lang="en-US" sz="800" dirty="0"/>
              <a:t>	In General, Each year one Session must be Non-NA/US – Odd years Asia – Even Years Europe</a:t>
            </a:r>
          </a:p>
          <a:p>
            <a:pPr lvl="1"/>
            <a:r>
              <a:rPr lang="en-US" sz="800" dirty="0"/>
              <a:t>2024 January 14-19 – Hilton Panama, Panama – Contract executed (802WFIN-21/31r0)</a:t>
            </a:r>
          </a:p>
          <a:p>
            <a:pPr lvl="1"/>
            <a:r>
              <a:rPr lang="en-US" sz="800" dirty="0"/>
              <a:t>2024 May 12-17 - Warsaw Marriott, Warsaw, Poland– Contract signed by hotel in IEEE legal processing</a:t>
            </a:r>
          </a:p>
          <a:p>
            <a:pPr lvl="1"/>
            <a:r>
              <a:rPr lang="en-US" sz="800" dirty="0"/>
              <a:t>2024 Sept 8-13 - Hilton Waikoloa Village – Contract executed (802WFIN-20/12r0)</a:t>
            </a:r>
          </a:p>
          <a:p>
            <a:pPr lvl="1"/>
            <a:r>
              <a:rPr lang="en-US" sz="800" dirty="0"/>
              <a:t>2025 Jan 12-17 – Kobe, Japan – in negotiations</a:t>
            </a:r>
          </a:p>
          <a:p>
            <a:pPr lvl="1"/>
            <a:r>
              <a:rPr lang="en-US" sz="800" dirty="0"/>
              <a:t>2025 May 11-16 – Open – Target Europe - RFP</a:t>
            </a:r>
          </a:p>
          <a:p>
            <a:pPr lvl="1"/>
            <a:r>
              <a:rPr lang="en-US" sz="800" dirty="0"/>
              <a:t>2025 Sept 9-14 - Hilton Waikoloa Village, Waikoloa, HI – Contract executed (802WFIN-22-0007r0)</a:t>
            </a:r>
          </a:p>
          <a:p>
            <a:pPr lvl="1"/>
            <a:r>
              <a:rPr lang="en-US" sz="800" dirty="0"/>
              <a:t>2026 Jan 11-16 – RFP – Open (NA/Asia)</a:t>
            </a:r>
          </a:p>
          <a:p>
            <a:pPr lvl="1"/>
            <a:r>
              <a:rPr lang="en-US" sz="800" dirty="0"/>
              <a:t>2026 May 10-15– RFP – Open (Asia/NA)</a:t>
            </a:r>
          </a:p>
          <a:p>
            <a:pPr lvl="1"/>
            <a:r>
              <a:rPr lang="en-US" sz="800" dirty="0"/>
              <a:t>2026 Sept 13-18 Hilton Waikoloa Village, Waikoloa, HI – Contract executed (802WFIN-22-0008r0)</a:t>
            </a:r>
          </a:p>
          <a:p>
            <a:pPr lvl="1"/>
            <a:r>
              <a:rPr lang="en-US" sz="800" dirty="0"/>
              <a:t>2027 Jan 10-15 – RFP – Open (NA/Asia)</a:t>
            </a:r>
          </a:p>
          <a:p>
            <a:pPr lvl="1"/>
            <a:r>
              <a:rPr lang="en-US" sz="800" dirty="0"/>
              <a:t>2027 May 9-14 – RFP – Open (Asia/NA)</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Sept 12-17 – RFP </a:t>
            </a:r>
            <a:r>
              <a:rPr lang="en-US" sz="1100" dirty="0"/>
              <a:t>– Open (NA/Asia)</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100" dirty="0"/>
          </a:p>
          <a:p>
            <a:pPr lvl="1"/>
            <a:endParaRPr lang="en-US" sz="1100" dirty="0"/>
          </a:p>
        </p:txBody>
      </p:sp>
    </p:spTree>
    <p:extLst>
      <p:ext uri="{BB962C8B-B14F-4D97-AF65-F5344CB8AC3E}">
        <p14:creationId xmlns:p14="http://schemas.microsoft.com/office/powerpoint/2010/main" val="37585052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As of 11-13-2023 </a:t>
            </a:r>
          </a:p>
          <a:p>
            <a:r>
              <a:rPr lang="en-US" dirty="0"/>
              <a:t>Yellow Highlight – Was replaced – circumstances cause another change.</a:t>
            </a:r>
          </a:p>
          <a:p>
            <a:r>
              <a:rPr lang="en-US" dirty="0"/>
              <a:t>Blue  Highlight – replacement dates for venues deferred.</a:t>
            </a:r>
          </a:p>
          <a:p>
            <a:r>
              <a:rPr lang="en-US" dirty="0"/>
              <a:t>Light Green highlight – potential targets for possible deferrals or offset penalties.</a:t>
            </a:r>
          </a:p>
          <a:p>
            <a:r>
              <a:rPr lang="en-US" dirty="0"/>
              <a:t>Dark Green Highlight – rebooked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 2024.</a:t>
            </a:r>
          </a:p>
          <a:p>
            <a:endParaRPr lang="en-US" b="0" i="0" dirty="0">
              <a:solidFill>
                <a:srgbClr val="444444"/>
              </a:solidFill>
              <a:effectLst/>
              <a:latin typeface="Calibri" panose="020F0502020204030204" pitchFamily="34" charset="0"/>
            </a:endParaRPr>
          </a:p>
          <a:p>
            <a:pPr marL="171450" marR="0" lvl="0" indent="-1714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en-US" sz="1200" dirty="0">
                <a:solidFill>
                  <a:srgbClr val="0070C0"/>
                </a:solidFill>
              </a:rPr>
              <a:t>Executed Contract</a:t>
            </a:r>
          </a:p>
          <a:p>
            <a:pPr marL="171450" indent="-171450">
              <a:buFont typeface="Wingdings" panose="05000000000000000000" pitchFamily="2" charset="2"/>
              <a:buChar char="v"/>
            </a:pPr>
            <a:r>
              <a:rPr lang="en-US" sz="1200" b="0" i="0" dirty="0">
                <a:solidFill>
                  <a:srgbClr val="0070C0"/>
                </a:solidFill>
                <a:effectLst/>
                <a:latin typeface="Calibri" panose="020F0502020204030204" pitchFamily="34" charset="0"/>
              </a:rPr>
              <a:t> items are Venues approved by IEEE 802 EC, but Contract not complete.</a:t>
            </a:r>
          </a:p>
          <a:p>
            <a:pPr marL="171450" indent="-171450">
              <a:buFont typeface="Wingdings" panose="05000000000000000000" pitchFamily="2" charset="2"/>
              <a:buChar char="Ø"/>
            </a:pPr>
            <a:r>
              <a:rPr lang="en-US" sz="1200" b="0" i="0" dirty="0">
                <a:solidFill>
                  <a:srgbClr val="0070C0"/>
                </a:solidFill>
                <a:effectLst/>
                <a:latin typeface="Calibri" panose="020F0502020204030204" pitchFamily="34" charset="0"/>
              </a:rPr>
              <a:t>These are open Calendar items I am working with potential venues.</a:t>
            </a:r>
          </a:p>
          <a:p>
            <a:pPr marL="171450" indent="-171450">
              <a:buFont typeface="Wingdings" panose="05000000000000000000" pitchFamily="2" charset="2"/>
              <a:buChar char="q"/>
            </a:pPr>
            <a:r>
              <a:rPr lang="en-US" sz="1200" b="0" i="0" dirty="0">
                <a:solidFill>
                  <a:srgbClr val="0070C0"/>
                </a:solidFill>
                <a:effectLst/>
                <a:latin typeface="Calibri" panose="020F0502020204030204" pitchFamily="34" charset="0"/>
              </a:rPr>
              <a:t>Calendar open</a:t>
            </a: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Wingdings" panose="05000000000000000000" pitchFamily="2" charset="2"/>
              <a:buChar char="Ø"/>
              <a:tabLst/>
              <a:defRPr/>
            </a:pPr>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a:p>
            <a:pPr marL="171450" indent="-171450">
              <a:buFont typeface="Wingdings" panose="05000000000000000000" pitchFamily="2" charset="2"/>
              <a:buChar char="Ø"/>
            </a:pPr>
            <a:endParaRPr lang="en-US" b="0" i="0" dirty="0">
              <a:solidFill>
                <a:srgbClr val="444444"/>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24</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November 2023</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EC-23-0193-01-00EC</a:t>
            </a:r>
          </a:p>
        </p:txBody>
      </p:sp>
    </p:spTree>
    <p:extLst>
      <p:ext uri="{BB962C8B-B14F-4D97-AF65-F5344CB8AC3E}">
        <p14:creationId xmlns:p14="http://schemas.microsoft.com/office/powerpoint/2010/main" val="656981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802.11-23/1689r0</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802.11-23/1689r0</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 name="Google Shape;65;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26020473bd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g26020473bd7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 name="Google Shape;9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7c30aa6ca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g27c30aa6ca8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7" name="Google Shape;9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 name="Google Shape;10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0" name="Google Shape;110;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190062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p:nvPr/>
        </p:nvSpPr>
        <p:spPr>
          <a:xfrm flipH="1">
            <a:off x="10995200" y="5661233"/>
            <a:ext cx="1196800" cy="1196800"/>
          </a:xfrm>
          <a:prstGeom prst="rtTriangle">
            <a:avLst/>
          </a:prstGeom>
          <a:solidFill>
            <a:schemeClr val="lt1"/>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1" name="Google Shape;11;p13"/>
          <p:cNvSpPr/>
          <p:nvPr/>
        </p:nvSpPr>
        <p:spPr>
          <a:xfrm flipH="1">
            <a:off x="10995200" y="5661167"/>
            <a:ext cx="1196800" cy="1196800"/>
          </a:xfrm>
          <a:prstGeom prst="round1Rect">
            <a:avLst>
              <a:gd name="adj" fmla="val 16667"/>
            </a:avLst>
          </a:prstGeom>
          <a:solidFill>
            <a:schemeClr val="lt1">
              <a:alpha val="64313"/>
            </a:schemeClr>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2" name="Google Shape;12;p13"/>
          <p:cNvSpPr txBox="1">
            <a:spLocks noGrp="1"/>
          </p:cNvSpPr>
          <p:nvPr>
            <p:ph type="ctrTitle"/>
          </p:nvPr>
        </p:nvSpPr>
        <p:spPr>
          <a:xfrm>
            <a:off x="520700" y="2425700"/>
            <a:ext cx="10962800" cy="1244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13" name="Google Shape;13;p13"/>
          <p:cNvSpPr txBox="1">
            <a:spLocks noGrp="1"/>
          </p:cNvSpPr>
          <p:nvPr>
            <p:ph type="subTitle" idx="1"/>
          </p:nvPr>
        </p:nvSpPr>
        <p:spPr>
          <a:xfrm>
            <a:off x="520700" y="3718840"/>
            <a:ext cx="10962800" cy="577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2400">
                <a:solidFill>
                  <a:schemeClr val="lt1"/>
                </a:solidFill>
              </a:defRPr>
            </a:lvl2pPr>
            <a:lvl3pPr lvl="2" algn="l">
              <a:lnSpc>
                <a:spcPct val="100000"/>
              </a:lnSpc>
              <a:spcBef>
                <a:spcPts val="0"/>
              </a:spcBef>
              <a:spcAft>
                <a:spcPts val="0"/>
              </a:spcAft>
              <a:buClr>
                <a:schemeClr val="lt1"/>
              </a:buClr>
              <a:buSzPts val="1800"/>
              <a:buNone/>
              <a:defRPr sz="2400">
                <a:solidFill>
                  <a:schemeClr val="lt1"/>
                </a:solidFill>
              </a:defRPr>
            </a:lvl3pPr>
            <a:lvl4pPr lvl="3" algn="l">
              <a:lnSpc>
                <a:spcPct val="100000"/>
              </a:lnSpc>
              <a:spcBef>
                <a:spcPts val="0"/>
              </a:spcBef>
              <a:spcAft>
                <a:spcPts val="0"/>
              </a:spcAft>
              <a:buClr>
                <a:schemeClr val="lt1"/>
              </a:buClr>
              <a:buSzPts val="1800"/>
              <a:buNone/>
              <a:defRPr sz="2400">
                <a:solidFill>
                  <a:schemeClr val="lt1"/>
                </a:solidFill>
              </a:defRPr>
            </a:lvl4pPr>
            <a:lvl5pPr lvl="4" algn="l">
              <a:lnSpc>
                <a:spcPct val="100000"/>
              </a:lnSpc>
              <a:spcBef>
                <a:spcPts val="0"/>
              </a:spcBef>
              <a:spcAft>
                <a:spcPts val="0"/>
              </a:spcAft>
              <a:buClr>
                <a:schemeClr val="lt1"/>
              </a:buClr>
              <a:buSzPts val="1800"/>
              <a:buNone/>
              <a:defRPr sz="2400">
                <a:solidFill>
                  <a:schemeClr val="lt1"/>
                </a:solidFill>
              </a:defRPr>
            </a:lvl5pPr>
            <a:lvl6pPr lvl="5" algn="l">
              <a:lnSpc>
                <a:spcPct val="100000"/>
              </a:lnSpc>
              <a:spcBef>
                <a:spcPts val="0"/>
              </a:spcBef>
              <a:spcAft>
                <a:spcPts val="0"/>
              </a:spcAft>
              <a:buClr>
                <a:schemeClr val="lt1"/>
              </a:buClr>
              <a:buSzPts val="1800"/>
              <a:buNone/>
              <a:defRPr sz="2400">
                <a:solidFill>
                  <a:schemeClr val="lt1"/>
                </a:solidFill>
              </a:defRPr>
            </a:lvl6pPr>
            <a:lvl7pPr lvl="6" algn="l">
              <a:lnSpc>
                <a:spcPct val="100000"/>
              </a:lnSpc>
              <a:spcBef>
                <a:spcPts val="0"/>
              </a:spcBef>
              <a:spcAft>
                <a:spcPts val="0"/>
              </a:spcAft>
              <a:buClr>
                <a:schemeClr val="lt1"/>
              </a:buClr>
              <a:buSzPts val="1800"/>
              <a:buNone/>
              <a:defRPr sz="2400">
                <a:solidFill>
                  <a:schemeClr val="lt1"/>
                </a:solidFill>
              </a:defRPr>
            </a:lvl7pPr>
            <a:lvl8pPr lvl="7" algn="l">
              <a:lnSpc>
                <a:spcPct val="100000"/>
              </a:lnSpc>
              <a:spcBef>
                <a:spcPts val="0"/>
              </a:spcBef>
              <a:spcAft>
                <a:spcPts val="0"/>
              </a:spcAft>
              <a:buClr>
                <a:schemeClr val="lt1"/>
              </a:buClr>
              <a:buSzPts val="1800"/>
              <a:buNone/>
              <a:defRPr sz="2400">
                <a:solidFill>
                  <a:schemeClr val="lt1"/>
                </a:solidFill>
              </a:defRPr>
            </a:lvl8pPr>
            <a:lvl9pPr lvl="8" algn="l">
              <a:lnSpc>
                <a:spcPct val="100000"/>
              </a:lnSpc>
              <a:spcBef>
                <a:spcPts val="0"/>
              </a:spcBef>
              <a:spcAft>
                <a:spcPts val="0"/>
              </a:spcAft>
              <a:buClr>
                <a:schemeClr val="lt1"/>
              </a:buClr>
              <a:buSzPts val="1800"/>
              <a:buNone/>
              <a:defRPr sz="2400">
                <a:solidFill>
                  <a:schemeClr val="lt1"/>
                </a:solidFill>
              </a:defRPr>
            </a:lvl9pPr>
          </a:lstStyle>
          <a:p>
            <a:endParaRPr/>
          </a:p>
        </p:txBody>
      </p:sp>
      <p:sp>
        <p:nvSpPr>
          <p:cNvPr id="14" name="Google Shape;14;p1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797997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2031179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70211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16"/>
          <p:cNvSpPr txBox="1"/>
          <p:nvPr/>
        </p:nvSpPr>
        <p:spPr>
          <a:xfrm rot="10800000" flipH="1">
            <a:off x="4368800" y="33"/>
            <a:ext cx="78232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0" name="Google Shape;30;p16"/>
          <p:cNvSpPr/>
          <p:nvPr/>
        </p:nvSpPr>
        <p:spPr>
          <a:xfrm rot="-5400000">
            <a:off x="1012200" y="3356600"/>
            <a:ext cx="6858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1" name="Google Shape;31;p16"/>
          <p:cNvSpPr txBox="1">
            <a:spLocks noGrp="1"/>
          </p:cNvSpPr>
          <p:nvPr>
            <p:ph type="title"/>
          </p:nvPr>
        </p:nvSpPr>
        <p:spPr>
          <a:xfrm>
            <a:off x="301437" y="477067"/>
            <a:ext cx="3744000" cy="12712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3200"/>
            </a:lvl1pPr>
            <a:lvl2pPr lvl="1" algn="l">
              <a:lnSpc>
                <a:spcPct val="100000"/>
              </a:lnSpc>
              <a:spcBef>
                <a:spcPts val="0"/>
              </a:spcBef>
              <a:spcAft>
                <a:spcPts val="0"/>
              </a:spcAft>
              <a:buSzPts val="2400"/>
              <a:buNone/>
              <a:defRPr sz="3200"/>
            </a:lvl2pPr>
            <a:lvl3pPr lvl="2" algn="l">
              <a:lnSpc>
                <a:spcPct val="100000"/>
              </a:lnSpc>
              <a:spcBef>
                <a:spcPts val="0"/>
              </a:spcBef>
              <a:spcAft>
                <a:spcPts val="0"/>
              </a:spcAft>
              <a:buSzPts val="2400"/>
              <a:buNone/>
              <a:defRPr sz="3200"/>
            </a:lvl3pPr>
            <a:lvl4pPr lvl="3" algn="l">
              <a:lnSpc>
                <a:spcPct val="100000"/>
              </a:lnSpc>
              <a:spcBef>
                <a:spcPts val="0"/>
              </a:spcBef>
              <a:spcAft>
                <a:spcPts val="0"/>
              </a:spcAft>
              <a:buSzPts val="2400"/>
              <a:buNone/>
              <a:defRPr sz="3200"/>
            </a:lvl4pPr>
            <a:lvl5pPr lvl="4" algn="l">
              <a:lnSpc>
                <a:spcPct val="100000"/>
              </a:lnSpc>
              <a:spcBef>
                <a:spcPts val="0"/>
              </a:spcBef>
              <a:spcAft>
                <a:spcPts val="0"/>
              </a:spcAft>
              <a:buSzPts val="2400"/>
              <a:buNone/>
              <a:defRPr sz="3200"/>
            </a:lvl5pPr>
            <a:lvl6pPr lvl="5" algn="l">
              <a:lnSpc>
                <a:spcPct val="100000"/>
              </a:lnSpc>
              <a:spcBef>
                <a:spcPts val="0"/>
              </a:spcBef>
              <a:spcAft>
                <a:spcPts val="0"/>
              </a:spcAft>
              <a:buSzPts val="2400"/>
              <a:buNone/>
              <a:defRPr sz="3200"/>
            </a:lvl6pPr>
            <a:lvl7pPr lvl="6" algn="l">
              <a:lnSpc>
                <a:spcPct val="100000"/>
              </a:lnSpc>
              <a:spcBef>
                <a:spcPts val="0"/>
              </a:spcBef>
              <a:spcAft>
                <a:spcPts val="0"/>
              </a:spcAft>
              <a:buSzPts val="2400"/>
              <a:buNone/>
              <a:defRPr sz="3200"/>
            </a:lvl7pPr>
            <a:lvl8pPr lvl="7" algn="l">
              <a:lnSpc>
                <a:spcPct val="100000"/>
              </a:lnSpc>
              <a:spcBef>
                <a:spcPts val="0"/>
              </a:spcBef>
              <a:spcAft>
                <a:spcPts val="0"/>
              </a:spcAft>
              <a:buSzPts val="2400"/>
              <a:buNone/>
              <a:defRPr sz="3200"/>
            </a:lvl8pPr>
            <a:lvl9pPr lvl="8" algn="l">
              <a:lnSpc>
                <a:spcPct val="100000"/>
              </a:lnSpc>
              <a:spcBef>
                <a:spcPts val="0"/>
              </a:spcBef>
              <a:spcAft>
                <a:spcPts val="0"/>
              </a:spcAft>
              <a:buSzPts val="2400"/>
              <a:buNone/>
              <a:defRPr sz="3200"/>
            </a:lvl9pPr>
          </a:lstStyle>
          <a:p>
            <a:endParaRPr/>
          </a:p>
        </p:txBody>
      </p:sp>
      <p:sp>
        <p:nvSpPr>
          <p:cNvPr id="32" name="Google Shape;32;p16"/>
          <p:cNvSpPr txBox="1">
            <a:spLocks noGrp="1"/>
          </p:cNvSpPr>
          <p:nvPr>
            <p:ph type="body" idx="1"/>
          </p:nvPr>
        </p:nvSpPr>
        <p:spPr>
          <a:xfrm>
            <a:off x="301433" y="1954400"/>
            <a:ext cx="3744000" cy="4218000"/>
          </a:xfrm>
          <a:prstGeom prst="rect">
            <a:avLst/>
          </a:prstGeom>
          <a:noFill/>
          <a:ln>
            <a:noFill/>
          </a:ln>
        </p:spPr>
        <p:txBody>
          <a:bodyPr spcFirstLastPara="1" wrap="square" lIns="91425" tIns="91425" rIns="91425" bIns="91425" anchor="t" anchorCtr="0">
            <a:noAutofit/>
          </a:bodyPr>
          <a:lstStyle>
            <a:lvl1pPr marL="609585" lvl="0" indent="-406390" algn="l">
              <a:lnSpc>
                <a:spcPct val="115000"/>
              </a:lnSpc>
              <a:spcBef>
                <a:spcPts val="0"/>
              </a:spcBef>
              <a:spcAft>
                <a:spcPts val="0"/>
              </a:spcAft>
              <a:buClr>
                <a:schemeClr val="lt1"/>
              </a:buClr>
              <a:buSzPts val="1200"/>
              <a:buChar char="●"/>
              <a:defRPr sz="1600">
                <a:solidFill>
                  <a:schemeClr val="lt1"/>
                </a:solidFill>
              </a:defRPr>
            </a:lvl1pPr>
            <a:lvl2pPr marL="1219170" lvl="1" indent="-406390" algn="l">
              <a:lnSpc>
                <a:spcPct val="115000"/>
              </a:lnSpc>
              <a:spcBef>
                <a:spcPts val="2133"/>
              </a:spcBef>
              <a:spcAft>
                <a:spcPts val="0"/>
              </a:spcAft>
              <a:buClr>
                <a:schemeClr val="lt1"/>
              </a:buClr>
              <a:buSzPts val="1200"/>
              <a:buChar char="○"/>
              <a:defRPr sz="1600">
                <a:solidFill>
                  <a:schemeClr val="lt1"/>
                </a:solidFill>
              </a:defRPr>
            </a:lvl2pPr>
            <a:lvl3pPr marL="1828754" lvl="2" indent="-406390" algn="l">
              <a:lnSpc>
                <a:spcPct val="115000"/>
              </a:lnSpc>
              <a:spcBef>
                <a:spcPts val="2133"/>
              </a:spcBef>
              <a:spcAft>
                <a:spcPts val="0"/>
              </a:spcAft>
              <a:buClr>
                <a:schemeClr val="lt1"/>
              </a:buClr>
              <a:buSzPts val="1200"/>
              <a:buChar char="■"/>
              <a:defRPr sz="1600">
                <a:solidFill>
                  <a:schemeClr val="lt1"/>
                </a:solidFill>
              </a:defRPr>
            </a:lvl3pPr>
            <a:lvl4pPr marL="2438339" lvl="3" indent="-406390" algn="l">
              <a:lnSpc>
                <a:spcPct val="115000"/>
              </a:lnSpc>
              <a:spcBef>
                <a:spcPts val="2133"/>
              </a:spcBef>
              <a:spcAft>
                <a:spcPts val="0"/>
              </a:spcAft>
              <a:buClr>
                <a:schemeClr val="lt1"/>
              </a:buClr>
              <a:buSzPts val="1200"/>
              <a:buChar char="●"/>
              <a:defRPr sz="1600">
                <a:solidFill>
                  <a:schemeClr val="lt1"/>
                </a:solidFill>
              </a:defRPr>
            </a:lvl4pPr>
            <a:lvl5pPr marL="3047924" lvl="4" indent="-406390" algn="l">
              <a:lnSpc>
                <a:spcPct val="115000"/>
              </a:lnSpc>
              <a:spcBef>
                <a:spcPts val="2133"/>
              </a:spcBef>
              <a:spcAft>
                <a:spcPts val="0"/>
              </a:spcAft>
              <a:buClr>
                <a:schemeClr val="lt1"/>
              </a:buClr>
              <a:buSzPts val="1200"/>
              <a:buChar char="○"/>
              <a:defRPr sz="1600">
                <a:solidFill>
                  <a:schemeClr val="lt1"/>
                </a:solidFill>
              </a:defRPr>
            </a:lvl5pPr>
            <a:lvl6pPr marL="3657509" lvl="5" indent="-406390" algn="l">
              <a:lnSpc>
                <a:spcPct val="115000"/>
              </a:lnSpc>
              <a:spcBef>
                <a:spcPts val="2133"/>
              </a:spcBef>
              <a:spcAft>
                <a:spcPts val="0"/>
              </a:spcAft>
              <a:buClr>
                <a:schemeClr val="lt1"/>
              </a:buClr>
              <a:buSzPts val="1200"/>
              <a:buChar char="■"/>
              <a:defRPr sz="1600">
                <a:solidFill>
                  <a:schemeClr val="lt1"/>
                </a:solidFill>
              </a:defRPr>
            </a:lvl6pPr>
            <a:lvl7pPr marL="4267093" lvl="6" indent="-406390" algn="l">
              <a:lnSpc>
                <a:spcPct val="115000"/>
              </a:lnSpc>
              <a:spcBef>
                <a:spcPts val="2133"/>
              </a:spcBef>
              <a:spcAft>
                <a:spcPts val="0"/>
              </a:spcAft>
              <a:buClr>
                <a:schemeClr val="lt1"/>
              </a:buClr>
              <a:buSzPts val="1200"/>
              <a:buChar char="●"/>
              <a:defRPr sz="1600">
                <a:solidFill>
                  <a:schemeClr val="lt1"/>
                </a:solidFill>
              </a:defRPr>
            </a:lvl7pPr>
            <a:lvl8pPr marL="4876678" lvl="7" indent="-406390" algn="l">
              <a:lnSpc>
                <a:spcPct val="115000"/>
              </a:lnSpc>
              <a:spcBef>
                <a:spcPts val="2133"/>
              </a:spcBef>
              <a:spcAft>
                <a:spcPts val="0"/>
              </a:spcAft>
              <a:buClr>
                <a:schemeClr val="lt1"/>
              </a:buClr>
              <a:buSzPts val="1200"/>
              <a:buChar char="○"/>
              <a:defRPr sz="1600">
                <a:solidFill>
                  <a:schemeClr val="lt1"/>
                </a:solidFill>
              </a:defRPr>
            </a:lvl8pPr>
            <a:lvl9pPr marL="5486263" lvl="8" indent="-406390" algn="l">
              <a:lnSpc>
                <a:spcPct val="115000"/>
              </a:lnSpc>
              <a:spcBef>
                <a:spcPts val="2133"/>
              </a:spcBef>
              <a:spcAft>
                <a:spcPts val="2133"/>
              </a:spcAft>
              <a:buClr>
                <a:schemeClr val="lt1"/>
              </a:buClr>
              <a:buSzPts val="1200"/>
              <a:buChar char="■"/>
              <a:defRPr sz="1600">
                <a:solidFill>
                  <a:schemeClr val="lt1"/>
                </a:solidFill>
              </a:defRPr>
            </a:lvl9pPr>
          </a:lstStyle>
          <a:p>
            <a:endParaRPr/>
          </a:p>
        </p:txBody>
      </p:sp>
      <p:sp>
        <p:nvSpPr>
          <p:cNvPr id="33" name="Google Shape;33;p16"/>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2115412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4"/>
        <p:cNvGrpSpPr/>
        <p:nvPr/>
      </p:nvGrpSpPr>
      <p:grpSpPr>
        <a:xfrm>
          <a:off x="0" y="0"/>
          <a:ext cx="0" cy="0"/>
          <a:chOff x="0" y="0"/>
          <a:chExt cx="0" cy="0"/>
        </a:xfrm>
      </p:grpSpPr>
      <p:sp>
        <p:nvSpPr>
          <p:cNvPr id="35" name="Google Shape;35;p17"/>
          <p:cNvSpPr txBox="1">
            <a:spLocks noGrp="1"/>
          </p:cNvSpPr>
          <p:nvPr>
            <p:ph type="title"/>
          </p:nvPr>
        </p:nvSpPr>
        <p:spPr>
          <a:xfrm>
            <a:off x="614600" y="2753800"/>
            <a:ext cx="10962800" cy="1350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200"/>
              <a:buNone/>
              <a:defRPr sz="5600"/>
            </a:lvl1pPr>
            <a:lvl2pPr lvl="1" algn="l">
              <a:lnSpc>
                <a:spcPct val="100000"/>
              </a:lnSpc>
              <a:spcBef>
                <a:spcPts val="0"/>
              </a:spcBef>
              <a:spcAft>
                <a:spcPts val="0"/>
              </a:spcAft>
              <a:buSzPts val="4200"/>
              <a:buNone/>
              <a:defRPr sz="5600"/>
            </a:lvl2pPr>
            <a:lvl3pPr lvl="2" algn="l">
              <a:lnSpc>
                <a:spcPct val="100000"/>
              </a:lnSpc>
              <a:spcBef>
                <a:spcPts val="0"/>
              </a:spcBef>
              <a:spcAft>
                <a:spcPts val="0"/>
              </a:spcAft>
              <a:buSzPts val="4200"/>
              <a:buNone/>
              <a:defRPr sz="5600"/>
            </a:lvl3pPr>
            <a:lvl4pPr lvl="3" algn="l">
              <a:lnSpc>
                <a:spcPct val="100000"/>
              </a:lnSpc>
              <a:spcBef>
                <a:spcPts val="0"/>
              </a:spcBef>
              <a:spcAft>
                <a:spcPts val="0"/>
              </a:spcAft>
              <a:buSzPts val="4200"/>
              <a:buNone/>
              <a:defRPr sz="5600"/>
            </a:lvl4pPr>
            <a:lvl5pPr lvl="4" algn="l">
              <a:lnSpc>
                <a:spcPct val="100000"/>
              </a:lnSpc>
              <a:spcBef>
                <a:spcPts val="0"/>
              </a:spcBef>
              <a:spcAft>
                <a:spcPts val="0"/>
              </a:spcAft>
              <a:buSzPts val="4200"/>
              <a:buNone/>
              <a:defRPr sz="5600"/>
            </a:lvl5pPr>
            <a:lvl6pPr lvl="5" algn="l">
              <a:lnSpc>
                <a:spcPct val="100000"/>
              </a:lnSpc>
              <a:spcBef>
                <a:spcPts val="0"/>
              </a:spcBef>
              <a:spcAft>
                <a:spcPts val="0"/>
              </a:spcAft>
              <a:buSzPts val="4200"/>
              <a:buNone/>
              <a:defRPr sz="5600"/>
            </a:lvl6pPr>
            <a:lvl7pPr lvl="6" algn="l">
              <a:lnSpc>
                <a:spcPct val="100000"/>
              </a:lnSpc>
              <a:spcBef>
                <a:spcPts val="0"/>
              </a:spcBef>
              <a:spcAft>
                <a:spcPts val="0"/>
              </a:spcAft>
              <a:buSzPts val="4200"/>
              <a:buNone/>
              <a:defRPr sz="5600"/>
            </a:lvl7pPr>
            <a:lvl8pPr lvl="7" algn="l">
              <a:lnSpc>
                <a:spcPct val="100000"/>
              </a:lnSpc>
              <a:spcBef>
                <a:spcPts val="0"/>
              </a:spcBef>
              <a:spcAft>
                <a:spcPts val="0"/>
              </a:spcAft>
              <a:buSzPts val="4200"/>
              <a:buNone/>
              <a:defRPr sz="5600"/>
            </a:lvl8pPr>
            <a:lvl9pPr lvl="8" algn="l">
              <a:lnSpc>
                <a:spcPct val="100000"/>
              </a:lnSpc>
              <a:spcBef>
                <a:spcPts val="0"/>
              </a:spcBef>
              <a:spcAft>
                <a:spcPts val="0"/>
              </a:spcAft>
              <a:buSzPts val="4200"/>
              <a:buNone/>
              <a:defRPr sz="5600"/>
            </a:lvl9pPr>
          </a:lstStyle>
          <a:p>
            <a:endParaRPr/>
          </a:p>
        </p:txBody>
      </p:sp>
      <p:sp>
        <p:nvSpPr>
          <p:cNvPr id="36" name="Google Shape;36;p17"/>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0790082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7"/>
        <p:cNvGrpSpPr/>
        <p:nvPr/>
      </p:nvGrpSpPr>
      <p:grpSpPr>
        <a:xfrm>
          <a:off x="0" y="0"/>
          <a:ext cx="0" cy="0"/>
          <a:chOff x="0" y="0"/>
          <a:chExt cx="0" cy="0"/>
        </a:xfrm>
      </p:grpSpPr>
      <p:sp>
        <p:nvSpPr>
          <p:cNvPr id="38" name="Google Shape;38;p18"/>
          <p:cNvSpPr/>
          <p:nvPr/>
        </p:nvSpPr>
        <p:spPr>
          <a:xfrm rot="10800000" flipH="1">
            <a:off x="0" y="875200"/>
            <a:ext cx="12192000" cy="59828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39" name="Google Shape;39;p18"/>
          <p:cNvSpPr/>
          <p:nvPr/>
        </p:nvSpPr>
        <p:spPr>
          <a:xfrm>
            <a:off x="0" y="875133"/>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0" name="Google Shape;40;p18"/>
          <p:cNvSpPr txBox="1">
            <a:spLocks noGrp="1"/>
          </p:cNvSpPr>
          <p:nvPr>
            <p:ph type="title"/>
          </p:nvPr>
        </p:nvSpPr>
        <p:spPr>
          <a:xfrm>
            <a:off x="131000" y="21800"/>
            <a:ext cx="11768800" cy="803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800"/>
              <a:buNone/>
              <a:defRPr sz="2400"/>
            </a:lvl1pPr>
            <a:lvl2pPr lvl="1" algn="l">
              <a:lnSpc>
                <a:spcPct val="100000"/>
              </a:lnSpc>
              <a:spcBef>
                <a:spcPts val="0"/>
              </a:spcBef>
              <a:spcAft>
                <a:spcPts val="0"/>
              </a:spcAft>
              <a:buSzPts val="1800"/>
              <a:buNone/>
              <a:defRPr sz="2400"/>
            </a:lvl2pPr>
            <a:lvl3pPr lvl="2" algn="l">
              <a:lnSpc>
                <a:spcPct val="100000"/>
              </a:lnSpc>
              <a:spcBef>
                <a:spcPts val="0"/>
              </a:spcBef>
              <a:spcAft>
                <a:spcPts val="0"/>
              </a:spcAft>
              <a:buSzPts val="1800"/>
              <a:buNone/>
              <a:defRPr sz="2400"/>
            </a:lvl3pPr>
            <a:lvl4pPr lvl="3" algn="l">
              <a:lnSpc>
                <a:spcPct val="100000"/>
              </a:lnSpc>
              <a:spcBef>
                <a:spcPts val="0"/>
              </a:spcBef>
              <a:spcAft>
                <a:spcPts val="0"/>
              </a:spcAft>
              <a:buSzPts val="1800"/>
              <a:buNone/>
              <a:defRPr sz="2400"/>
            </a:lvl4pPr>
            <a:lvl5pPr lvl="4" algn="l">
              <a:lnSpc>
                <a:spcPct val="100000"/>
              </a:lnSpc>
              <a:spcBef>
                <a:spcPts val="0"/>
              </a:spcBef>
              <a:spcAft>
                <a:spcPts val="0"/>
              </a:spcAft>
              <a:buSzPts val="1800"/>
              <a:buNone/>
              <a:defRPr sz="2400"/>
            </a:lvl5pPr>
            <a:lvl6pPr lvl="5" algn="l">
              <a:lnSpc>
                <a:spcPct val="100000"/>
              </a:lnSpc>
              <a:spcBef>
                <a:spcPts val="0"/>
              </a:spcBef>
              <a:spcAft>
                <a:spcPts val="0"/>
              </a:spcAft>
              <a:buSzPts val="1800"/>
              <a:buNone/>
              <a:defRPr sz="2400"/>
            </a:lvl6pPr>
            <a:lvl7pPr lvl="6" algn="l">
              <a:lnSpc>
                <a:spcPct val="100000"/>
              </a:lnSpc>
              <a:spcBef>
                <a:spcPts val="0"/>
              </a:spcBef>
              <a:spcAft>
                <a:spcPts val="0"/>
              </a:spcAft>
              <a:buSzPts val="1800"/>
              <a:buNone/>
              <a:defRPr sz="2400"/>
            </a:lvl7pPr>
            <a:lvl8pPr lvl="7" algn="l">
              <a:lnSpc>
                <a:spcPct val="100000"/>
              </a:lnSpc>
              <a:spcBef>
                <a:spcPts val="0"/>
              </a:spcBef>
              <a:spcAft>
                <a:spcPts val="0"/>
              </a:spcAft>
              <a:buSzPts val="1800"/>
              <a:buNone/>
              <a:defRPr sz="2400"/>
            </a:lvl8pPr>
            <a:lvl9pPr lvl="8" algn="l">
              <a:lnSpc>
                <a:spcPct val="100000"/>
              </a:lnSpc>
              <a:spcBef>
                <a:spcPts val="0"/>
              </a:spcBef>
              <a:spcAft>
                <a:spcPts val="0"/>
              </a:spcAft>
              <a:buSzPts val="1800"/>
              <a:buNone/>
              <a:defRPr sz="2400"/>
            </a:lvl9pPr>
          </a:lstStyle>
          <a:p>
            <a:endParaRPr/>
          </a:p>
        </p:txBody>
      </p:sp>
      <p:sp>
        <p:nvSpPr>
          <p:cNvPr id="41" name="Google Shape;41;p18"/>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997177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
        <p:cNvGrpSpPr/>
        <p:nvPr/>
      </p:nvGrpSpPr>
      <p:grpSpPr>
        <a:xfrm>
          <a:off x="0" y="0"/>
          <a:ext cx="0" cy="0"/>
          <a:chOff x="0" y="0"/>
          <a:chExt cx="0" cy="0"/>
        </a:xfrm>
      </p:grpSpPr>
      <p:sp>
        <p:nvSpPr>
          <p:cNvPr id="43" name="Google Shape;43;p19"/>
          <p:cNvSpPr txBox="1">
            <a:spLocks noGrp="1"/>
          </p:cNvSpPr>
          <p:nvPr>
            <p:ph type="title"/>
          </p:nvPr>
        </p:nvSpPr>
        <p:spPr>
          <a:xfrm>
            <a:off x="653667" y="651000"/>
            <a:ext cx="8302800" cy="545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6000"/>
              <a:buNone/>
              <a:defRPr sz="8000"/>
            </a:lvl1pPr>
            <a:lvl2pPr lvl="1" algn="l">
              <a:lnSpc>
                <a:spcPct val="100000"/>
              </a:lnSpc>
              <a:spcBef>
                <a:spcPts val="0"/>
              </a:spcBef>
              <a:spcAft>
                <a:spcPts val="0"/>
              </a:spcAft>
              <a:buSzPts val="6000"/>
              <a:buNone/>
              <a:defRPr sz="8000"/>
            </a:lvl2pPr>
            <a:lvl3pPr lvl="2" algn="l">
              <a:lnSpc>
                <a:spcPct val="100000"/>
              </a:lnSpc>
              <a:spcBef>
                <a:spcPts val="0"/>
              </a:spcBef>
              <a:spcAft>
                <a:spcPts val="0"/>
              </a:spcAft>
              <a:buSzPts val="6000"/>
              <a:buNone/>
              <a:defRPr sz="8000"/>
            </a:lvl3pPr>
            <a:lvl4pPr lvl="3" algn="l">
              <a:lnSpc>
                <a:spcPct val="100000"/>
              </a:lnSpc>
              <a:spcBef>
                <a:spcPts val="0"/>
              </a:spcBef>
              <a:spcAft>
                <a:spcPts val="0"/>
              </a:spcAft>
              <a:buSzPts val="6000"/>
              <a:buNone/>
              <a:defRPr sz="8000"/>
            </a:lvl4pPr>
            <a:lvl5pPr lvl="4" algn="l">
              <a:lnSpc>
                <a:spcPct val="100000"/>
              </a:lnSpc>
              <a:spcBef>
                <a:spcPts val="0"/>
              </a:spcBef>
              <a:spcAft>
                <a:spcPts val="0"/>
              </a:spcAft>
              <a:buSzPts val="6000"/>
              <a:buNone/>
              <a:defRPr sz="8000"/>
            </a:lvl5pPr>
            <a:lvl6pPr lvl="5" algn="l">
              <a:lnSpc>
                <a:spcPct val="100000"/>
              </a:lnSpc>
              <a:spcBef>
                <a:spcPts val="0"/>
              </a:spcBef>
              <a:spcAft>
                <a:spcPts val="0"/>
              </a:spcAft>
              <a:buSzPts val="6000"/>
              <a:buNone/>
              <a:defRPr sz="8000"/>
            </a:lvl6pPr>
            <a:lvl7pPr lvl="6" algn="l">
              <a:lnSpc>
                <a:spcPct val="100000"/>
              </a:lnSpc>
              <a:spcBef>
                <a:spcPts val="0"/>
              </a:spcBef>
              <a:spcAft>
                <a:spcPts val="0"/>
              </a:spcAft>
              <a:buSzPts val="6000"/>
              <a:buNone/>
              <a:defRPr sz="8000"/>
            </a:lvl7pPr>
            <a:lvl8pPr lvl="7" algn="l">
              <a:lnSpc>
                <a:spcPct val="100000"/>
              </a:lnSpc>
              <a:spcBef>
                <a:spcPts val="0"/>
              </a:spcBef>
              <a:spcAft>
                <a:spcPts val="0"/>
              </a:spcAft>
              <a:buSzPts val="6000"/>
              <a:buNone/>
              <a:defRPr sz="8000"/>
            </a:lvl8pPr>
            <a:lvl9pPr lvl="8" algn="l">
              <a:lnSpc>
                <a:spcPct val="100000"/>
              </a:lnSpc>
              <a:spcBef>
                <a:spcPts val="0"/>
              </a:spcBef>
              <a:spcAft>
                <a:spcPts val="0"/>
              </a:spcAft>
              <a:buSzPts val="6000"/>
              <a:buNone/>
              <a:defRPr sz="8000"/>
            </a:lvl9pPr>
          </a:lstStyle>
          <a:p>
            <a:endParaRPr/>
          </a:p>
        </p:txBody>
      </p:sp>
      <p:sp>
        <p:nvSpPr>
          <p:cNvPr id="44" name="Google Shape;44;p19"/>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828193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5"/>
        <p:cNvGrpSpPr/>
        <p:nvPr/>
      </p:nvGrpSpPr>
      <p:grpSpPr>
        <a:xfrm>
          <a:off x="0" y="0"/>
          <a:ext cx="0" cy="0"/>
          <a:chOff x="0" y="0"/>
          <a:chExt cx="0" cy="0"/>
        </a:xfrm>
      </p:grpSpPr>
      <p:sp>
        <p:nvSpPr>
          <p:cNvPr id="46" name="Google Shape;46;p20"/>
          <p:cNvSpPr/>
          <p:nvPr/>
        </p:nvSpPr>
        <p:spPr>
          <a:xfrm flipH="1">
            <a:off x="0" y="0"/>
            <a:ext cx="6096000" cy="6858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7" name="Google Shape;47;p20"/>
          <p:cNvSpPr/>
          <p:nvPr/>
        </p:nvSpPr>
        <p:spPr>
          <a:xfrm rot="5400000">
            <a:off x="2595233" y="3357000"/>
            <a:ext cx="68572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48" name="Google Shape;48;p20"/>
          <p:cNvSpPr txBox="1">
            <a:spLocks noGrp="1"/>
          </p:cNvSpPr>
          <p:nvPr>
            <p:ph type="title"/>
          </p:nvPr>
        </p:nvSpPr>
        <p:spPr>
          <a:xfrm>
            <a:off x="354000" y="1644233"/>
            <a:ext cx="5393600" cy="1976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4200"/>
              <a:buNone/>
              <a:defRPr sz="5600">
                <a:solidFill>
                  <a:schemeClr val="dk2"/>
                </a:solidFill>
              </a:defRPr>
            </a:lvl1pPr>
            <a:lvl2pPr lvl="1" algn="ctr">
              <a:lnSpc>
                <a:spcPct val="100000"/>
              </a:lnSpc>
              <a:spcBef>
                <a:spcPts val="0"/>
              </a:spcBef>
              <a:spcAft>
                <a:spcPts val="0"/>
              </a:spcAft>
              <a:buClr>
                <a:schemeClr val="dk2"/>
              </a:buClr>
              <a:buSzPts val="4200"/>
              <a:buNone/>
              <a:defRPr sz="5600">
                <a:solidFill>
                  <a:schemeClr val="dk2"/>
                </a:solidFill>
              </a:defRPr>
            </a:lvl2pPr>
            <a:lvl3pPr lvl="2" algn="ctr">
              <a:lnSpc>
                <a:spcPct val="100000"/>
              </a:lnSpc>
              <a:spcBef>
                <a:spcPts val="0"/>
              </a:spcBef>
              <a:spcAft>
                <a:spcPts val="0"/>
              </a:spcAft>
              <a:buClr>
                <a:schemeClr val="dk2"/>
              </a:buClr>
              <a:buSzPts val="4200"/>
              <a:buNone/>
              <a:defRPr sz="5600">
                <a:solidFill>
                  <a:schemeClr val="dk2"/>
                </a:solidFill>
              </a:defRPr>
            </a:lvl3pPr>
            <a:lvl4pPr lvl="3" algn="ctr">
              <a:lnSpc>
                <a:spcPct val="100000"/>
              </a:lnSpc>
              <a:spcBef>
                <a:spcPts val="0"/>
              </a:spcBef>
              <a:spcAft>
                <a:spcPts val="0"/>
              </a:spcAft>
              <a:buClr>
                <a:schemeClr val="dk2"/>
              </a:buClr>
              <a:buSzPts val="4200"/>
              <a:buNone/>
              <a:defRPr sz="5600">
                <a:solidFill>
                  <a:schemeClr val="dk2"/>
                </a:solidFill>
              </a:defRPr>
            </a:lvl4pPr>
            <a:lvl5pPr lvl="4" algn="ctr">
              <a:lnSpc>
                <a:spcPct val="100000"/>
              </a:lnSpc>
              <a:spcBef>
                <a:spcPts val="0"/>
              </a:spcBef>
              <a:spcAft>
                <a:spcPts val="0"/>
              </a:spcAft>
              <a:buClr>
                <a:schemeClr val="dk2"/>
              </a:buClr>
              <a:buSzPts val="4200"/>
              <a:buNone/>
              <a:defRPr sz="5600">
                <a:solidFill>
                  <a:schemeClr val="dk2"/>
                </a:solidFill>
              </a:defRPr>
            </a:lvl5pPr>
            <a:lvl6pPr lvl="5" algn="ctr">
              <a:lnSpc>
                <a:spcPct val="100000"/>
              </a:lnSpc>
              <a:spcBef>
                <a:spcPts val="0"/>
              </a:spcBef>
              <a:spcAft>
                <a:spcPts val="0"/>
              </a:spcAft>
              <a:buClr>
                <a:schemeClr val="dk2"/>
              </a:buClr>
              <a:buSzPts val="4200"/>
              <a:buNone/>
              <a:defRPr sz="5600">
                <a:solidFill>
                  <a:schemeClr val="dk2"/>
                </a:solidFill>
              </a:defRPr>
            </a:lvl6pPr>
            <a:lvl7pPr lvl="6" algn="ctr">
              <a:lnSpc>
                <a:spcPct val="100000"/>
              </a:lnSpc>
              <a:spcBef>
                <a:spcPts val="0"/>
              </a:spcBef>
              <a:spcAft>
                <a:spcPts val="0"/>
              </a:spcAft>
              <a:buClr>
                <a:schemeClr val="dk2"/>
              </a:buClr>
              <a:buSzPts val="4200"/>
              <a:buNone/>
              <a:defRPr sz="5600">
                <a:solidFill>
                  <a:schemeClr val="dk2"/>
                </a:solidFill>
              </a:defRPr>
            </a:lvl7pPr>
            <a:lvl8pPr lvl="7" algn="ctr">
              <a:lnSpc>
                <a:spcPct val="100000"/>
              </a:lnSpc>
              <a:spcBef>
                <a:spcPts val="0"/>
              </a:spcBef>
              <a:spcAft>
                <a:spcPts val="0"/>
              </a:spcAft>
              <a:buClr>
                <a:schemeClr val="dk2"/>
              </a:buClr>
              <a:buSzPts val="4200"/>
              <a:buNone/>
              <a:defRPr sz="5600">
                <a:solidFill>
                  <a:schemeClr val="dk2"/>
                </a:solidFill>
              </a:defRPr>
            </a:lvl8pPr>
            <a:lvl9pPr lvl="8" algn="ctr">
              <a:lnSpc>
                <a:spcPct val="100000"/>
              </a:lnSpc>
              <a:spcBef>
                <a:spcPts val="0"/>
              </a:spcBef>
              <a:spcAft>
                <a:spcPts val="0"/>
              </a:spcAft>
              <a:buClr>
                <a:schemeClr val="dk2"/>
              </a:buClr>
              <a:buSzPts val="4200"/>
              <a:buNone/>
              <a:defRPr sz="5600">
                <a:solidFill>
                  <a:schemeClr val="dk2"/>
                </a:solidFill>
              </a:defRPr>
            </a:lvl9pPr>
          </a:lstStyle>
          <a:p>
            <a:endParaRPr/>
          </a:p>
        </p:txBody>
      </p:sp>
      <p:sp>
        <p:nvSpPr>
          <p:cNvPr id="49" name="Google Shape;49;p20"/>
          <p:cNvSpPr txBox="1">
            <a:spLocks noGrp="1"/>
          </p:cNvSpPr>
          <p:nvPr>
            <p:ph type="subTitle" idx="1"/>
          </p:nvPr>
        </p:nvSpPr>
        <p:spPr>
          <a:xfrm>
            <a:off x="354000" y="3705956"/>
            <a:ext cx="5393600" cy="16468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800"/>
            </a:lvl1pPr>
            <a:lvl2pPr lvl="1" algn="ctr">
              <a:lnSpc>
                <a:spcPct val="100000"/>
              </a:lnSpc>
              <a:spcBef>
                <a:spcPts val="0"/>
              </a:spcBef>
              <a:spcAft>
                <a:spcPts val="0"/>
              </a:spcAft>
              <a:buSzPts val="2100"/>
              <a:buNone/>
              <a:defRPr sz="2800"/>
            </a:lvl2pPr>
            <a:lvl3pPr lvl="2" algn="ctr">
              <a:lnSpc>
                <a:spcPct val="100000"/>
              </a:lnSpc>
              <a:spcBef>
                <a:spcPts val="0"/>
              </a:spcBef>
              <a:spcAft>
                <a:spcPts val="0"/>
              </a:spcAft>
              <a:buSzPts val="2100"/>
              <a:buNone/>
              <a:defRPr sz="2800"/>
            </a:lvl3pPr>
            <a:lvl4pPr lvl="3" algn="ctr">
              <a:lnSpc>
                <a:spcPct val="100000"/>
              </a:lnSpc>
              <a:spcBef>
                <a:spcPts val="0"/>
              </a:spcBef>
              <a:spcAft>
                <a:spcPts val="0"/>
              </a:spcAft>
              <a:buSzPts val="2100"/>
              <a:buNone/>
              <a:defRPr sz="2800"/>
            </a:lvl4pPr>
            <a:lvl5pPr lvl="4" algn="ctr">
              <a:lnSpc>
                <a:spcPct val="100000"/>
              </a:lnSpc>
              <a:spcBef>
                <a:spcPts val="0"/>
              </a:spcBef>
              <a:spcAft>
                <a:spcPts val="0"/>
              </a:spcAft>
              <a:buSzPts val="2100"/>
              <a:buNone/>
              <a:defRPr sz="2800"/>
            </a:lvl5pPr>
            <a:lvl6pPr lvl="5" algn="ctr">
              <a:lnSpc>
                <a:spcPct val="100000"/>
              </a:lnSpc>
              <a:spcBef>
                <a:spcPts val="0"/>
              </a:spcBef>
              <a:spcAft>
                <a:spcPts val="0"/>
              </a:spcAft>
              <a:buSzPts val="2100"/>
              <a:buNone/>
              <a:defRPr sz="2800"/>
            </a:lvl6pPr>
            <a:lvl7pPr lvl="6" algn="ctr">
              <a:lnSpc>
                <a:spcPct val="100000"/>
              </a:lnSpc>
              <a:spcBef>
                <a:spcPts val="0"/>
              </a:spcBef>
              <a:spcAft>
                <a:spcPts val="0"/>
              </a:spcAft>
              <a:buSzPts val="2100"/>
              <a:buNone/>
              <a:defRPr sz="2800"/>
            </a:lvl7pPr>
            <a:lvl8pPr lvl="7" algn="ctr">
              <a:lnSpc>
                <a:spcPct val="100000"/>
              </a:lnSpc>
              <a:spcBef>
                <a:spcPts val="0"/>
              </a:spcBef>
              <a:spcAft>
                <a:spcPts val="0"/>
              </a:spcAft>
              <a:buSzPts val="2100"/>
              <a:buNone/>
              <a:defRPr sz="2800"/>
            </a:lvl8pPr>
            <a:lvl9pPr lvl="8" algn="ctr">
              <a:lnSpc>
                <a:spcPct val="100000"/>
              </a:lnSpc>
              <a:spcBef>
                <a:spcPts val="0"/>
              </a:spcBef>
              <a:spcAft>
                <a:spcPts val="0"/>
              </a:spcAft>
              <a:buSzPts val="2100"/>
              <a:buNone/>
              <a:defRPr sz="2800"/>
            </a:lvl9pPr>
          </a:lstStyle>
          <a:p>
            <a:endParaRPr/>
          </a:p>
        </p:txBody>
      </p:sp>
      <p:sp>
        <p:nvSpPr>
          <p:cNvPr id="50" name="Google Shape;50;p20"/>
          <p:cNvSpPr txBox="1">
            <a:spLocks noGrp="1"/>
          </p:cNvSpPr>
          <p:nvPr>
            <p:ph type="body" idx="2"/>
          </p:nvPr>
        </p:nvSpPr>
        <p:spPr>
          <a:xfrm>
            <a:off x="6586000" y="965600"/>
            <a:ext cx="5116000" cy="4926800"/>
          </a:xfrm>
          <a:prstGeom prst="rect">
            <a:avLst/>
          </a:prstGeom>
          <a:noFill/>
          <a:ln>
            <a:noFill/>
          </a:ln>
        </p:spPr>
        <p:txBody>
          <a:bodyPr spcFirstLastPara="1" wrap="square" lIns="91425" tIns="91425" rIns="91425" bIns="91425" anchor="ctr" anchorCtr="0">
            <a:noAutofit/>
          </a:bodyPr>
          <a:lstStyle>
            <a:lvl1pPr marL="609585" lvl="0" indent="-457189" algn="l">
              <a:lnSpc>
                <a:spcPct val="115000"/>
              </a:lnSpc>
              <a:spcBef>
                <a:spcPts val="0"/>
              </a:spcBef>
              <a:spcAft>
                <a:spcPts val="0"/>
              </a:spcAft>
              <a:buClr>
                <a:schemeClr val="lt1"/>
              </a:buClr>
              <a:buSzPts val="1800"/>
              <a:buChar char="●"/>
              <a:defRPr>
                <a:solidFill>
                  <a:schemeClr val="lt1"/>
                </a:solidFill>
              </a:defRPr>
            </a:lvl1pPr>
            <a:lvl2pPr marL="1219170" lvl="1" indent="-423323" algn="l">
              <a:lnSpc>
                <a:spcPct val="115000"/>
              </a:lnSpc>
              <a:spcBef>
                <a:spcPts val="2133"/>
              </a:spcBef>
              <a:spcAft>
                <a:spcPts val="0"/>
              </a:spcAft>
              <a:buClr>
                <a:schemeClr val="lt1"/>
              </a:buClr>
              <a:buSzPts val="1400"/>
              <a:buChar char="○"/>
              <a:defRPr>
                <a:solidFill>
                  <a:schemeClr val="lt1"/>
                </a:solidFill>
              </a:defRPr>
            </a:lvl2pPr>
            <a:lvl3pPr marL="1828754" lvl="2" indent="-423323" algn="l">
              <a:lnSpc>
                <a:spcPct val="115000"/>
              </a:lnSpc>
              <a:spcBef>
                <a:spcPts val="2133"/>
              </a:spcBef>
              <a:spcAft>
                <a:spcPts val="0"/>
              </a:spcAft>
              <a:buClr>
                <a:schemeClr val="lt1"/>
              </a:buClr>
              <a:buSzPts val="1400"/>
              <a:buChar char="■"/>
              <a:defRPr>
                <a:solidFill>
                  <a:schemeClr val="lt1"/>
                </a:solidFill>
              </a:defRPr>
            </a:lvl3pPr>
            <a:lvl4pPr marL="2438339" lvl="3" indent="-423323" algn="l">
              <a:lnSpc>
                <a:spcPct val="115000"/>
              </a:lnSpc>
              <a:spcBef>
                <a:spcPts val="2133"/>
              </a:spcBef>
              <a:spcAft>
                <a:spcPts val="0"/>
              </a:spcAft>
              <a:buClr>
                <a:schemeClr val="lt1"/>
              </a:buClr>
              <a:buSzPts val="1400"/>
              <a:buChar char="●"/>
              <a:defRPr>
                <a:solidFill>
                  <a:schemeClr val="lt1"/>
                </a:solidFill>
              </a:defRPr>
            </a:lvl4pPr>
            <a:lvl5pPr marL="3047924" lvl="4" indent="-423323" algn="l">
              <a:lnSpc>
                <a:spcPct val="115000"/>
              </a:lnSpc>
              <a:spcBef>
                <a:spcPts val="2133"/>
              </a:spcBef>
              <a:spcAft>
                <a:spcPts val="0"/>
              </a:spcAft>
              <a:buClr>
                <a:schemeClr val="lt1"/>
              </a:buClr>
              <a:buSzPts val="1400"/>
              <a:buChar char="○"/>
              <a:defRPr>
                <a:solidFill>
                  <a:schemeClr val="lt1"/>
                </a:solidFill>
              </a:defRPr>
            </a:lvl5pPr>
            <a:lvl6pPr marL="3657509" lvl="5" indent="-423323" algn="l">
              <a:lnSpc>
                <a:spcPct val="115000"/>
              </a:lnSpc>
              <a:spcBef>
                <a:spcPts val="2133"/>
              </a:spcBef>
              <a:spcAft>
                <a:spcPts val="0"/>
              </a:spcAft>
              <a:buClr>
                <a:schemeClr val="lt1"/>
              </a:buClr>
              <a:buSzPts val="1400"/>
              <a:buChar char="■"/>
              <a:defRPr>
                <a:solidFill>
                  <a:schemeClr val="lt1"/>
                </a:solidFill>
              </a:defRPr>
            </a:lvl6pPr>
            <a:lvl7pPr marL="4267093" lvl="6" indent="-423323" algn="l">
              <a:lnSpc>
                <a:spcPct val="115000"/>
              </a:lnSpc>
              <a:spcBef>
                <a:spcPts val="2133"/>
              </a:spcBef>
              <a:spcAft>
                <a:spcPts val="0"/>
              </a:spcAft>
              <a:buClr>
                <a:schemeClr val="lt1"/>
              </a:buClr>
              <a:buSzPts val="1400"/>
              <a:buChar char="●"/>
              <a:defRPr>
                <a:solidFill>
                  <a:schemeClr val="lt1"/>
                </a:solidFill>
              </a:defRPr>
            </a:lvl7pPr>
            <a:lvl8pPr marL="4876678" lvl="7" indent="-423323" algn="l">
              <a:lnSpc>
                <a:spcPct val="115000"/>
              </a:lnSpc>
              <a:spcBef>
                <a:spcPts val="2133"/>
              </a:spcBef>
              <a:spcAft>
                <a:spcPts val="0"/>
              </a:spcAft>
              <a:buClr>
                <a:schemeClr val="lt1"/>
              </a:buClr>
              <a:buSzPts val="1400"/>
              <a:buChar char="○"/>
              <a:defRPr>
                <a:solidFill>
                  <a:schemeClr val="lt1"/>
                </a:solidFill>
              </a:defRPr>
            </a:lvl8pPr>
            <a:lvl9pPr marL="5486263" lvl="8" indent="-423323" algn="l">
              <a:lnSpc>
                <a:spcPct val="115000"/>
              </a:lnSpc>
              <a:spcBef>
                <a:spcPts val="2133"/>
              </a:spcBef>
              <a:spcAft>
                <a:spcPts val="2133"/>
              </a:spcAft>
              <a:buClr>
                <a:schemeClr val="lt1"/>
              </a:buClr>
              <a:buSzPts val="1400"/>
              <a:buChar char="■"/>
              <a:defRPr>
                <a:solidFill>
                  <a:schemeClr val="lt1"/>
                </a:solidFill>
              </a:defRPr>
            </a:lvl9pPr>
          </a:lstStyle>
          <a:p>
            <a:endParaRPr/>
          </a:p>
        </p:txBody>
      </p:sp>
      <p:sp>
        <p:nvSpPr>
          <p:cNvPr id="51" name="Google Shape;51;p20"/>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41129217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52"/>
        <p:cNvGrpSpPr/>
        <p:nvPr/>
      </p:nvGrpSpPr>
      <p:grpSpPr>
        <a:xfrm>
          <a:off x="0" y="0"/>
          <a:ext cx="0" cy="0"/>
          <a:chOff x="0" y="0"/>
          <a:chExt cx="0" cy="0"/>
        </a:xfrm>
      </p:grpSpPr>
      <p:sp>
        <p:nvSpPr>
          <p:cNvPr id="53" name="Google Shape;53;p21"/>
          <p:cNvSpPr txBox="1"/>
          <p:nvPr/>
        </p:nvSpPr>
        <p:spPr>
          <a:xfrm rot="10800000" flipH="1">
            <a:off x="0" y="0"/>
            <a:ext cx="12192000" cy="62612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4" name="Google Shape;54;p21"/>
          <p:cNvSpPr/>
          <p:nvPr/>
        </p:nvSpPr>
        <p:spPr>
          <a:xfrm rot="10800000" flipH="1">
            <a:off x="0" y="6163633"/>
            <a:ext cx="12192000" cy="98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55" name="Google Shape;55;p21"/>
          <p:cNvSpPr txBox="1">
            <a:spLocks noGrp="1"/>
          </p:cNvSpPr>
          <p:nvPr>
            <p:ph type="body" idx="1"/>
          </p:nvPr>
        </p:nvSpPr>
        <p:spPr>
          <a:xfrm>
            <a:off x="76200" y="6262433"/>
            <a:ext cx="11176000" cy="595600"/>
          </a:xfrm>
          <a:prstGeom prst="rect">
            <a:avLst/>
          </a:prstGeom>
          <a:noFill/>
          <a:ln>
            <a:noFill/>
          </a:ln>
        </p:spPr>
        <p:txBody>
          <a:bodyPr spcFirstLastPara="1" wrap="square" lIns="91425" tIns="91425" rIns="91425" bIns="91425" anchor="ctr" anchorCtr="0">
            <a:noAutofit/>
          </a:bodyPr>
          <a:lstStyle>
            <a:lvl1pPr marL="609585" lvl="0" indent="-304792" algn="l">
              <a:lnSpc>
                <a:spcPct val="100000"/>
              </a:lnSpc>
              <a:spcBef>
                <a:spcPts val="0"/>
              </a:spcBef>
              <a:spcAft>
                <a:spcPts val="0"/>
              </a:spcAft>
              <a:buClr>
                <a:schemeClr val="lt1"/>
              </a:buClr>
              <a:buSzPts val="1200"/>
              <a:buNone/>
              <a:defRPr sz="1600">
                <a:solidFill>
                  <a:schemeClr val="lt1"/>
                </a:solidFill>
              </a:defRPr>
            </a:lvl1pPr>
          </a:lstStyle>
          <a:p>
            <a:endParaRPr/>
          </a:p>
        </p:txBody>
      </p:sp>
      <p:sp>
        <p:nvSpPr>
          <p:cNvPr id="56" name="Google Shape;56;p21"/>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1"/>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0432238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4"/>
        </a:solidFill>
        <a:effectLst/>
      </p:bgPr>
    </p:bg>
    <p:spTree>
      <p:nvGrpSpPr>
        <p:cNvPr id="1" name="Shape 57"/>
        <p:cNvGrpSpPr/>
        <p:nvPr/>
      </p:nvGrpSpPr>
      <p:grpSpPr>
        <a:xfrm>
          <a:off x="0" y="0"/>
          <a:ext cx="0" cy="0"/>
          <a:chOff x="0" y="0"/>
          <a:chExt cx="0" cy="0"/>
        </a:xfrm>
      </p:grpSpPr>
      <p:sp>
        <p:nvSpPr>
          <p:cNvPr id="58" name="Google Shape;58;p22"/>
          <p:cNvSpPr txBox="1">
            <a:spLocks noGrp="1"/>
          </p:cNvSpPr>
          <p:nvPr>
            <p:ph type="title" hasCustomPrompt="1"/>
          </p:nvPr>
        </p:nvSpPr>
        <p:spPr>
          <a:xfrm>
            <a:off x="634000" y="1678033"/>
            <a:ext cx="10962800" cy="2618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12000"/>
              <a:buNone/>
              <a:defRPr sz="16000">
                <a:solidFill>
                  <a:schemeClr val="dk2"/>
                </a:solidFill>
              </a:defRPr>
            </a:lvl1pPr>
            <a:lvl2pPr lvl="1" algn="ctr">
              <a:lnSpc>
                <a:spcPct val="100000"/>
              </a:lnSpc>
              <a:spcBef>
                <a:spcPts val="0"/>
              </a:spcBef>
              <a:spcAft>
                <a:spcPts val="0"/>
              </a:spcAft>
              <a:buClr>
                <a:schemeClr val="dk2"/>
              </a:buClr>
              <a:buSzPts val="12000"/>
              <a:buNone/>
              <a:defRPr sz="16000">
                <a:solidFill>
                  <a:schemeClr val="dk2"/>
                </a:solidFill>
              </a:defRPr>
            </a:lvl2pPr>
            <a:lvl3pPr lvl="2" algn="ctr">
              <a:lnSpc>
                <a:spcPct val="100000"/>
              </a:lnSpc>
              <a:spcBef>
                <a:spcPts val="0"/>
              </a:spcBef>
              <a:spcAft>
                <a:spcPts val="0"/>
              </a:spcAft>
              <a:buClr>
                <a:schemeClr val="dk2"/>
              </a:buClr>
              <a:buSzPts val="12000"/>
              <a:buNone/>
              <a:defRPr sz="16000">
                <a:solidFill>
                  <a:schemeClr val="dk2"/>
                </a:solidFill>
              </a:defRPr>
            </a:lvl3pPr>
            <a:lvl4pPr lvl="3" algn="ctr">
              <a:lnSpc>
                <a:spcPct val="100000"/>
              </a:lnSpc>
              <a:spcBef>
                <a:spcPts val="0"/>
              </a:spcBef>
              <a:spcAft>
                <a:spcPts val="0"/>
              </a:spcAft>
              <a:buClr>
                <a:schemeClr val="dk2"/>
              </a:buClr>
              <a:buSzPts val="12000"/>
              <a:buNone/>
              <a:defRPr sz="16000">
                <a:solidFill>
                  <a:schemeClr val="dk2"/>
                </a:solidFill>
              </a:defRPr>
            </a:lvl4pPr>
            <a:lvl5pPr lvl="4" algn="ctr">
              <a:lnSpc>
                <a:spcPct val="100000"/>
              </a:lnSpc>
              <a:spcBef>
                <a:spcPts val="0"/>
              </a:spcBef>
              <a:spcAft>
                <a:spcPts val="0"/>
              </a:spcAft>
              <a:buClr>
                <a:schemeClr val="dk2"/>
              </a:buClr>
              <a:buSzPts val="12000"/>
              <a:buNone/>
              <a:defRPr sz="16000">
                <a:solidFill>
                  <a:schemeClr val="dk2"/>
                </a:solidFill>
              </a:defRPr>
            </a:lvl5pPr>
            <a:lvl6pPr lvl="5" algn="ctr">
              <a:lnSpc>
                <a:spcPct val="100000"/>
              </a:lnSpc>
              <a:spcBef>
                <a:spcPts val="0"/>
              </a:spcBef>
              <a:spcAft>
                <a:spcPts val="0"/>
              </a:spcAft>
              <a:buClr>
                <a:schemeClr val="dk2"/>
              </a:buClr>
              <a:buSzPts val="12000"/>
              <a:buNone/>
              <a:defRPr sz="16000">
                <a:solidFill>
                  <a:schemeClr val="dk2"/>
                </a:solidFill>
              </a:defRPr>
            </a:lvl6pPr>
            <a:lvl7pPr lvl="6" algn="ctr">
              <a:lnSpc>
                <a:spcPct val="100000"/>
              </a:lnSpc>
              <a:spcBef>
                <a:spcPts val="0"/>
              </a:spcBef>
              <a:spcAft>
                <a:spcPts val="0"/>
              </a:spcAft>
              <a:buClr>
                <a:schemeClr val="dk2"/>
              </a:buClr>
              <a:buSzPts val="12000"/>
              <a:buNone/>
              <a:defRPr sz="16000">
                <a:solidFill>
                  <a:schemeClr val="dk2"/>
                </a:solidFill>
              </a:defRPr>
            </a:lvl7pPr>
            <a:lvl8pPr lvl="7" algn="ctr">
              <a:lnSpc>
                <a:spcPct val="100000"/>
              </a:lnSpc>
              <a:spcBef>
                <a:spcPts val="0"/>
              </a:spcBef>
              <a:spcAft>
                <a:spcPts val="0"/>
              </a:spcAft>
              <a:buClr>
                <a:schemeClr val="dk2"/>
              </a:buClr>
              <a:buSzPts val="12000"/>
              <a:buNone/>
              <a:defRPr sz="16000">
                <a:solidFill>
                  <a:schemeClr val="dk2"/>
                </a:solidFill>
              </a:defRPr>
            </a:lvl8pPr>
            <a:lvl9pPr lvl="8" algn="ctr">
              <a:lnSpc>
                <a:spcPct val="100000"/>
              </a:lnSpc>
              <a:spcBef>
                <a:spcPts val="0"/>
              </a:spcBef>
              <a:spcAft>
                <a:spcPts val="0"/>
              </a:spcAft>
              <a:buClr>
                <a:schemeClr val="dk2"/>
              </a:buClr>
              <a:buSzPts val="12000"/>
              <a:buNone/>
              <a:defRPr sz="16000">
                <a:solidFill>
                  <a:schemeClr val="dk2"/>
                </a:solidFill>
              </a:defRPr>
            </a:lvl9pPr>
          </a:lstStyle>
          <a:p>
            <a:r>
              <a:t>xx%</a:t>
            </a:r>
          </a:p>
        </p:txBody>
      </p:sp>
      <p:sp>
        <p:nvSpPr>
          <p:cNvPr id="59" name="Google Shape;59;p22"/>
          <p:cNvSpPr txBox="1">
            <a:spLocks noGrp="1"/>
          </p:cNvSpPr>
          <p:nvPr>
            <p:ph type="body" idx="1"/>
          </p:nvPr>
        </p:nvSpPr>
        <p:spPr>
          <a:xfrm>
            <a:off x="634000" y="4406167"/>
            <a:ext cx="10962800" cy="1734400"/>
          </a:xfrm>
          <a:prstGeom prst="rect">
            <a:avLst/>
          </a:prstGeom>
          <a:noFill/>
          <a:ln>
            <a:noFill/>
          </a:ln>
        </p:spPr>
        <p:txBody>
          <a:bodyPr spcFirstLastPara="1" wrap="square" lIns="91425" tIns="91425" rIns="91425" bIns="91425" anchor="t" anchorCtr="0">
            <a:noAutofit/>
          </a:bodyPr>
          <a:lstStyle>
            <a:lvl1pPr marL="609585" lvl="0" indent="-457189" algn="ctr">
              <a:lnSpc>
                <a:spcPct val="115000"/>
              </a:lnSpc>
              <a:spcBef>
                <a:spcPts val="0"/>
              </a:spcBef>
              <a:spcAft>
                <a:spcPts val="0"/>
              </a:spcAft>
              <a:buSzPts val="1800"/>
              <a:buChar char="●"/>
              <a:defRPr/>
            </a:lvl1pPr>
            <a:lvl2pPr marL="1219170" lvl="1" indent="-423323" algn="ctr">
              <a:lnSpc>
                <a:spcPct val="115000"/>
              </a:lnSpc>
              <a:spcBef>
                <a:spcPts val="2133"/>
              </a:spcBef>
              <a:spcAft>
                <a:spcPts val="0"/>
              </a:spcAft>
              <a:buSzPts val="1400"/>
              <a:buChar char="○"/>
              <a:defRPr/>
            </a:lvl2pPr>
            <a:lvl3pPr marL="1828754" lvl="2" indent="-423323" algn="ctr">
              <a:lnSpc>
                <a:spcPct val="115000"/>
              </a:lnSpc>
              <a:spcBef>
                <a:spcPts val="2133"/>
              </a:spcBef>
              <a:spcAft>
                <a:spcPts val="0"/>
              </a:spcAft>
              <a:buSzPts val="1400"/>
              <a:buChar char="■"/>
              <a:defRPr/>
            </a:lvl3pPr>
            <a:lvl4pPr marL="2438339" lvl="3" indent="-423323" algn="ctr">
              <a:lnSpc>
                <a:spcPct val="115000"/>
              </a:lnSpc>
              <a:spcBef>
                <a:spcPts val="2133"/>
              </a:spcBef>
              <a:spcAft>
                <a:spcPts val="0"/>
              </a:spcAft>
              <a:buSzPts val="1400"/>
              <a:buChar char="●"/>
              <a:defRPr/>
            </a:lvl4pPr>
            <a:lvl5pPr marL="3047924" lvl="4" indent="-423323" algn="ctr">
              <a:lnSpc>
                <a:spcPct val="115000"/>
              </a:lnSpc>
              <a:spcBef>
                <a:spcPts val="2133"/>
              </a:spcBef>
              <a:spcAft>
                <a:spcPts val="0"/>
              </a:spcAft>
              <a:buSzPts val="1400"/>
              <a:buChar char="○"/>
              <a:defRPr/>
            </a:lvl5pPr>
            <a:lvl6pPr marL="3657509" lvl="5" indent="-423323" algn="ctr">
              <a:lnSpc>
                <a:spcPct val="115000"/>
              </a:lnSpc>
              <a:spcBef>
                <a:spcPts val="2133"/>
              </a:spcBef>
              <a:spcAft>
                <a:spcPts val="0"/>
              </a:spcAft>
              <a:buSzPts val="1400"/>
              <a:buChar char="■"/>
              <a:defRPr/>
            </a:lvl6pPr>
            <a:lvl7pPr marL="4267093" lvl="6" indent="-423323" algn="ctr">
              <a:lnSpc>
                <a:spcPct val="115000"/>
              </a:lnSpc>
              <a:spcBef>
                <a:spcPts val="2133"/>
              </a:spcBef>
              <a:spcAft>
                <a:spcPts val="0"/>
              </a:spcAft>
              <a:buSzPts val="1400"/>
              <a:buChar char="●"/>
              <a:defRPr/>
            </a:lvl7pPr>
            <a:lvl8pPr marL="4876678" lvl="7" indent="-423323" algn="ctr">
              <a:lnSpc>
                <a:spcPct val="115000"/>
              </a:lnSpc>
              <a:spcBef>
                <a:spcPts val="2133"/>
              </a:spcBef>
              <a:spcAft>
                <a:spcPts val="0"/>
              </a:spcAft>
              <a:buSzPts val="1400"/>
              <a:buChar char="○"/>
              <a:defRPr/>
            </a:lvl8pPr>
            <a:lvl9pPr marL="5486263" lvl="8" indent="-423323" algn="ctr">
              <a:lnSpc>
                <a:spcPct val="115000"/>
              </a:lnSpc>
              <a:spcBef>
                <a:spcPts val="2133"/>
              </a:spcBef>
              <a:spcAft>
                <a:spcPts val="2133"/>
              </a:spcAft>
              <a:buSzPts val="1400"/>
              <a:buChar char="■"/>
              <a:defRPr/>
            </a:lvl9pPr>
          </a:lstStyle>
          <a:p>
            <a:endParaRPr/>
          </a:p>
        </p:txBody>
      </p:sp>
      <p:sp>
        <p:nvSpPr>
          <p:cNvPr id="60" name="Google Shape;60;p2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054569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2629410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23"/>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469350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November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0510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November 2023</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129729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November 2023</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93200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November 2023</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3245203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November 2023</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836450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84724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2023</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11847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November 2023</a:t>
            </a:r>
            <a:endParaRPr lang="en-GB" dirty="0"/>
          </a:p>
        </p:txBody>
      </p:sp>
      <p:sp>
        <p:nvSpPr>
          <p:cNvPr id="1028" name="Rectangle 4"/>
          <p:cNvSpPr>
            <a:spLocks noGrp="1" noChangeArrowheads="1"/>
          </p:cNvSpPr>
          <p:nvPr>
            <p:ph type="ftr"/>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676902" y="6558296"/>
            <a:ext cx="83608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29218" y="6558296"/>
            <a:ext cx="459315" cy="184666"/>
          </a:xfrm>
          <a:prstGeom prst="rect">
            <a:avLst/>
          </a:prstGeom>
          <a:noFill/>
          <a:ln w="9525">
            <a:noFill/>
            <a:round/>
            <a:headEnd/>
            <a:tailEnd/>
          </a:ln>
          <a:effectLst/>
        </p:spPr>
        <p:txBody>
          <a:bodyPr wrap="squar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502400"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11-23-1689r0</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009877954"/>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1pPr>
            <a:lvl2pPr marR="0" lvl="1"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2pPr>
            <a:lvl3pPr marR="0" lvl="2"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3pPr>
            <a:lvl4pPr marR="0" lvl="3"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4pPr>
            <a:lvl5pPr marR="0" lvl="4"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5pPr>
            <a:lvl6pPr marR="0" lvl="5"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6pPr>
            <a:lvl7pPr marR="0" lvl="6"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7pPr>
            <a:lvl8pPr marR="0" lvl="7"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8pPr>
            <a:lvl9pPr marR="0" lvl="8" algn="l" rtl="0">
              <a:lnSpc>
                <a:spcPct val="100000"/>
              </a:lnSpc>
              <a:spcBef>
                <a:spcPts val="0"/>
              </a:spcBef>
              <a:spcAft>
                <a:spcPts val="0"/>
              </a:spcAft>
              <a:buClr>
                <a:schemeClr val="lt1"/>
              </a:buClr>
              <a:buSzPts val="3200"/>
              <a:buFont typeface="Roboto"/>
              <a:buNone/>
              <a:defRPr sz="3200" b="0" i="0" u="none" strike="noStrike" cap="none">
                <a:solidFill>
                  <a:schemeClr val="lt1"/>
                </a:solidFill>
                <a:latin typeface="Roboto"/>
                <a:ea typeface="Roboto"/>
                <a:cs typeface="Roboto"/>
                <a:sym typeface="Roboto"/>
              </a:defRPr>
            </a:lvl9pPr>
          </a:lstStyle>
          <a:p>
            <a:endParaRPr/>
          </a:p>
        </p:txBody>
      </p:sp>
      <p:sp>
        <p:nvSpPr>
          <p:cNvPr id="7" name="Google Shape;7;p12"/>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lt2"/>
              </a:buClr>
              <a:buSzPts val="1800"/>
              <a:buFont typeface="Roboto"/>
              <a:buChar char="●"/>
              <a:defRPr sz="1800" b="0" i="0" u="none" strike="noStrike" cap="none">
                <a:solidFill>
                  <a:schemeClr val="lt2"/>
                </a:solidFill>
                <a:latin typeface="Roboto"/>
                <a:ea typeface="Roboto"/>
                <a:cs typeface="Roboto"/>
                <a:sym typeface="Roboto"/>
              </a:defRPr>
            </a:lvl1pPr>
            <a:lvl2pPr marL="914400" marR="0" lvl="1"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2pPr>
            <a:lvl3pPr marL="1371600" marR="0" lvl="2"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3pPr>
            <a:lvl4pPr marL="1828800" marR="0" lvl="3"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4pPr>
            <a:lvl5pPr marL="2286000" marR="0" lvl="4"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5pPr>
            <a:lvl6pPr marL="2743200" marR="0" lvl="5"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6pPr>
            <a:lvl7pPr marL="3200400" marR="0" lvl="6"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7pPr>
            <a:lvl8pPr marL="3657600" marR="0" lvl="7" indent="-317500" algn="l" rtl="0">
              <a:lnSpc>
                <a:spcPct val="115000"/>
              </a:lnSpc>
              <a:spcBef>
                <a:spcPts val="1600"/>
              </a:spcBef>
              <a:spcAft>
                <a:spcPts val="0"/>
              </a:spcAft>
              <a:buClr>
                <a:schemeClr val="lt2"/>
              </a:buClr>
              <a:buSzPts val="1400"/>
              <a:buFont typeface="Roboto"/>
              <a:buChar char="○"/>
              <a:defRPr sz="1400" b="0" i="0" u="none" strike="noStrike" cap="none">
                <a:solidFill>
                  <a:schemeClr val="lt2"/>
                </a:solidFill>
                <a:latin typeface="Roboto"/>
                <a:ea typeface="Roboto"/>
                <a:cs typeface="Roboto"/>
                <a:sym typeface="Roboto"/>
              </a:defRPr>
            </a:lvl8pPr>
            <a:lvl9pPr marL="4114800" marR="0" lvl="8" indent="-317500" algn="l" rtl="0">
              <a:lnSpc>
                <a:spcPct val="115000"/>
              </a:lnSpc>
              <a:spcBef>
                <a:spcPts val="1600"/>
              </a:spcBef>
              <a:spcAft>
                <a:spcPts val="1600"/>
              </a:spcAft>
              <a:buClr>
                <a:schemeClr val="lt2"/>
              </a:buClr>
              <a:buSzPts val="1400"/>
              <a:buFont typeface="Roboto"/>
              <a:buChar char="■"/>
              <a:defRPr sz="1400" b="0" i="0" u="none" strike="noStrike" cap="none">
                <a:solidFill>
                  <a:schemeClr val="lt2"/>
                </a:solidFill>
                <a:latin typeface="Roboto"/>
                <a:ea typeface="Roboto"/>
                <a:cs typeface="Roboto"/>
                <a:sym typeface="Roboto"/>
              </a:defRPr>
            </a:lvl9pPr>
          </a:lstStyle>
          <a:p>
            <a:endParaRPr/>
          </a:p>
        </p:txBody>
      </p:sp>
      <p:sp>
        <p:nvSpPr>
          <p:cNvPr id="8" name="Google Shape;8;p12"/>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rtl="0">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939511155"/>
      </p:ext>
    </p:extLst>
  </p:cSld>
  <p:clrMap bg1="lt1" tx1="dk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chedule.802world.com/schedule/schedule/show"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hyperlink" Target="https://cvent.me/nwK28E" TargetMode="External"/><Relationship Id="rId4" Type="http://schemas.openxmlformats.org/officeDocument/2006/relationships/hyperlink" Target="https://ieee802.org/802tele_calendar.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hyperlink" Target="mailto:802info@facetoface-events.com"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hyperlink" Target="https://802world.org/plenary/future-plenary-sessions/"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22/ec-22-0003-00-00EC-future-802-plenary-venue-contract-status.xls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ec/dcn/23/ec-23-0001-05-WCSG-ieee-802wcsc-meeting-venue-manager-report-2023.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ly/pdtku" TargetMode="External"/><Relationship Id="rId2" Type="http://schemas.openxmlformats.org/officeDocument/2006/relationships/notesSlide" Target="../notesSlides/notesSlide4.xml"/><Relationship Id="rId1" Type="http://schemas.openxmlformats.org/officeDocument/2006/relationships/slideLayout" Target="../slideLayouts/slideLayout11.xml"/><Relationship Id="rId4" Type="http://schemas.openxmlformats.org/officeDocument/2006/relationships/hyperlink" Target="https://ieee802.org/802tele_calendar.html"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mailto:dawns@facetoface-events.com" TargetMode="External"/><Relationship Id="rId2" Type="http://schemas.openxmlformats.org/officeDocument/2006/relationships/notesSlide" Target="../notesSlides/notesSlide6.xml"/><Relationship Id="rId1" Type="http://schemas.openxmlformats.org/officeDocument/2006/relationships/slideLayout" Target="../slideLayouts/slideLayout11.xml"/><Relationship Id="rId5" Type="http://schemas.openxmlformats.org/officeDocument/2006/relationships/hyperlink" Target="mailto:stephanie@facetoface-events.com" TargetMode="External"/><Relationship Id="rId4" Type="http://schemas.openxmlformats.org/officeDocument/2006/relationships/hyperlink" Target="mailto:lisa@facetoface-events.co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ieee802.linespeed.com/" TargetMode="External"/><Relationship Id="rId2" Type="http://schemas.openxmlformats.org/officeDocument/2006/relationships/notesSlide" Target="../notesSlides/notesSlide7.xml"/><Relationship Id="rId1" Type="http://schemas.openxmlformats.org/officeDocument/2006/relationships/slideLayout" Target="../slideLayouts/slideLayout11.xml"/><Relationship Id="rId4" Type="http://schemas.openxmlformats.org/officeDocument/2006/relationships/hyperlink" Target="mailto:rick@linespeed.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1st Vice Chair Report - 2023 Nov - Plenary Honolulu</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2023-11-13</a:t>
            </a:r>
          </a:p>
        </p:txBody>
      </p:sp>
      <p:sp>
        <p:nvSpPr>
          <p:cNvPr id="6" name="Date Placeholder 3"/>
          <p:cNvSpPr>
            <a:spLocks noGrp="1"/>
          </p:cNvSpPr>
          <p:nvPr>
            <p:ph type="dt" idx="10"/>
          </p:nvPr>
        </p:nvSpPr>
        <p:spPr/>
        <p:txBody>
          <a:bodyPr/>
          <a:lstStyle/>
          <a:p>
            <a:r>
              <a:rPr lang="en-US"/>
              <a:t>November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name="Document" r:id="rId3" imgW="8253180" imgH="2529696" progId="Word.Document.8">
                  <p:embed/>
                </p:oleObj>
              </mc:Choice>
              <mc:Fallback>
                <p:oleObj name="Document" r:id="rId3"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4"/>
                      <a:srcRect/>
                      <a:stretch>
                        <a:fillRect/>
                      </a:stretch>
                    </p:blipFill>
                    <p:spPr bwMode="auto">
                      <a:xfrm>
                        <a:off x="993775" y="2382457"/>
                        <a:ext cx="9750425" cy="2702307"/>
                      </a:xfrm>
                      <a:prstGeom prst="rect">
                        <a:avLst/>
                      </a:prstGeom>
                      <a:noFill/>
                    </p:spPr>
                  </p:pic>
                </p:oleObj>
              </mc:Fallback>
            </mc:AlternateContent>
          </a:graphicData>
        </a:graphic>
      </p:graphicFrame>
      <p:sp>
        <p:nvSpPr>
          <p:cNvPr id="2" name="Footer Placeholder 1">
            <a:extLst>
              <a:ext uri="{FF2B5EF4-FFF2-40B4-BE49-F238E27FC236}">
                <a16:creationId xmlns:a16="http://schemas.microsoft.com/office/drawing/2014/main" id="{33DA98C5-8FA1-7F0F-88B8-A194A982B9B8}"/>
              </a:ext>
            </a:extLst>
          </p:cNvPr>
          <p:cNvSpPr>
            <a:spLocks noGrp="1"/>
          </p:cNvSpPr>
          <p:nvPr>
            <p:ph type="ftr" idx="11"/>
          </p:nvPr>
        </p:nvSpPr>
        <p:spPr/>
        <p:txBody>
          <a:bodyPr/>
          <a:lstStyle/>
          <a:p>
            <a:r>
              <a:rPr lang="en-GB"/>
              <a:t>Jon Rosdahl (Qualcomm)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5"/>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Schedule of Sessions and Attendance</a:t>
            </a:r>
            <a:endParaRPr/>
          </a:p>
        </p:txBody>
      </p:sp>
      <p:sp>
        <p:nvSpPr>
          <p:cNvPr id="107" name="Google Shape;107;p5"/>
          <p:cNvSpPr txBox="1">
            <a:spLocks noGrp="1"/>
          </p:cNvSpPr>
          <p:nvPr>
            <p:ph type="body" idx="1"/>
          </p:nvPr>
        </p:nvSpPr>
        <p:spPr>
          <a:xfrm>
            <a:off x="629200" y="2384433"/>
            <a:ext cx="10776800" cy="4473600"/>
          </a:xfrm>
          <a:prstGeom prst="rect">
            <a:avLst/>
          </a:prstGeom>
          <a:noFill/>
          <a:ln>
            <a:noFill/>
          </a:ln>
        </p:spPr>
        <p:txBody>
          <a:bodyPr spcFirstLastPara="1" wrap="square" lIns="121900" tIns="121900" rIns="121900" bIns="121900" anchor="t" anchorCtr="0">
            <a:noAutofit/>
          </a:bodyPr>
          <a:lstStyle/>
          <a:p>
            <a:pPr marL="0" indent="0">
              <a:buNone/>
            </a:pPr>
            <a:r>
              <a:rPr lang="en" sz="2000" b="1" dirty="0"/>
              <a:t>SCHEDULE OF SESSIONS</a:t>
            </a:r>
            <a:endParaRPr sz="2000" b="1" dirty="0"/>
          </a:p>
          <a:p>
            <a:pPr marL="0" indent="0">
              <a:spcBef>
                <a:spcPts val="1333"/>
              </a:spcBef>
              <a:buNone/>
            </a:pPr>
            <a:r>
              <a:rPr lang="en" sz="2000" b="1" dirty="0"/>
              <a:t>In Person Room Assignments:</a:t>
            </a:r>
            <a:r>
              <a:rPr lang="en" sz="2000" dirty="0"/>
              <a:t> Schedule QR codes posted outside each meeting room and on your badge hand out. </a:t>
            </a:r>
            <a:r>
              <a:rPr lang="en" sz="2000" u="sng" dirty="0">
                <a:solidFill>
                  <a:schemeClr val="hlink"/>
                </a:solidFill>
                <a:hlinkClick r:id="rId3"/>
              </a:rPr>
              <a:t>http://schedule.802world.com/schedule/schedule/show</a:t>
            </a:r>
            <a:endParaRPr sz="2000" dirty="0"/>
          </a:p>
          <a:p>
            <a:pPr marL="0" indent="0">
              <a:spcBef>
                <a:spcPts val="1333"/>
              </a:spcBef>
              <a:buNone/>
            </a:pPr>
            <a:r>
              <a:rPr lang="en" sz="2000" b="1" dirty="0"/>
              <a:t>Virtual Participation:</a:t>
            </a:r>
            <a:r>
              <a:rPr lang="en" sz="2000" dirty="0"/>
              <a:t> </a:t>
            </a:r>
            <a:r>
              <a:rPr lang="en" sz="2000" u="sng" dirty="0">
                <a:solidFill>
                  <a:schemeClr val="hlink"/>
                </a:solidFill>
                <a:hlinkClick r:id="rId4"/>
              </a:rPr>
              <a:t>https://ieee802.org/802tele_calendar.html</a:t>
            </a:r>
            <a:endParaRPr sz="2000" dirty="0"/>
          </a:p>
          <a:p>
            <a:pPr marL="0" indent="0">
              <a:spcBef>
                <a:spcPts val="1333"/>
              </a:spcBef>
              <a:buNone/>
            </a:pPr>
            <a:r>
              <a:rPr lang="en" sz="2000" b="1" dirty="0"/>
              <a:t>ATTENDANCE TOOL (IMAT) :  </a:t>
            </a:r>
            <a:r>
              <a:rPr lang="en-US" sz="2000" u="sng" dirty="0">
                <a:solidFill>
                  <a:schemeClr val="hlink"/>
                </a:solidFill>
              </a:rPr>
              <a:t>https://imat.ieee.org/ </a:t>
            </a:r>
          </a:p>
          <a:p>
            <a:pPr marL="0" indent="0">
              <a:spcBef>
                <a:spcPts val="1333"/>
              </a:spcBef>
              <a:buNone/>
            </a:pPr>
            <a:r>
              <a:rPr lang="en" sz="2000" b="1" dirty="0">
                <a:highlight>
                  <a:srgbClr val="FFFF00"/>
                </a:highlight>
              </a:rPr>
              <a:t>REGISTRATION FEE REQUIREMENT REMINDER</a:t>
            </a:r>
            <a:endParaRPr sz="2000" b="1" dirty="0">
              <a:highlight>
                <a:srgbClr val="FFFF00"/>
              </a:highlight>
            </a:endParaRPr>
          </a:p>
          <a:p>
            <a:pPr marL="0" indent="0">
              <a:spcBef>
                <a:spcPts val="1333"/>
              </a:spcBef>
              <a:buNone/>
            </a:pPr>
            <a:r>
              <a:rPr lang="en" sz="1733" dirty="0"/>
              <a:t>Payment of the session registration fee is required for all individuals who participate in any session associated with the November 2023 IEEE 802 Plenary Session. Registration: </a:t>
            </a:r>
            <a:r>
              <a:rPr lang="en" sz="1733" u="sng" dirty="0">
                <a:solidFill>
                  <a:schemeClr val="hlink"/>
                </a:solidFill>
                <a:hlinkClick r:id="rId5"/>
              </a:rPr>
              <a:t>https://cvent.me/nwK28E</a:t>
            </a:r>
            <a:endParaRPr sz="1733" dirty="0"/>
          </a:p>
          <a:p>
            <a:pPr indent="0" algn="ctr">
              <a:spcBef>
                <a:spcPts val="1333"/>
              </a:spcBef>
              <a:buNone/>
            </a:pPr>
            <a:endParaRPr sz="2000" dirty="0"/>
          </a:p>
          <a:p>
            <a:pPr marL="0" indent="0" algn="ctr">
              <a:spcBef>
                <a:spcPts val="1333"/>
              </a:spcBef>
              <a:spcAft>
                <a:spcPts val="2133"/>
              </a:spcAft>
              <a:buNone/>
            </a:pPr>
            <a:endParaRP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6"/>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Audio Visual Support - In Person Sessions </a:t>
            </a:r>
            <a:endParaRPr/>
          </a:p>
        </p:txBody>
      </p:sp>
      <p:sp>
        <p:nvSpPr>
          <p:cNvPr id="113" name="Google Shape;113;p6"/>
          <p:cNvSpPr txBox="1">
            <a:spLocks noGrp="1"/>
          </p:cNvSpPr>
          <p:nvPr>
            <p:ph type="body" idx="1"/>
          </p:nvPr>
        </p:nvSpPr>
        <p:spPr>
          <a:xfrm>
            <a:off x="629200" y="2244733"/>
            <a:ext cx="10776800" cy="4613267"/>
          </a:xfrm>
          <a:prstGeom prst="rect">
            <a:avLst/>
          </a:prstGeom>
          <a:noFill/>
          <a:ln>
            <a:noFill/>
          </a:ln>
        </p:spPr>
        <p:txBody>
          <a:bodyPr spcFirstLastPara="1" wrap="square" lIns="121900" tIns="121900" rIns="121900" bIns="121900" anchor="t" anchorCtr="0">
            <a:noAutofit/>
          </a:bodyPr>
          <a:lstStyle/>
          <a:p>
            <a:pPr marL="0" indent="0">
              <a:buNone/>
            </a:pPr>
            <a:r>
              <a:rPr lang="en" sz="1733" b="1"/>
              <a:t>WHO TO CONTACT IF AUDIO VISUAL EQUIPMENT ISN’T WORKING IN YOUR ONSITE MEETING ROOM</a:t>
            </a:r>
            <a:endParaRPr sz="1733" b="1"/>
          </a:p>
          <a:p>
            <a:pPr marL="0" indent="0">
              <a:spcBef>
                <a:spcPts val="1333"/>
              </a:spcBef>
              <a:buNone/>
            </a:pPr>
            <a:r>
              <a:rPr lang="en" sz="1733"/>
              <a:t>Please contact the Meeting Planner directly if you have any issues with the audio visual equipment in your meeting room. The Meeting Planner will contact support and  the appropriate technician will be sent to assist as soon as possible.</a:t>
            </a:r>
            <a:endParaRPr sz="1733"/>
          </a:p>
          <a:p>
            <a:pPr marL="0" indent="0">
              <a:spcBef>
                <a:spcPts val="1333"/>
              </a:spcBef>
              <a:buNone/>
            </a:pPr>
            <a:r>
              <a:rPr lang="en" sz="1733"/>
              <a:t>Meeting Planner can be reached at:</a:t>
            </a:r>
            <a:endParaRPr sz="1733"/>
          </a:p>
          <a:p>
            <a:pPr indent="-414856">
              <a:spcBef>
                <a:spcPts val="1333"/>
              </a:spcBef>
              <a:buSzPts val="1300"/>
            </a:pPr>
            <a:r>
              <a:rPr lang="en" sz="1733"/>
              <a:t>Registration and Information Desk: Coral Lounge</a:t>
            </a:r>
            <a:endParaRPr sz="1733"/>
          </a:p>
          <a:p>
            <a:pPr indent="-414856">
              <a:buSzPts val="1300"/>
            </a:pPr>
            <a:r>
              <a:rPr lang="en" sz="1733"/>
              <a:t>Event Office: Tiare</a:t>
            </a:r>
            <a:endParaRPr sz="1733"/>
          </a:p>
          <a:p>
            <a:pPr indent="-414856">
              <a:buSzPts val="1300"/>
            </a:pPr>
            <a:r>
              <a:rPr lang="en" sz="1733"/>
              <a:t>Via Text or Call: Lisa Ronmark: +1 (604) 316-4947, Stephanie Williams +1 (408) 497-9613 </a:t>
            </a:r>
            <a:endParaRPr sz="1733" b="1"/>
          </a:p>
          <a:p>
            <a:pPr marL="0" indent="0">
              <a:spcBef>
                <a:spcPts val="1333"/>
              </a:spcBef>
              <a:buNone/>
            </a:pPr>
            <a:r>
              <a:rPr lang="en" sz="1733" b="1"/>
              <a:t>WEBEX AUDIO IN THE ONSITE MEETING ROOM</a:t>
            </a:r>
            <a:endParaRPr sz="1733" b="1"/>
          </a:p>
          <a:p>
            <a:pPr marL="0" indent="0">
              <a:spcBef>
                <a:spcPts val="1333"/>
              </a:spcBef>
              <a:buNone/>
            </a:pPr>
            <a:r>
              <a:rPr lang="en" sz="1733"/>
              <a:t>If you are a local participant, PLEASE, select “Don’t connect to audio” when joining the WebEx session. Connecting to the audio, November cause an audio feedback loop that prevents the meeting from proceeding</a:t>
            </a:r>
            <a:endParaRPr sz="1733"/>
          </a:p>
          <a:p>
            <a:pPr marL="0" indent="0">
              <a:spcBef>
                <a:spcPts val="1333"/>
              </a:spcBef>
              <a:buNone/>
            </a:pPr>
            <a:endParaRPr sz="1733"/>
          </a:p>
          <a:p>
            <a:pPr indent="0" algn="ctr">
              <a:spcBef>
                <a:spcPts val="1333"/>
              </a:spcBef>
              <a:buNone/>
            </a:pPr>
            <a:endParaRPr sz="2267"/>
          </a:p>
          <a:p>
            <a:pPr marL="0" indent="0" algn="ctr">
              <a:spcBef>
                <a:spcPts val="1333"/>
              </a:spcBef>
              <a:spcAft>
                <a:spcPts val="2133"/>
              </a:spcAft>
              <a:buNone/>
            </a:pPr>
            <a:endParaRPr sz="2267"/>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4"/>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Food and Beverage Breaks</a:t>
            </a:r>
            <a:endParaRPr/>
          </a:p>
        </p:txBody>
      </p:sp>
      <p:sp>
        <p:nvSpPr>
          <p:cNvPr id="119" name="Google Shape;119;p4"/>
          <p:cNvSpPr txBox="1">
            <a:spLocks noGrp="1"/>
          </p:cNvSpPr>
          <p:nvPr>
            <p:ph type="body" idx="1"/>
          </p:nvPr>
        </p:nvSpPr>
        <p:spPr>
          <a:xfrm>
            <a:off x="629200" y="2907300"/>
            <a:ext cx="5110000" cy="3135600"/>
          </a:xfrm>
          <a:prstGeom prst="rect">
            <a:avLst/>
          </a:prstGeom>
          <a:noFill/>
          <a:ln>
            <a:noFill/>
          </a:ln>
        </p:spPr>
        <p:txBody>
          <a:bodyPr spcFirstLastPara="1" wrap="square" lIns="121900" tIns="121900" rIns="121900" bIns="121900" anchor="t" anchorCtr="0">
            <a:noAutofit/>
          </a:bodyPr>
          <a:lstStyle/>
          <a:p>
            <a:pPr marL="0" indent="0" algn="ctr">
              <a:lnSpc>
                <a:spcPct val="50000"/>
              </a:lnSpc>
              <a:spcBef>
                <a:spcPts val="1333"/>
              </a:spcBef>
              <a:buNone/>
            </a:pPr>
            <a:r>
              <a:rPr lang="en" sz="2400" b="1" dirty="0"/>
              <a:t>Light Breakfast</a:t>
            </a:r>
            <a:endParaRPr sz="2400" b="1" dirty="0"/>
          </a:p>
          <a:p>
            <a:pPr marL="0" indent="0" algn="ctr">
              <a:lnSpc>
                <a:spcPct val="50000"/>
              </a:lnSpc>
              <a:spcBef>
                <a:spcPts val="1333"/>
              </a:spcBef>
              <a:buNone/>
            </a:pPr>
            <a:r>
              <a:rPr lang="en" sz="2400" b="1" dirty="0"/>
              <a:t>Coral Lounge, 2nd Floor </a:t>
            </a:r>
            <a:endParaRPr sz="2400" b="1" dirty="0"/>
          </a:p>
          <a:p>
            <a:pPr marL="0" indent="0" algn="ctr">
              <a:lnSpc>
                <a:spcPct val="50000"/>
              </a:lnSpc>
              <a:spcBef>
                <a:spcPts val="1333"/>
              </a:spcBef>
              <a:buNone/>
            </a:pPr>
            <a:r>
              <a:rPr lang="en" sz="2400" dirty="0"/>
              <a:t>Monday - Friday </a:t>
            </a:r>
            <a:endParaRPr sz="2400" dirty="0"/>
          </a:p>
          <a:p>
            <a:pPr marL="0" indent="0" algn="ctr">
              <a:lnSpc>
                <a:spcPct val="50000"/>
              </a:lnSpc>
              <a:spcBef>
                <a:spcPts val="1333"/>
              </a:spcBef>
              <a:buNone/>
            </a:pPr>
            <a:r>
              <a:rPr lang="en" sz="2400" dirty="0"/>
              <a:t>7:15 AM - 8:15 AM</a:t>
            </a:r>
            <a:endParaRPr sz="2400" dirty="0"/>
          </a:p>
          <a:p>
            <a:pPr marL="0" indent="0" algn="ctr">
              <a:lnSpc>
                <a:spcPct val="50000"/>
              </a:lnSpc>
              <a:spcBef>
                <a:spcPts val="1333"/>
              </a:spcBef>
              <a:buNone/>
            </a:pPr>
            <a:endParaRPr sz="2400" dirty="0"/>
          </a:p>
          <a:p>
            <a:pPr marL="0" indent="0" algn="ctr">
              <a:lnSpc>
                <a:spcPct val="50000"/>
              </a:lnSpc>
              <a:spcBef>
                <a:spcPts val="1333"/>
              </a:spcBef>
              <a:buClr>
                <a:srgbClr val="000000"/>
              </a:buClr>
              <a:buNone/>
            </a:pPr>
            <a:r>
              <a:rPr lang="en" sz="2400" b="1" dirty="0"/>
              <a:t>Morning Coffee &amp; Tea Break</a:t>
            </a:r>
            <a:endParaRPr sz="2400" b="1" dirty="0"/>
          </a:p>
          <a:p>
            <a:pPr marL="0" indent="0" algn="ctr">
              <a:lnSpc>
                <a:spcPct val="50000"/>
              </a:lnSpc>
              <a:spcBef>
                <a:spcPts val="1333"/>
              </a:spcBef>
              <a:buClr>
                <a:srgbClr val="000000"/>
              </a:buClr>
              <a:buNone/>
            </a:pPr>
            <a:r>
              <a:rPr lang="en" sz="2400" b="1" dirty="0"/>
              <a:t>Coral Lounge, 2nd Floor</a:t>
            </a:r>
            <a:endParaRPr sz="2400" dirty="0"/>
          </a:p>
          <a:p>
            <a:pPr marL="0" indent="0" algn="ctr">
              <a:lnSpc>
                <a:spcPct val="50000"/>
              </a:lnSpc>
              <a:spcBef>
                <a:spcPts val="1333"/>
              </a:spcBef>
              <a:buNone/>
            </a:pPr>
            <a:r>
              <a:rPr lang="en" sz="2400" dirty="0"/>
              <a:t>Monday - Thursday </a:t>
            </a:r>
            <a:endParaRPr sz="2400" dirty="0"/>
          </a:p>
          <a:p>
            <a:pPr marL="0" indent="0" algn="ctr">
              <a:lnSpc>
                <a:spcPct val="50000"/>
              </a:lnSpc>
              <a:spcBef>
                <a:spcPts val="1333"/>
              </a:spcBef>
              <a:buNone/>
            </a:pPr>
            <a:r>
              <a:rPr lang="en" sz="2400" dirty="0"/>
              <a:t>9:50 AM - 10:35 AM</a:t>
            </a:r>
            <a:endParaRPr sz="2400" dirty="0"/>
          </a:p>
          <a:p>
            <a:pPr marL="0" indent="0">
              <a:spcBef>
                <a:spcPts val="1333"/>
              </a:spcBef>
              <a:buNone/>
            </a:pPr>
            <a:endParaRPr sz="2400" dirty="0"/>
          </a:p>
          <a:p>
            <a:pPr indent="0" algn="ctr">
              <a:spcBef>
                <a:spcPts val="1333"/>
              </a:spcBef>
              <a:buNone/>
            </a:pPr>
            <a:endParaRPr sz="2400" dirty="0"/>
          </a:p>
          <a:p>
            <a:pPr marL="0" indent="0" algn="ctr">
              <a:spcBef>
                <a:spcPts val="1333"/>
              </a:spcBef>
              <a:spcAft>
                <a:spcPts val="2133"/>
              </a:spcAft>
              <a:buNone/>
            </a:pPr>
            <a:endParaRPr sz="2400" dirty="0"/>
          </a:p>
        </p:txBody>
      </p:sp>
      <p:sp>
        <p:nvSpPr>
          <p:cNvPr id="120" name="Google Shape;120;p4"/>
          <p:cNvSpPr txBox="1">
            <a:spLocks noGrp="1"/>
          </p:cNvSpPr>
          <p:nvPr>
            <p:ph type="body" idx="2"/>
          </p:nvPr>
        </p:nvSpPr>
        <p:spPr>
          <a:xfrm>
            <a:off x="6235500" y="2849633"/>
            <a:ext cx="5110000" cy="3384000"/>
          </a:xfrm>
          <a:prstGeom prst="rect">
            <a:avLst/>
          </a:prstGeom>
          <a:noFill/>
          <a:ln>
            <a:noFill/>
          </a:ln>
        </p:spPr>
        <p:txBody>
          <a:bodyPr spcFirstLastPara="1" wrap="square" lIns="121900" tIns="121900" rIns="121900" bIns="121900" anchor="t" anchorCtr="0">
            <a:noAutofit/>
          </a:bodyPr>
          <a:lstStyle/>
          <a:p>
            <a:pPr marL="0" indent="0" algn="ctr">
              <a:lnSpc>
                <a:spcPct val="50000"/>
              </a:lnSpc>
              <a:spcBef>
                <a:spcPts val="1333"/>
              </a:spcBef>
              <a:buNone/>
            </a:pPr>
            <a:r>
              <a:rPr lang="en" sz="2133" b="1" dirty="0"/>
              <a:t>Lunch</a:t>
            </a:r>
            <a:endParaRPr sz="2133" b="1" dirty="0"/>
          </a:p>
          <a:p>
            <a:pPr marL="0" indent="0" algn="ctr">
              <a:lnSpc>
                <a:spcPct val="50000"/>
              </a:lnSpc>
              <a:spcBef>
                <a:spcPts val="1333"/>
              </a:spcBef>
              <a:buNone/>
            </a:pPr>
            <a:r>
              <a:rPr lang="en" sz="2133" b="1" dirty="0"/>
              <a:t>Coral III, 2nd Floor</a:t>
            </a:r>
            <a:endParaRPr sz="2133" b="1" dirty="0"/>
          </a:p>
          <a:p>
            <a:pPr marL="0" indent="0" algn="ctr">
              <a:lnSpc>
                <a:spcPct val="50000"/>
              </a:lnSpc>
              <a:spcBef>
                <a:spcPts val="1333"/>
              </a:spcBef>
              <a:buClr>
                <a:srgbClr val="000000"/>
              </a:buClr>
              <a:buNone/>
            </a:pPr>
            <a:r>
              <a:rPr lang="en" sz="2133" dirty="0"/>
              <a:t>Monday - Thursday </a:t>
            </a:r>
            <a:endParaRPr sz="2133" dirty="0"/>
          </a:p>
          <a:p>
            <a:pPr marL="0" indent="0" algn="ctr">
              <a:lnSpc>
                <a:spcPct val="50000"/>
              </a:lnSpc>
              <a:spcBef>
                <a:spcPts val="1333"/>
              </a:spcBef>
              <a:buClr>
                <a:srgbClr val="000000"/>
              </a:buClr>
              <a:buNone/>
            </a:pPr>
            <a:r>
              <a:rPr lang="en" sz="2133" dirty="0"/>
              <a:t>12:00 PM - 1:30 PM</a:t>
            </a:r>
            <a:endParaRPr sz="2133" dirty="0"/>
          </a:p>
          <a:p>
            <a:pPr marL="0" indent="0" algn="ctr">
              <a:lnSpc>
                <a:spcPct val="50000"/>
              </a:lnSpc>
              <a:spcBef>
                <a:spcPts val="1333"/>
              </a:spcBef>
              <a:buNone/>
            </a:pPr>
            <a:endParaRPr sz="2133" dirty="0"/>
          </a:p>
          <a:p>
            <a:pPr marL="0" indent="0" algn="ctr">
              <a:lnSpc>
                <a:spcPct val="50000"/>
              </a:lnSpc>
              <a:spcBef>
                <a:spcPts val="1333"/>
              </a:spcBef>
              <a:buNone/>
            </a:pPr>
            <a:r>
              <a:rPr lang="en" sz="2133" b="1" dirty="0"/>
              <a:t>Afternoon Break</a:t>
            </a:r>
            <a:endParaRPr sz="2133" b="1" dirty="0"/>
          </a:p>
          <a:p>
            <a:pPr marL="0" indent="0" algn="ctr">
              <a:lnSpc>
                <a:spcPct val="50000"/>
              </a:lnSpc>
              <a:spcBef>
                <a:spcPts val="1333"/>
              </a:spcBef>
              <a:buNone/>
            </a:pPr>
            <a:r>
              <a:rPr lang="en" sz="2133" b="1" dirty="0"/>
              <a:t>Coral Lounge, 2nd Floor</a:t>
            </a:r>
            <a:endParaRPr sz="2133" dirty="0"/>
          </a:p>
          <a:p>
            <a:pPr marL="0" indent="0" algn="ctr">
              <a:lnSpc>
                <a:spcPct val="50000"/>
              </a:lnSpc>
              <a:spcBef>
                <a:spcPts val="1333"/>
              </a:spcBef>
              <a:buNone/>
            </a:pPr>
            <a:r>
              <a:rPr lang="en" sz="2133" dirty="0"/>
              <a:t>Monday - Thursday </a:t>
            </a:r>
            <a:endParaRPr sz="2133" dirty="0"/>
          </a:p>
          <a:p>
            <a:pPr marL="0" indent="0" algn="ctr">
              <a:lnSpc>
                <a:spcPct val="50000"/>
              </a:lnSpc>
              <a:spcBef>
                <a:spcPts val="1333"/>
              </a:spcBef>
              <a:spcAft>
                <a:spcPts val="1333"/>
              </a:spcAft>
              <a:buNone/>
            </a:pPr>
            <a:r>
              <a:rPr lang="en" sz="2133" dirty="0"/>
              <a:t>3:00 PM - 4:00 PM</a:t>
            </a:r>
            <a:endParaRPr sz="2133" dirty="0"/>
          </a:p>
        </p:txBody>
      </p:sp>
      <p:sp>
        <p:nvSpPr>
          <p:cNvPr id="121" name="Google Shape;121;p4"/>
          <p:cNvSpPr txBox="1"/>
          <p:nvPr/>
        </p:nvSpPr>
        <p:spPr>
          <a:xfrm>
            <a:off x="2005067" y="2470034"/>
            <a:ext cx="8369200" cy="577041"/>
          </a:xfrm>
          <a:prstGeom prst="rect">
            <a:avLst/>
          </a:prstGeom>
          <a:noFill/>
          <a:ln>
            <a:noFill/>
          </a:ln>
        </p:spPr>
        <p:txBody>
          <a:bodyPr spcFirstLastPara="1" wrap="square" lIns="121900" tIns="121900" rIns="121900" bIns="121900" anchor="t" anchorCtr="0">
            <a:spAutoFit/>
          </a:bodyPr>
          <a:lstStyle/>
          <a:p>
            <a:pPr marL="0" marR="0" lvl="0" indent="0" algn="ctr" defTabSz="1219170" rtl="0" eaLnBrk="1" fontAlgn="auto" latinLnBrk="0" hangingPunct="1">
              <a:lnSpc>
                <a:spcPct val="50000"/>
              </a:lnSpc>
              <a:spcBef>
                <a:spcPts val="0"/>
              </a:spcBef>
              <a:spcAft>
                <a:spcPts val="1333"/>
              </a:spcAft>
              <a:buClr>
                <a:srgbClr val="000000"/>
              </a:buClr>
              <a:buSzPts val="1300"/>
              <a:buFontTx/>
              <a:buNone/>
              <a:tabLst/>
              <a:defRPr/>
            </a:pPr>
            <a:r>
              <a:rPr kumimoji="0" lang="en" sz="2133" b="1" i="0" u="none" strike="noStrike" kern="0" cap="none" spc="0" normalizeH="0" baseline="0" noProof="0" dirty="0">
                <a:ln>
                  <a:noFill/>
                </a:ln>
                <a:solidFill>
                  <a:srgbClr val="FF0000"/>
                </a:solidFill>
                <a:effectLst/>
                <a:uLnTx/>
                <a:uFillTx/>
                <a:latin typeface="Roboto"/>
                <a:ea typeface="Roboto"/>
                <a:cs typeface="Roboto"/>
                <a:sym typeface="Roboto"/>
              </a:rPr>
              <a:t>FOR REGISTERED ATTENDEES ONLY</a:t>
            </a:r>
            <a:endParaRPr kumimoji="0" sz="2133" b="1" i="0" u="none" strike="noStrike" kern="0" cap="none" spc="0" normalizeH="0" baseline="0" noProof="0" dirty="0">
              <a:ln>
                <a:noFill/>
              </a:ln>
              <a:solidFill>
                <a:srgbClr val="FF0000"/>
              </a:solidFill>
              <a:effectLst/>
              <a:uLnTx/>
              <a:uFillTx/>
              <a:latin typeface="Roboto"/>
              <a:ea typeface="Roboto"/>
              <a:cs typeface="Roboto"/>
              <a:sym typeface="Roboto"/>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0B543-ACCD-1269-8279-3997639505B2}"/>
              </a:ext>
            </a:extLst>
          </p:cNvPr>
          <p:cNvSpPr>
            <a:spLocks noGrp="1"/>
          </p:cNvSpPr>
          <p:nvPr>
            <p:ph type="title"/>
          </p:nvPr>
        </p:nvSpPr>
        <p:spPr>
          <a:xfrm>
            <a:off x="629200" y="984967"/>
            <a:ext cx="10962800" cy="1023600"/>
          </a:xfrm>
        </p:spPr>
        <p:txBody>
          <a:bodyPr/>
          <a:lstStyle/>
          <a:p>
            <a:r>
              <a:rPr lang="en-US" dirty="0"/>
              <a:t>Request for information on F&amp;B Friday needs</a:t>
            </a:r>
          </a:p>
        </p:txBody>
      </p:sp>
      <p:sp>
        <p:nvSpPr>
          <p:cNvPr id="5" name="Text Placeholder 4">
            <a:extLst>
              <a:ext uri="{FF2B5EF4-FFF2-40B4-BE49-F238E27FC236}">
                <a16:creationId xmlns:a16="http://schemas.microsoft.com/office/drawing/2014/main" id="{A08F1E67-30A7-F6ED-A3DA-F5FEDD08AA9B}"/>
              </a:ext>
            </a:extLst>
          </p:cNvPr>
          <p:cNvSpPr>
            <a:spLocks noGrp="1"/>
          </p:cNvSpPr>
          <p:nvPr>
            <p:ph type="body" idx="1"/>
          </p:nvPr>
        </p:nvSpPr>
        <p:spPr>
          <a:xfrm>
            <a:off x="628650" y="2559050"/>
            <a:ext cx="10963275" cy="3917950"/>
          </a:xfrm>
        </p:spPr>
        <p:txBody>
          <a:bodyPr/>
          <a:lstStyle/>
          <a:p>
            <a:r>
              <a:rPr lang="en-US" sz="2000" dirty="0"/>
              <a:t>During WG Opening Meetings</a:t>
            </a:r>
          </a:p>
          <a:p>
            <a:r>
              <a:rPr lang="en-US" sz="2000" dirty="0"/>
              <a:t>1. If you will attend one of the three meetings on Friday, November 17, 2023 ( 802 EC Closing Plenary, the 802.11 Closing Plenary or the 802.1 " IEC/IEEE 60802" meeting ) will you participate (eat/drink) : </a:t>
            </a:r>
          </a:p>
          <a:p>
            <a:pPr lvl="2"/>
            <a:r>
              <a:rPr lang="en-US" sz="1600" dirty="0"/>
              <a:t>With breakfast?              - </a:t>
            </a:r>
          </a:p>
          <a:p>
            <a:pPr lvl="2"/>
            <a:r>
              <a:rPr lang="en-US" sz="1600" dirty="0"/>
              <a:t>with the AM Break?        - </a:t>
            </a:r>
          </a:p>
          <a:p>
            <a:pPr lvl="2"/>
            <a:r>
              <a:rPr lang="en-US" sz="1600" dirty="0"/>
              <a:t>With lunch?                     - </a:t>
            </a:r>
          </a:p>
          <a:p>
            <a:pPr lvl="2"/>
            <a:r>
              <a:rPr lang="en-US" sz="1600" dirty="0"/>
              <a:t>With PM Break</a:t>
            </a:r>
          </a:p>
          <a:p>
            <a:endParaRPr lang="en-US" sz="2000" dirty="0"/>
          </a:p>
        </p:txBody>
      </p:sp>
      <p:sp>
        <p:nvSpPr>
          <p:cNvPr id="8" name="TextBox 7">
            <a:extLst>
              <a:ext uri="{FF2B5EF4-FFF2-40B4-BE49-F238E27FC236}">
                <a16:creationId xmlns:a16="http://schemas.microsoft.com/office/drawing/2014/main" id="{3C6C810E-1060-4B18-77A5-EBF01E0F5642}"/>
              </a:ext>
            </a:extLst>
          </p:cNvPr>
          <p:cNvSpPr txBox="1"/>
          <p:nvPr/>
        </p:nvSpPr>
        <p:spPr>
          <a:xfrm>
            <a:off x="6676607" y="5825939"/>
            <a:ext cx="5029200"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4285F4"/>
                </a:solidFill>
                <a:effectLst/>
                <a:uLnTx/>
                <a:uFillTx/>
                <a:latin typeface="Arial" panose="020B0604020202020204" pitchFamily="34" charset="0"/>
                <a:ea typeface="ＭＳ Ｐゴシック" panose="020B0600070205080204" pitchFamily="34" charset="-128"/>
                <a:cs typeface="+mn-cs"/>
              </a:rPr>
              <a:t>Due end by end of Monday (Today)</a:t>
            </a:r>
          </a:p>
        </p:txBody>
      </p:sp>
      <p:sp>
        <p:nvSpPr>
          <p:cNvPr id="9" name="Slide Number Placeholder 8">
            <a:extLst>
              <a:ext uri="{FF2B5EF4-FFF2-40B4-BE49-F238E27FC236}">
                <a16:creationId xmlns:a16="http://schemas.microsoft.com/office/drawing/2014/main" id="{CDEDAA77-3624-3985-EB12-E8BC13669549}"/>
              </a:ext>
            </a:extLst>
          </p:cNvPr>
          <p:cNvSpPr>
            <a:spLocks noGrp="1"/>
          </p:cNvSpPr>
          <p:nvPr>
            <p:ph type="sldNum" idx="12"/>
          </p:nvPr>
        </p:nvSpPr>
        <p:spPr/>
        <p:txBody>
          <a:bodyPr/>
          <a:lstStyle/>
          <a:p>
            <a:pPr marL="0" marR="0" lvl="0" indent="0" algn="r" defTabSz="914400" rtl="0" eaLnBrk="0" fontAlgn="base" latinLnBrk="0" hangingPunct="0">
              <a:lnSpc>
                <a:spcPct val="100000"/>
              </a:lnSpc>
              <a:spcBef>
                <a:spcPts val="0"/>
              </a:spcBef>
              <a:spcAft>
                <a:spcPts val="0"/>
              </a:spcAft>
              <a:buClr>
                <a:srgbClr val="000000"/>
              </a:buClr>
              <a:buSzPts val="1000"/>
              <a:buFont typeface="Arial"/>
              <a:buNone/>
              <a:tabLst/>
              <a:defRPr/>
            </a:pPr>
            <a:fld id="{00000000-1234-1234-1234-123412341234}" type="slidenum">
              <a:rPr kumimoji="0" lang="en" sz="1333" b="0" i="0" u="none" strike="noStrike" kern="1200" cap="none" spc="0" normalizeH="0" baseline="0" noProof="0" smtClean="0">
                <a:ln>
                  <a:noFill/>
                </a:ln>
                <a:solidFill>
                  <a:srgbClr val="737373"/>
                </a:solidFill>
                <a:effectLst/>
                <a:uLnTx/>
                <a:uFillTx/>
                <a:latin typeface="Roboto"/>
                <a:ea typeface="Roboto"/>
                <a:cs typeface="Roboto"/>
                <a:sym typeface="Roboto"/>
              </a:rPr>
              <a:pPr marL="0" marR="0" lvl="0" indent="0" algn="r" defTabSz="914400" rtl="0" eaLnBrk="0" fontAlgn="base" latinLnBrk="0" hangingPunct="0">
                <a:lnSpc>
                  <a:spcPct val="100000"/>
                </a:lnSpc>
                <a:spcBef>
                  <a:spcPts val="0"/>
                </a:spcBef>
                <a:spcAft>
                  <a:spcPts val="0"/>
                </a:spcAft>
                <a:buClr>
                  <a:srgbClr val="000000"/>
                </a:buClr>
                <a:buSzPts val="1000"/>
                <a:buFont typeface="Arial"/>
                <a:buNone/>
                <a:tabLst/>
                <a:defRPr/>
              </a:pPr>
              <a:t>13</a:t>
            </a:fld>
            <a:endParaRPr kumimoji="0" lang="en" sz="1333" b="0" i="0" u="none" strike="noStrike" kern="1200" cap="none" spc="0" normalizeH="0" baseline="0" noProof="0">
              <a:ln>
                <a:noFill/>
              </a:ln>
              <a:solidFill>
                <a:srgbClr val="737373"/>
              </a:solidFill>
              <a:effectLst/>
              <a:uLnTx/>
              <a:uFillTx/>
              <a:latin typeface="Roboto"/>
              <a:ea typeface="Roboto"/>
              <a:cs typeface="Roboto"/>
              <a:sym typeface="Roboto"/>
            </a:endParaRPr>
          </a:p>
        </p:txBody>
      </p:sp>
    </p:spTree>
    <p:extLst>
      <p:ext uri="{BB962C8B-B14F-4D97-AF65-F5344CB8AC3E}">
        <p14:creationId xmlns:p14="http://schemas.microsoft.com/office/powerpoint/2010/main" val="1581640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9"/>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Networking Social</a:t>
            </a:r>
            <a:endParaRPr sz="3867" b="1" i="1"/>
          </a:p>
          <a:p>
            <a:pPr algn="ctr"/>
            <a:endParaRPr sz="2400" b="1" i="1"/>
          </a:p>
          <a:p>
            <a:pPr algn="ctr"/>
            <a:r>
              <a:rPr lang="en" sz="3867"/>
              <a:t>Wednesday November 15th at 6:30 PM</a:t>
            </a:r>
            <a:endParaRPr sz="3867"/>
          </a:p>
        </p:txBody>
      </p:sp>
      <p:sp>
        <p:nvSpPr>
          <p:cNvPr id="127" name="Google Shape;127;p9"/>
          <p:cNvSpPr txBox="1">
            <a:spLocks noGrp="1"/>
          </p:cNvSpPr>
          <p:nvPr>
            <p:ph type="body" idx="1"/>
          </p:nvPr>
        </p:nvSpPr>
        <p:spPr>
          <a:xfrm>
            <a:off x="629200" y="2413500"/>
            <a:ext cx="11195200" cy="4368800"/>
          </a:xfrm>
          <a:prstGeom prst="rect">
            <a:avLst/>
          </a:prstGeom>
          <a:noFill/>
          <a:ln>
            <a:noFill/>
          </a:ln>
        </p:spPr>
        <p:txBody>
          <a:bodyPr spcFirstLastPara="1" wrap="square" lIns="121900" tIns="121900" rIns="121900" bIns="121900" anchor="t" anchorCtr="0">
            <a:noAutofit/>
          </a:bodyPr>
          <a:lstStyle/>
          <a:p>
            <a:pPr marL="0" indent="0">
              <a:buNone/>
            </a:pPr>
            <a:r>
              <a:rPr lang="en" b="1" dirty="0"/>
              <a:t>WHO: </a:t>
            </a:r>
            <a:r>
              <a:rPr lang="en" dirty="0"/>
              <a:t>All registered attendees and their guests.</a:t>
            </a:r>
            <a:endParaRPr dirty="0"/>
          </a:p>
          <a:p>
            <a:pPr marL="0" indent="0">
              <a:buNone/>
            </a:pPr>
            <a:endParaRPr b="1" dirty="0"/>
          </a:p>
          <a:p>
            <a:pPr marL="0" indent="0">
              <a:buNone/>
            </a:pPr>
            <a:r>
              <a:rPr lang="en" b="1" dirty="0"/>
              <a:t>WHAT:</a:t>
            </a:r>
            <a:r>
              <a:rPr lang="en" dirty="0"/>
              <a:t>  Casual Networking Reception with refreshments, bar service and musical entertainment. </a:t>
            </a:r>
            <a:endParaRPr dirty="0"/>
          </a:p>
          <a:p>
            <a:pPr marL="0" indent="0">
              <a:buNone/>
            </a:pPr>
            <a:endParaRPr b="1" dirty="0"/>
          </a:p>
          <a:p>
            <a:pPr marL="0" indent="0">
              <a:buNone/>
            </a:pPr>
            <a:r>
              <a:rPr lang="en" b="1" dirty="0"/>
              <a:t>WHERE:</a:t>
            </a:r>
            <a:r>
              <a:rPr lang="en" dirty="0"/>
              <a:t> Great Lawn</a:t>
            </a:r>
            <a:endParaRPr dirty="0"/>
          </a:p>
          <a:p>
            <a:pPr marL="0" indent="0">
              <a:buNone/>
            </a:pPr>
            <a:endParaRPr b="1" dirty="0"/>
          </a:p>
          <a:p>
            <a:pPr marL="0" indent="0">
              <a:buNone/>
            </a:pPr>
            <a:r>
              <a:rPr lang="en" b="1" dirty="0"/>
              <a:t>PARTICIPATION WRISTBANDS</a:t>
            </a:r>
            <a:r>
              <a:rPr lang="en" dirty="0"/>
              <a:t> </a:t>
            </a:r>
            <a:endParaRPr dirty="0"/>
          </a:p>
          <a:p>
            <a:pPr marL="0" indent="0">
              <a:buNone/>
            </a:pPr>
            <a:r>
              <a:rPr lang="en" dirty="0"/>
              <a:t>All individuals (including children over the age 8) attending the Social event </a:t>
            </a:r>
            <a:r>
              <a:rPr lang="en" b="1" dirty="0">
                <a:highlight>
                  <a:srgbClr val="FFFF00"/>
                </a:highlight>
              </a:rPr>
              <a:t>must wear a wrist band</a:t>
            </a:r>
            <a:r>
              <a:rPr lang="en" dirty="0"/>
              <a:t>. Wrist Bands and drink ticket shall be distributed with Name Badges at the Plenary Session registration desk. If you plan to have guests attend please pick up their wrist bands by this time. Late requests may not be accommodated. </a:t>
            </a:r>
            <a:endParaRPr dirty="0"/>
          </a:p>
          <a:p>
            <a:pPr marL="0" indent="0">
              <a:buNone/>
            </a:pPr>
            <a:endParaRPr dirty="0"/>
          </a:p>
          <a:p>
            <a:pPr marL="0" indent="0">
              <a:buNone/>
            </a:pPr>
            <a:r>
              <a:rPr lang="en" dirty="0"/>
              <a:t>Please contact the Meeting Planner if have any questions.</a:t>
            </a:r>
            <a:endParaRPr dirty="0"/>
          </a:p>
          <a:p>
            <a:pPr marL="0" indent="0">
              <a:buNone/>
            </a:pPr>
            <a:endParaRPr dirty="0"/>
          </a:p>
          <a:p>
            <a:pPr marL="0" indent="0">
              <a:buNone/>
            </a:pPr>
            <a:endParaRPr dirty="0"/>
          </a:p>
          <a:p>
            <a:pPr indent="0" algn="ctr">
              <a:spcBef>
                <a:spcPts val="1333"/>
              </a:spcBef>
              <a:buNone/>
            </a:pPr>
            <a:endParaRPr dirty="0"/>
          </a:p>
          <a:p>
            <a:pPr marL="0" indent="0" algn="ctr">
              <a:spcBef>
                <a:spcPts val="1333"/>
              </a:spcBef>
              <a:spcAft>
                <a:spcPts val="2133"/>
              </a:spcAft>
              <a:buNone/>
            </a:pP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g2601f55b2fa_0_0"/>
          <p:cNvSpPr txBox="1">
            <a:spLocks noGrp="1"/>
          </p:cNvSpPr>
          <p:nvPr>
            <p:ph type="title"/>
          </p:nvPr>
        </p:nvSpPr>
        <p:spPr>
          <a:xfrm>
            <a:off x="131000" y="21800"/>
            <a:ext cx="11768800" cy="803600"/>
          </a:xfrm>
          <a:prstGeom prst="rect">
            <a:avLst/>
          </a:prstGeom>
        </p:spPr>
        <p:txBody>
          <a:bodyPr spcFirstLastPara="1" wrap="square" lIns="121900" tIns="121900" rIns="121900" bIns="121900" anchor="ctr" anchorCtr="0">
            <a:noAutofit/>
          </a:bodyPr>
          <a:lstStyle/>
          <a:p>
            <a:r>
              <a:rPr lang="en" b="1"/>
              <a:t>Resort Map - Meeting Space, Lunches, Social Locations Highlighted</a:t>
            </a:r>
            <a:endParaRPr b="1"/>
          </a:p>
        </p:txBody>
      </p:sp>
      <p:pic>
        <p:nvPicPr>
          <p:cNvPr id="133" name="Google Shape;133;g2601f55b2fa_0_0"/>
          <p:cNvPicPr preferRelativeResize="0"/>
          <p:nvPr/>
        </p:nvPicPr>
        <p:blipFill>
          <a:blip r:embed="rId3">
            <a:alphaModFix/>
          </a:blip>
          <a:stretch>
            <a:fillRect/>
          </a:stretch>
        </p:blipFill>
        <p:spPr>
          <a:xfrm>
            <a:off x="203200" y="1028600"/>
            <a:ext cx="11571869" cy="56262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9" name="Google Shape;139;p11"/>
          <p:cNvSpPr txBox="1">
            <a:spLocks noGrp="1"/>
          </p:cNvSpPr>
          <p:nvPr>
            <p:ph type="body" idx="1"/>
          </p:nvPr>
        </p:nvSpPr>
        <p:spPr>
          <a:xfrm>
            <a:off x="349800" y="2380965"/>
            <a:ext cx="11242200" cy="4375435"/>
          </a:xfrm>
          <a:prstGeom prst="rect">
            <a:avLst/>
          </a:prstGeom>
          <a:noFill/>
          <a:ln>
            <a:noFill/>
          </a:ln>
        </p:spPr>
        <p:txBody>
          <a:bodyPr spcFirstLastPara="1" wrap="square" lIns="121900" tIns="121900" rIns="121900" bIns="121900" anchor="t" anchorCtr="0">
            <a:noAutofit/>
          </a:bodyPr>
          <a:lstStyle/>
          <a:p>
            <a:pPr marL="0" indent="0">
              <a:buNone/>
            </a:pPr>
            <a:r>
              <a:rPr lang="en" sz="2133" dirty="0"/>
              <a:t>The next IEEE 802 Plenary Session will be March 10-15, 2024. The session will be a Mixed Mode with In-Person participation at the Hyatt Regency Denver. If you have any questions please email: </a:t>
            </a:r>
            <a:r>
              <a:rPr lang="en" sz="2133" u="sng" dirty="0">
                <a:solidFill>
                  <a:schemeClr val="accent5"/>
                </a:solidFill>
                <a:hlinkClick r:id="rId3">
                  <a:extLst>
                    <a:ext uri="{A12FA001-AC4F-418D-AE19-62706E023703}">
                      <ahyp:hlinkClr xmlns:ahyp="http://schemas.microsoft.com/office/drawing/2018/hyperlinkcolor" val="tx"/>
                    </a:ext>
                  </a:extLst>
                </a:hlinkClick>
              </a:rPr>
              <a:t>802info@facetoface-events.com</a:t>
            </a:r>
            <a:endParaRPr sz="2133" dirty="0"/>
          </a:p>
          <a:p>
            <a:pPr indent="-423323">
              <a:buSzPts val="1400"/>
            </a:pPr>
            <a:r>
              <a:rPr lang="en" sz="2133" b="1"/>
              <a:t>Information </a:t>
            </a:r>
            <a:r>
              <a:rPr lang="en" sz="2133" b="1" dirty="0"/>
              <a:t>and Registration</a:t>
            </a:r>
          </a:p>
          <a:p>
            <a:pPr lvl="1">
              <a:spcBef>
                <a:spcPts val="0"/>
              </a:spcBef>
              <a:buChar char="●"/>
            </a:pPr>
            <a:r>
              <a:rPr lang="en" sz="2133" dirty="0"/>
              <a:t>IEEE 802 Session Registration opens Dec 1, 2023</a:t>
            </a:r>
            <a:endParaRPr sz="2133" dirty="0"/>
          </a:p>
          <a:p>
            <a:pPr lvl="2">
              <a:spcBef>
                <a:spcPts val="0"/>
              </a:spcBef>
              <a:buChar char="○"/>
            </a:pPr>
            <a:r>
              <a:rPr lang="en" sz="2133" dirty="0"/>
              <a:t>Early Registration Deadline : Friday January 12, 202</a:t>
            </a:r>
            <a:r>
              <a:rPr lang="en-US" sz="2133" dirty="0"/>
              <a:t>4</a:t>
            </a:r>
            <a:endParaRPr sz="2133" dirty="0"/>
          </a:p>
          <a:p>
            <a:pPr lvl="1">
              <a:spcBef>
                <a:spcPts val="0"/>
              </a:spcBef>
            </a:pPr>
            <a:r>
              <a:rPr lang="en" sz="2133" dirty="0"/>
              <a:t>Group Hotel Reservations: Hyatt Regency Denver at Colorado Convention Center</a:t>
            </a:r>
            <a:endParaRPr sz="2133" dirty="0"/>
          </a:p>
          <a:p>
            <a:pPr lvl="2">
              <a:spcBef>
                <a:spcPts val="0"/>
              </a:spcBef>
            </a:pPr>
            <a:r>
              <a:rPr lang="en" sz="2133" dirty="0"/>
              <a:t>Available Soon</a:t>
            </a:r>
            <a:endParaRPr sz="2133" dirty="0"/>
          </a:p>
          <a:p>
            <a:pPr lvl="1">
              <a:spcBef>
                <a:spcPts val="0"/>
              </a:spcBef>
            </a:pPr>
            <a:r>
              <a:rPr lang="en" sz="2133" dirty="0"/>
              <a:t>Hotel Reservation Booking Cut Off Date: February 16, 202</a:t>
            </a:r>
            <a:r>
              <a:rPr lang="en-US" sz="2133" dirty="0"/>
              <a:t>4</a:t>
            </a:r>
          </a:p>
          <a:p>
            <a:pPr lvl="1">
              <a:spcBef>
                <a:spcPts val="0"/>
              </a:spcBef>
            </a:pPr>
            <a:endParaRPr sz="2133" dirty="0"/>
          </a:p>
          <a:p>
            <a:pPr marL="0" indent="0">
              <a:buNone/>
            </a:pPr>
            <a:r>
              <a:rPr lang="en-US" sz="2133" dirty="0">
                <a:hlinkClick r:id="rId4"/>
              </a:rPr>
              <a:t>Future Plenary Sessions (802world.org)</a:t>
            </a:r>
            <a:endParaRPr sz="2133" dirty="0"/>
          </a:p>
          <a:p>
            <a:pPr marL="0" indent="0">
              <a:buNone/>
            </a:pPr>
            <a:endParaRPr sz="2133" dirty="0"/>
          </a:p>
          <a:p>
            <a:pPr marL="0" indent="0">
              <a:buNone/>
            </a:pPr>
            <a:r>
              <a:rPr lang="en" sz="2133" dirty="0"/>
              <a:t> </a:t>
            </a:r>
            <a:endParaRPr sz="2133" dirty="0"/>
          </a:p>
        </p:txBody>
      </p:sp>
      <p:sp>
        <p:nvSpPr>
          <p:cNvPr id="3" name="Title 2">
            <a:extLst>
              <a:ext uri="{FF2B5EF4-FFF2-40B4-BE49-F238E27FC236}">
                <a16:creationId xmlns:a16="http://schemas.microsoft.com/office/drawing/2014/main" id="{3C478627-FF8D-8DB8-8745-DDFB15C7A4C8}"/>
              </a:ext>
            </a:extLst>
          </p:cNvPr>
          <p:cNvSpPr>
            <a:spLocks noGrp="1"/>
          </p:cNvSpPr>
          <p:nvPr>
            <p:ph type="title"/>
          </p:nvPr>
        </p:nvSpPr>
        <p:spPr>
          <a:xfrm>
            <a:off x="349800" y="984967"/>
            <a:ext cx="11376035" cy="1023600"/>
          </a:xfrm>
        </p:spPr>
        <p:txBody>
          <a:bodyPr/>
          <a:lstStyle/>
          <a:p>
            <a:r>
              <a:rPr lang="en-US" dirty="0"/>
              <a:t>Next IEEE 802 Plenary Session – March 2024</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775702"/>
            <a:ext cx="7770813" cy="609599"/>
          </a:xfrm>
        </p:spPr>
        <p:txBody>
          <a:bodyPr/>
          <a:lstStyle/>
          <a:p>
            <a:pPr rtl="0" eaLnBrk="1" fontAlgn="base" hangingPunct="1"/>
            <a:r>
              <a:rPr lang="en-US" b="0" dirty="0">
                <a:cs typeface="+mj-cs"/>
              </a:rPr>
              <a:t>M3.6</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15459" y="1517653"/>
            <a:ext cx="10460566" cy="4957761"/>
          </a:xfrm>
        </p:spPr>
        <p:txBody>
          <a:bodyPr>
            <a:normAutofit lnSpcReduction="10000"/>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a:t>
            </a:r>
            <a:r>
              <a:rPr lang="en-GB" dirty="0">
                <a:solidFill>
                  <a:schemeClr val="tx1"/>
                </a:solidFill>
              </a:rPr>
              <a:t>participation and affiliation.   You cannot gain or maintain 802.11 voting membership using this method.</a:t>
            </a:r>
          </a:p>
          <a:p>
            <a:pPr>
              <a:lnSpc>
                <a:spcPct val="90000"/>
              </a:lnSpc>
            </a:pPr>
            <a:r>
              <a:rPr lang="en-GB" dirty="0">
                <a:solidFill>
                  <a:srgbClr val="FF0000"/>
                </a:solidFill>
              </a:rPr>
              <a:t>You must record 75% attendance of required 802.11 slots in a session for that session to count towards gaining or maintaining 802.11 voting membership</a:t>
            </a:r>
          </a:p>
          <a:p>
            <a:pPr lvl="1">
              <a:lnSpc>
                <a:spcPct val="90000"/>
              </a:lnSpc>
            </a:pPr>
            <a:r>
              <a:rPr lang="en-GB" dirty="0">
                <a:solidFill>
                  <a:schemeClr val="tx1"/>
                </a:solidFill>
              </a:rPr>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2">
              <a:lnSpc>
                <a:spcPct val="90000"/>
              </a:lnSpc>
            </a:pPr>
            <a:endParaRPr lang="en-GB" sz="2000" dirty="0"/>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November 2023</a:t>
            </a:r>
            <a:endParaRPr lang="en-GB" dirty="0"/>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Footer Placeholder 6">
            <a:extLst>
              <a:ext uri="{FF2B5EF4-FFF2-40B4-BE49-F238E27FC236}">
                <a16:creationId xmlns:a16="http://schemas.microsoft.com/office/drawing/2014/main" id="{C44FD6A3-D5C4-FFCD-DEDA-76C87FA512E8}"/>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13497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87054-53DF-CCDD-3972-99490DBCF861}"/>
              </a:ext>
            </a:extLst>
          </p:cNvPr>
          <p:cNvSpPr>
            <a:spLocks noGrp="1"/>
          </p:cNvSpPr>
          <p:nvPr>
            <p:ph type="title"/>
          </p:nvPr>
        </p:nvSpPr>
        <p:spPr>
          <a:xfrm>
            <a:off x="914401" y="685801"/>
            <a:ext cx="10361084" cy="609599"/>
          </a:xfrm>
        </p:spPr>
        <p:txBody>
          <a:bodyPr/>
          <a:lstStyle/>
          <a:p>
            <a:r>
              <a:rPr lang="en-US" dirty="0"/>
              <a:t>Registration Report Nov 12, 2023</a:t>
            </a:r>
          </a:p>
        </p:txBody>
      </p:sp>
      <p:graphicFrame>
        <p:nvGraphicFramePr>
          <p:cNvPr id="7" name="Content Placeholder 6">
            <a:extLst>
              <a:ext uri="{FF2B5EF4-FFF2-40B4-BE49-F238E27FC236}">
                <a16:creationId xmlns:a16="http://schemas.microsoft.com/office/drawing/2014/main" id="{12442A5C-73F3-BE00-5C38-79577EC623B7}"/>
              </a:ext>
            </a:extLst>
          </p:cNvPr>
          <p:cNvGraphicFramePr>
            <a:graphicFrameLocks noGrp="1"/>
          </p:cNvGraphicFramePr>
          <p:nvPr>
            <p:ph idx="1"/>
            <p:extLst>
              <p:ext uri="{D42A27DB-BD31-4B8C-83A1-F6EECF244321}">
                <p14:modId xmlns:p14="http://schemas.microsoft.com/office/powerpoint/2010/main" val="3653064024"/>
              </p:ext>
            </p:extLst>
          </p:nvPr>
        </p:nvGraphicFramePr>
        <p:xfrm>
          <a:off x="2895600" y="1443379"/>
          <a:ext cx="6934199" cy="4748226"/>
        </p:xfrm>
        <a:graphic>
          <a:graphicData uri="http://schemas.openxmlformats.org/drawingml/2006/table">
            <a:tbl>
              <a:tblPr>
                <a:tableStyleId>{5C22544A-7EE6-4342-B048-85BDC9FD1C3A}</a:tableStyleId>
              </a:tblPr>
              <a:tblGrid>
                <a:gridCol w="2216928">
                  <a:extLst>
                    <a:ext uri="{9D8B030D-6E8A-4147-A177-3AD203B41FA5}">
                      <a16:colId xmlns:a16="http://schemas.microsoft.com/office/drawing/2014/main" val="1077928064"/>
                    </a:ext>
                  </a:extLst>
                </a:gridCol>
                <a:gridCol w="1259619">
                  <a:extLst>
                    <a:ext uri="{9D8B030D-6E8A-4147-A177-3AD203B41FA5}">
                      <a16:colId xmlns:a16="http://schemas.microsoft.com/office/drawing/2014/main" val="3198717492"/>
                    </a:ext>
                  </a:extLst>
                </a:gridCol>
                <a:gridCol w="1341494">
                  <a:extLst>
                    <a:ext uri="{9D8B030D-6E8A-4147-A177-3AD203B41FA5}">
                      <a16:colId xmlns:a16="http://schemas.microsoft.com/office/drawing/2014/main" val="99211670"/>
                    </a:ext>
                  </a:extLst>
                </a:gridCol>
                <a:gridCol w="1058079">
                  <a:extLst>
                    <a:ext uri="{9D8B030D-6E8A-4147-A177-3AD203B41FA5}">
                      <a16:colId xmlns:a16="http://schemas.microsoft.com/office/drawing/2014/main" val="2519541646"/>
                    </a:ext>
                  </a:extLst>
                </a:gridCol>
                <a:gridCol w="1058079">
                  <a:extLst>
                    <a:ext uri="{9D8B030D-6E8A-4147-A177-3AD203B41FA5}">
                      <a16:colId xmlns:a16="http://schemas.microsoft.com/office/drawing/2014/main" val="3988136005"/>
                    </a:ext>
                  </a:extLst>
                </a:gridCol>
              </a:tblGrid>
              <a:tr h="414115">
                <a:tc>
                  <a:txBody>
                    <a:bodyPr/>
                    <a:lstStyle/>
                    <a:p>
                      <a:pPr algn="l" fontAlgn="b"/>
                      <a:r>
                        <a:rPr lang="en-US" sz="1800" u="none" strike="noStrike" dirty="0">
                          <a:effectLst/>
                        </a:rPr>
                        <a:t>As of Nov 12, 2023</a:t>
                      </a:r>
                      <a:endParaRPr lang="en-US" sz="1800" b="1" i="0" u="none" strike="noStrike" dirty="0">
                        <a:solidFill>
                          <a:srgbClr val="000000"/>
                        </a:solidFill>
                        <a:effectLst/>
                        <a:latin typeface="Arial" panose="020B0604020202020204" pitchFamily="34" charset="0"/>
                      </a:endParaRPr>
                    </a:p>
                  </a:txBody>
                  <a:tcPr marL="9525" marR="9525" marT="9525" marB="0" anchor="b"/>
                </a:tc>
                <a:tc gridSpan="2">
                  <a:txBody>
                    <a:bodyPr/>
                    <a:lstStyle/>
                    <a:p>
                      <a:pPr algn="l" fontAlgn="b"/>
                      <a:r>
                        <a:rPr lang="en-US" sz="1800" u="none" strike="noStrike" dirty="0">
                          <a:effectLst/>
                        </a:rPr>
                        <a:t>Column Labels</a:t>
                      </a:r>
                      <a:endParaRPr lang="en-US" sz="1800" b="1" i="0" u="none" strike="noStrike" dirty="0">
                        <a:solidFill>
                          <a:srgbClr val="000000"/>
                        </a:solidFill>
                        <a:effectLst/>
                        <a:latin typeface="Arial" panose="020B0604020202020204" pitchFamily="34" charset="0"/>
                      </a:endParaRPr>
                    </a:p>
                  </a:txBody>
                  <a:tcPr marL="9525" marR="9525" marT="9525" marB="0" anchor="b"/>
                </a:tc>
                <a:tc hMerge="1">
                  <a:txBody>
                    <a:bodyPr/>
                    <a:lstStyle/>
                    <a:p>
                      <a:endParaRPr lang="en-US"/>
                    </a:p>
                  </a:txBody>
                  <a:tcPr/>
                </a:tc>
                <a:tc>
                  <a:txBody>
                    <a:bodyPr/>
                    <a:lstStyle/>
                    <a:p>
                      <a:pPr algn="l" fontAlgn="b"/>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83998192"/>
                  </a:ext>
                </a:extLst>
              </a:tr>
              <a:tr h="599719">
                <a:tc>
                  <a:txBody>
                    <a:bodyPr/>
                    <a:lstStyle/>
                    <a:p>
                      <a:pPr algn="ctr" fontAlgn="ctr"/>
                      <a:r>
                        <a:rPr lang="en-US" sz="2000" u="none" strike="noStrike" dirty="0">
                          <a:effectLst/>
                        </a:rPr>
                        <a:t>Nov Registration</a:t>
                      </a:r>
                      <a:endParaRPr lang="en-US" sz="20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a:effectLst/>
                        </a:rPr>
                        <a:t>In-Person Attendee</a:t>
                      </a:r>
                      <a:endParaRPr lang="en-US" sz="20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dirty="0">
                          <a:effectLst/>
                        </a:rPr>
                        <a:t>Virtual Attendee</a:t>
                      </a:r>
                      <a:endParaRPr lang="en-US" sz="20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dirty="0">
                          <a:effectLst/>
                        </a:rPr>
                        <a:t>Student</a:t>
                      </a:r>
                      <a:endParaRPr lang="en-US" sz="20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en-US" sz="2000" u="none" strike="noStrike" dirty="0">
                          <a:effectLst/>
                        </a:rPr>
                        <a:t>Grand Total</a:t>
                      </a:r>
                      <a:endParaRPr lang="en-US" sz="2000" b="1"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208981395"/>
                  </a:ext>
                </a:extLst>
              </a:tr>
              <a:tr h="337726">
                <a:tc>
                  <a:txBody>
                    <a:bodyPr/>
                    <a:lstStyle/>
                    <a:p>
                      <a:pPr algn="l" fontAlgn="b"/>
                      <a:r>
                        <a:rPr lang="en-US" sz="2000" u="none" strike="noStrike" dirty="0">
                          <a:effectLst/>
                        </a:rPr>
                        <a:t>Accepted</a:t>
                      </a:r>
                      <a:endParaRPr lang="en-US" sz="2000" b="1" i="0" u="none" strike="noStrike" dirty="0">
                        <a:solidFill>
                          <a:srgbClr val="000000"/>
                        </a:solidFill>
                        <a:effectLst/>
                        <a:latin typeface="Arial" panose="020B0604020202020204" pitchFamily="34" charset="0"/>
                      </a:endParaRPr>
                    </a:p>
                  </a:txBody>
                  <a:tcPr marL="9525" marR="9525" marT="9525" marB="0" anchor="b"/>
                </a:tc>
                <a:tc>
                  <a:txBody>
                    <a:bodyPr/>
                    <a:lstStyle/>
                    <a:p>
                      <a:pPr algn="r" fontAlgn="b"/>
                      <a:r>
                        <a:rPr lang="en-US" sz="2000" u="none" strike="noStrike" dirty="0">
                          <a:effectLst/>
                          <a:latin typeface="+mn-lt"/>
                        </a:rPr>
                        <a:t>478</a:t>
                      </a:r>
                      <a:endParaRPr lang="en-US" sz="2000" b="1" i="0" u="none" strike="noStrike" dirty="0">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416</a:t>
                      </a:r>
                      <a:endParaRPr lang="en-US" sz="2000" b="1" i="0" u="none" strike="noStrike" dirty="0">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7</a:t>
                      </a:r>
                      <a:endParaRPr lang="en-US" sz="2000" b="1" i="0" u="none" strike="noStrike" dirty="0">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901</a:t>
                      </a:r>
                      <a:endParaRPr lang="en-US" sz="2000" b="1"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3973476245"/>
                  </a:ext>
                </a:extLst>
              </a:tr>
              <a:tr h="337726">
                <a:tc>
                  <a:txBody>
                    <a:bodyPr/>
                    <a:lstStyle/>
                    <a:p>
                      <a:pPr algn="l" fontAlgn="b"/>
                      <a:r>
                        <a:rPr lang="en-US" sz="2000" u="none" strike="noStrike">
                          <a:effectLst/>
                        </a:rPr>
                        <a:t>802.1</a:t>
                      </a:r>
                      <a:endParaRPr lang="en-US" sz="2000" b="1"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2000" u="none" strike="noStrike">
                          <a:effectLst/>
                          <a:latin typeface="+mn-lt"/>
                        </a:rPr>
                        <a:t>43</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24</a:t>
                      </a:r>
                      <a:endParaRPr lang="en-US" sz="2000" b="1" i="0" u="none" strike="noStrike" dirty="0">
                        <a:solidFill>
                          <a:srgbClr val="000000"/>
                        </a:solidFill>
                        <a:effectLst/>
                        <a:latin typeface="+mn-lt"/>
                      </a:endParaRPr>
                    </a:p>
                  </a:txBody>
                  <a:tcPr marL="9525" marR="9525" marT="9525" marB="0" anchor="b"/>
                </a:tc>
                <a:tc>
                  <a:txBody>
                    <a:bodyPr/>
                    <a:lstStyle/>
                    <a:p>
                      <a:pPr algn="l" fontAlgn="b"/>
                      <a:endParaRPr lang="en-US" sz="2000" b="1" i="0" u="none" strike="noStrike" dirty="0">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67</a:t>
                      </a:r>
                      <a:endParaRPr lang="en-US" sz="2000" b="1"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3748781902"/>
                  </a:ext>
                </a:extLst>
              </a:tr>
              <a:tr h="337726">
                <a:tc>
                  <a:txBody>
                    <a:bodyPr/>
                    <a:lstStyle/>
                    <a:p>
                      <a:pPr algn="l" fontAlgn="b"/>
                      <a:r>
                        <a:rPr lang="en-US" sz="2000" u="none" strike="noStrike">
                          <a:effectLst/>
                        </a:rPr>
                        <a:t>802.3</a:t>
                      </a:r>
                      <a:endParaRPr lang="en-US" sz="2000" b="1"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2000" u="none" strike="noStrike">
                          <a:effectLst/>
                          <a:latin typeface="+mn-lt"/>
                        </a:rPr>
                        <a:t>125</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127</a:t>
                      </a:r>
                      <a:endParaRPr lang="en-US" sz="2000" b="1" i="0" u="none" strike="noStrike">
                        <a:solidFill>
                          <a:srgbClr val="000000"/>
                        </a:solidFill>
                        <a:effectLst/>
                        <a:latin typeface="+mn-lt"/>
                      </a:endParaRPr>
                    </a:p>
                  </a:txBody>
                  <a:tcPr marL="9525" marR="9525" marT="9525" marB="0" anchor="b"/>
                </a:tc>
                <a:tc>
                  <a:txBody>
                    <a:bodyPr/>
                    <a:lstStyle/>
                    <a:p>
                      <a:pPr algn="l" fontAlgn="b"/>
                      <a:endParaRPr lang="en-US" sz="2000" b="1" i="0" u="none" strike="noStrike" dirty="0">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252</a:t>
                      </a:r>
                      <a:endParaRPr lang="en-US" sz="2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911208284"/>
                  </a:ext>
                </a:extLst>
              </a:tr>
              <a:tr h="337726">
                <a:tc>
                  <a:txBody>
                    <a:bodyPr/>
                    <a:lstStyle/>
                    <a:p>
                      <a:pPr algn="l" fontAlgn="b"/>
                      <a:r>
                        <a:rPr lang="en-US" sz="2000" u="none" strike="noStrike">
                          <a:effectLst/>
                        </a:rPr>
                        <a:t>802.11</a:t>
                      </a:r>
                      <a:endParaRPr lang="en-US" sz="2000" b="1"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2000" u="none" strike="noStrike">
                          <a:effectLst/>
                          <a:latin typeface="+mn-lt"/>
                        </a:rPr>
                        <a:t>261</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234</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6</a:t>
                      </a:r>
                      <a:endParaRPr lang="en-US" sz="2000" b="1" i="0" u="none" strike="noStrike" dirty="0">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501</a:t>
                      </a:r>
                      <a:endParaRPr lang="en-US" sz="2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4009795736"/>
                  </a:ext>
                </a:extLst>
              </a:tr>
              <a:tr h="337726">
                <a:tc>
                  <a:txBody>
                    <a:bodyPr/>
                    <a:lstStyle/>
                    <a:p>
                      <a:pPr algn="l" fontAlgn="b"/>
                      <a:r>
                        <a:rPr lang="en-US" sz="2000" u="none" strike="noStrike">
                          <a:effectLst/>
                        </a:rPr>
                        <a:t>802.15</a:t>
                      </a:r>
                      <a:endParaRPr lang="en-US" sz="2000" b="1"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2000" u="none" strike="noStrike">
                          <a:effectLst/>
                          <a:latin typeface="+mn-lt"/>
                        </a:rPr>
                        <a:t>42</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28</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1</a:t>
                      </a:r>
                      <a:endParaRPr lang="en-US" sz="2000" b="1" i="0" u="none" strike="noStrike" dirty="0">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71</a:t>
                      </a:r>
                      <a:endParaRPr lang="en-US" sz="2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739652939"/>
                  </a:ext>
                </a:extLst>
              </a:tr>
              <a:tr h="337726">
                <a:tc>
                  <a:txBody>
                    <a:bodyPr/>
                    <a:lstStyle/>
                    <a:p>
                      <a:pPr algn="l" fontAlgn="b"/>
                      <a:r>
                        <a:rPr lang="en-US" sz="2000" u="none" strike="noStrike">
                          <a:effectLst/>
                        </a:rPr>
                        <a:t>802.18</a:t>
                      </a:r>
                      <a:endParaRPr lang="en-US" sz="2000" b="1"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2000" u="none" strike="noStrike">
                          <a:effectLst/>
                          <a:latin typeface="+mn-lt"/>
                        </a:rPr>
                        <a:t>3</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2</a:t>
                      </a:r>
                      <a:endParaRPr lang="en-US" sz="2000" b="1" i="0" u="none" strike="noStrike">
                        <a:solidFill>
                          <a:srgbClr val="000000"/>
                        </a:solidFill>
                        <a:effectLst/>
                        <a:latin typeface="+mn-lt"/>
                      </a:endParaRPr>
                    </a:p>
                  </a:txBody>
                  <a:tcPr marL="9525" marR="9525" marT="9525" marB="0" anchor="b"/>
                </a:tc>
                <a:tc>
                  <a:txBody>
                    <a:bodyPr/>
                    <a:lstStyle/>
                    <a:p>
                      <a:pPr algn="l" fontAlgn="b"/>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5</a:t>
                      </a:r>
                      <a:endParaRPr lang="en-US" sz="2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4172084889"/>
                  </a:ext>
                </a:extLst>
              </a:tr>
              <a:tr h="337726">
                <a:tc>
                  <a:txBody>
                    <a:bodyPr/>
                    <a:lstStyle/>
                    <a:p>
                      <a:pPr algn="l" fontAlgn="b"/>
                      <a:r>
                        <a:rPr lang="en-US" sz="2000" u="none" strike="noStrike">
                          <a:effectLst/>
                        </a:rPr>
                        <a:t>802.19</a:t>
                      </a:r>
                      <a:endParaRPr lang="en-US" sz="2000" b="1"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2000" u="none" strike="noStrike">
                          <a:effectLst/>
                          <a:latin typeface="+mn-lt"/>
                        </a:rPr>
                        <a:t>1</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1</a:t>
                      </a:r>
                      <a:endParaRPr lang="en-US" sz="2000" b="1" i="0" u="none" strike="noStrike">
                        <a:solidFill>
                          <a:srgbClr val="000000"/>
                        </a:solidFill>
                        <a:effectLst/>
                        <a:latin typeface="+mn-lt"/>
                      </a:endParaRPr>
                    </a:p>
                  </a:txBody>
                  <a:tcPr marL="9525" marR="9525" marT="9525" marB="0" anchor="b"/>
                </a:tc>
                <a:tc>
                  <a:txBody>
                    <a:bodyPr/>
                    <a:lstStyle/>
                    <a:p>
                      <a:pPr algn="l" fontAlgn="b"/>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2</a:t>
                      </a:r>
                      <a:endParaRPr lang="en-US" sz="2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562259248"/>
                  </a:ext>
                </a:extLst>
              </a:tr>
              <a:tr h="337726">
                <a:tc>
                  <a:txBody>
                    <a:bodyPr/>
                    <a:lstStyle/>
                    <a:p>
                      <a:pPr algn="l" fontAlgn="b"/>
                      <a:r>
                        <a:rPr lang="en-US" sz="2000" u="none" strike="noStrike">
                          <a:effectLst/>
                        </a:rPr>
                        <a:t>802.24</a:t>
                      </a:r>
                      <a:endParaRPr lang="en-US" sz="2000" b="1"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2000" u="none" strike="noStrike">
                          <a:effectLst/>
                          <a:latin typeface="+mn-lt"/>
                        </a:rPr>
                        <a:t>3</a:t>
                      </a:r>
                      <a:endParaRPr lang="en-US" sz="2000" b="1" i="0" u="none" strike="noStrike">
                        <a:solidFill>
                          <a:srgbClr val="000000"/>
                        </a:solidFill>
                        <a:effectLst/>
                        <a:latin typeface="+mn-lt"/>
                      </a:endParaRPr>
                    </a:p>
                  </a:txBody>
                  <a:tcPr marL="9525" marR="9525" marT="9525" marB="0" anchor="b"/>
                </a:tc>
                <a:tc>
                  <a:txBody>
                    <a:bodyPr/>
                    <a:lstStyle/>
                    <a:p>
                      <a:pPr algn="l" fontAlgn="b"/>
                      <a:endParaRPr lang="en-US" sz="2000" b="1" i="0" u="none" strike="noStrike">
                        <a:solidFill>
                          <a:srgbClr val="000000"/>
                        </a:solidFill>
                        <a:effectLst/>
                        <a:latin typeface="+mn-lt"/>
                      </a:endParaRPr>
                    </a:p>
                  </a:txBody>
                  <a:tcPr marL="9525" marR="9525" marT="9525" marB="0" anchor="b"/>
                </a:tc>
                <a:tc>
                  <a:txBody>
                    <a:bodyPr/>
                    <a:lstStyle/>
                    <a:p>
                      <a:pPr algn="l" fontAlgn="b"/>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3</a:t>
                      </a:r>
                      <a:endParaRPr lang="en-US" sz="2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37147011"/>
                  </a:ext>
                </a:extLst>
              </a:tr>
              <a:tr h="337726">
                <a:tc>
                  <a:txBody>
                    <a:bodyPr/>
                    <a:lstStyle/>
                    <a:p>
                      <a:pPr algn="l" fontAlgn="b"/>
                      <a:r>
                        <a:rPr lang="en-US" sz="2000" u="none" strike="noStrike">
                          <a:effectLst/>
                        </a:rPr>
                        <a:t>Cancelled</a:t>
                      </a:r>
                      <a:endParaRPr lang="en-US" sz="20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2000" u="none" strike="noStrike">
                          <a:effectLst/>
                          <a:latin typeface="+mn-lt"/>
                        </a:rPr>
                        <a:t>3</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1</a:t>
                      </a:r>
                      <a:endParaRPr lang="en-US" sz="2000" b="1" i="0" u="none" strike="noStrike">
                        <a:solidFill>
                          <a:srgbClr val="000000"/>
                        </a:solidFill>
                        <a:effectLst/>
                        <a:latin typeface="+mn-lt"/>
                      </a:endParaRPr>
                    </a:p>
                  </a:txBody>
                  <a:tcPr marL="9525" marR="9525" marT="9525" marB="0" anchor="b"/>
                </a:tc>
                <a:tc>
                  <a:txBody>
                    <a:bodyPr/>
                    <a:lstStyle/>
                    <a:p>
                      <a:pPr algn="l" fontAlgn="b"/>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4</a:t>
                      </a:r>
                      <a:endParaRPr lang="en-US" sz="2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383669041"/>
                  </a:ext>
                </a:extLst>
              </a:tr>
              <a:tr h="337726">
                <a:tc>
                  <a:txBody>
                    <a:bodyPr/>
                    <a:lstStyle/>
                    <a:p>
                      <a:pPr algn="l" fontAlgn="b"/>
                      <a:r>
                        <a:rPr lang="en-US" sz="2000" u="none" strike="noStrike">
                          <a:effectLst/>
                        </a:rPr>
                        <a:t>(blank)</a:t>
                      </a:r>
                      <a:endParaRPr lang="en-US" sz="2000" b="1" i="0" u="none" strike="noStrike">
                        <a:solidFill>
                          <a:srgbClr val="000000"/>
                        </a:solidFill>
                        <a:effectLst/>
                        <a:latin typeface="Arial" panose="020B0604020202020204" pitchFamily="34" charset="0"/>
                      </a:endParaRPr>
                    </a:p>
                  </a:txBody>
                  <a:tcPr marL="114300" marR="9525" marT="9525" marB="0" anchor="b"/>
                </a:tc>
                <a:tc>
                  <a:txBody>
                    <a:bodyPr/>
                    <a:lstStyle/>
                    <a:p>
                      <a:pPr algn="r" fontAlgn="b"/>
                      <a:r>
                        <a:rPr lang="en-US" sz="2000" u="none" strike="noStrike">
                          <a:effectLst/>
                          <a:latin typeface="+mn-lt"/>
                        </a:rPr>
                        <a:t>3</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1</a:t>
                      </a:r>
                      <a:endParaRPr lang="en-US" sz="2000" b="1" i="0" u="none" strike="noStrike">
                        <a:solidFill>
                          <a:srgbClr val="000000"/>
                        </a:solidFill>
                        <a:effectLst/>
                        <a:latin typeface="+mn-lt"/>
                      </a:endParaRPr>
                    </a:p>
                  </a:txBody>
                  <a:tcPr marL="9525" marR="9525" marT="9525" marB="0" anchor="b"/>
                </a:tc>
                <a:tc>
                  <a:txBody>
                    <a:bodyPr/>
                    <a:lstStyle/>
                    <a:p>
                      <a:pPr algn="l" fontAlgn="b"/>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4</a:t>
                      </a:r>
                      <a:endParaRPr lang="en-US" sz="2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780120120"/>
                  </a:ext>
                </a:extLst>
              </a:tr>
              <a:tr h="337726">
                <a:tc>
                  <a:txBody>
                    <a:bodyPr/>
                    <a:lstStyle/>
                    <a:p>
                      <a:pPr algn="l" fontAlgn="b"/>
                      <a:r>
                        <a:rPr lang="en-US" sz="2000" u="none" strike="noStrike">
                          <a:effectLst/>
                        </a:rPr>
                        <a:t>Grand Total</a:t>
                      </a:r>
                      <a:endParaRPr lang="en-US" sz="20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2000" u="none" strike="noStrike">
                          <a:effectLst/>
                          <a:latin typeface="+mn-lt"/>
                        </a:rPr>
                        <a:t>481</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417</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a:effectLst/>
                          <a:latin typeface="+mn-lt"/>
                        </a:rPr>
                        <a:t>7</a:t>
                      </a:r>
                      <a:endParaRPr lang="en-US" sz="2000" b="1" i="0" u="none" strike="noStrike">
                        <a:solidFill>
                          <a:srgbClr val="000000"/>
                        </a:solidFill>
                        <a:effectLst/>
                        <a:latin typeface="+mn-lt"/>
                      </a:endParaRPr>
                    </a:p>
                  </a:txBody>
                  <a:tcPr marL="9525" marR="9525" marT="9525" marB="0" anchor="b"/>
                </a:tc>
                <a:tc>
                  <a:txBody>
                    <a:bodyPr/>
                    <a:lstStyle/>
                    <a:p>
                      <a:pPr algn="r" fontAlgn="b"/>
                      <a:r>
                        <a:rPr lang="en-US" sz="2000" u="none" strike="noStrike" dirty="0">
                          <a:effectLst/>
                          <a:latin typeface="+mn-lt"/>
                        </a:rPr>
                        <a:t>905</a:t>
                      </a:r>
                      <a:endParaRPr lang="en-US" sz="20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4212909128"/>
                  </a:ext>
                </a:extLst>
              </a:tr>
            </a:tbl>
          </a:graphicData>
        </a:graphic>
      </p:graphicFrame>
      <p:sp>
        <p:nvSpPr>
          <p:cNvPr id="4" name="Date Placeholder 3">
            <a:extLst>
              <a:ext uri="{FF2B5EF4-FFF2-40B4-BE49-F238E27FC236}">
                <a16:creationId xmlns:a16="http://schemas.microsoft.com/office/drawing/2014/main" id="{213370EC-0BEA-E931-7C8E-5E3FAC577518}"/>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ABCFAACA-71EF-1EBE-A2F1-7CD69B76C36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377E5E1-31D0-ED97-47E6-32D66422DEA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0154909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286934" y="1676400"/>
            <a:ext cx="9616018" cy="1362075"/>
          </a:xfrm>
        </p:spPr>
        <p:txBody>
          <a:bodyPr/>
          <a:lstStyle/>
          <a:p>
            <a:pPr algn="ctr"/>
            <a:r>
              <a:rPr lang="en-US" sz="3600" dirty="0"/>
              <a:t>Friday, November 17, 2023</a:t>
            </a:r>
            <a:br>
              <a:rPr lang="en-US" sz="3600" dirty="0"/>
            </a:br>
            <a:r>
              <a:rPr lang="en-US" sz="3600" dirty="0"/>
              <a:t>802.11 WG Closing Plenary</a:t>
            </a:r>
          </a:p>
        </p:txBody>
      </p:sp>
      <p:sp>
        <p:nvSpPr>
          <p:cNvPr id="8" name="Text Placeholder 7"/>
          <p:cNvSpPr>
            <a:spLocks noGrp="1"/>
          </p:cNvSpPr>
          <p:nvPr>
            <p:ph type="body" idx="1"/>
          </p:nvPr>
        </p:nvSpPr>
        <p:spPr/>
        <p:txBody>
          <a:bodyPr/>
          <a:lstStyle/>
          <a:p>
            <a:r>
              <a:rPr lang="en-US" dirty="0"/>
              <a:t>Agenda Items:</a:t>
            </a:r>
          </a:p>
          <a:p>
            <a:r>
              <a:rPr lang="en-US" dirty="0"/>
              <a:t>3.1.2 	DT		Straw Poll regarding meetings</a:t>
            </a:r>
          </a:p>
          <a:p>
            <a:r>
              <a:rPr lang="en-US" dirty="0"/>
              <a:t>3.1.3	DT		Future venues status and discussion</a:t>
            </a:r>
          </a:p>
        </p:txBody>
      </p:sp>
      <p:sp>
        <p:nvSpPr>
          <p:cNvPr id="6" name="Date Placeholder 5"/>
          <p:cNvSpPr>
            <a:spLocks noGrp="1"/>
          </p:cNvSpPr>
          <p:nvPr>
            <p:ph type="dt" idx="10"/>
          </p:nvPr>
        </p:nvSpPr>
        <p:spPr/>
        <p:txBody>
          <a:bodyPr/>
          <a:lstStyle/>
          <a:p>
            <a:r>
              <a:rPr lang="en-US"/>
              <a:t>November 2023</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3" name="Footer Placeholder 2">
            <a:extLst>
              <a:ext uri="{FF2B5EF4-FFF2-40B4-BE49-F238E27FC236}">
                <a16:creationId xmlns:a16="http://schemas.microsoft.com/office/drawing/2014/main" id="{C9239993-B758-937A-8DCD-A8A86087884F}"/>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1978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sz="2000" dirty="0"/>
              <a:t>Agenda Items for 1st Vice Chair –</a:t>
            </a:r>
          </a:p>
          <a:p>
            <a:r>
              <a:rPr lang="en-GB" sz="2000" dirty="0"/>
              <a:t>Monday November 13:</a:t>
            </a:r>
          </a:p>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a:p>
            <a:r>
              <a:rPr lang="en-GB" sz="2000" b="0" dirty="0"/>
              <a:t>	</a:t>
            </a:r>
          </a:p>
          <a:p>
            <a:r>
              <a:rPr lang="en-GB" sz="2000" dirty="0"/>
              <a:t>Friday November 17:</a:t>
            </a:r>
          </a:p>
          <a:p>
            <a:pPr lvl="1"/>
            <a:r>
              <a:rPr lang="en-US" sz="1800" dirty="0"/>
              <a:t>F3.1.2	DT	WG Straw Poll</a:t>
            </a:r>
          </a:p>
          <a:p>
            <a:pPr lvl="1"/>
            <a:r>
              <a:rPr lang="en-US" sz="1800" dirty="0"/>
              <a:t>F3.1.3	DT	Future venues Insight</a:t>
            </a:r>
          </a:p>
        </p:txBody>
      </p:sp>
      <p:sp>
        <p:nvSpPr>
          <p:cNvPr id="4" name="Date Placeholder 3"/>
          <p:cNvSpPr>
            <a:spLocks noGrp="1"/>
          </p:cNvSpPr>
          <p:nvPr>
            <p:ph type="dt" idx="10"/>
          </p:nvPr>
        </p:nvSpPr>
        <p:spPr/>
        <p:txBody>
          <a:bodyPr/>
          <a:lstStyle/>
          <a:p>
            <a:r>
              <a:rPr lang="en-US"/>
              <a:t>November 2023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2" name="Footer Placeholder 1">
            <a:extLst>
              <a:ext uri="{FF2B5EF4-FFF2-40B4-BE49-F238E27FC236}">
                <a16:creationId xmlns:a16="http://schemas.microsoft.com/office/drawing/2014/main" id="{CB63D567-62FD-4949-DA21-50CC6745EDED}"/>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D8E6-7A92-9C8D-6833-5B40111CF2A8}"/>
              </a:ext>
            </a:extLst>
          </p:cNvPr>
          <p:cNvSpPr>
            <a:spLocks noGrp="1"/>
          </p:cNvSpPr>
          <p:nvPr>
            <p:ph type="title"/>
          </p:nvPr>
        </p:nvSpPr>
        <p:spPr/>
        <p:txBody>
          <a:bodyPr/>
          <a:lstStyle/>
          <a:p>
            <a:r>
              <a:rPr lang="en-US" dirty="0"/>
              <a:t>Straw Poll: Return to This Venue: </a:t>
            </a:r>
            <a:br>
              <a:rPr lang="en-US" dirty="0"/>
            </a:br>
            <a:r>
              <a:rPr lang="en-US" dirty="0"/>
              <a:t>(Hilton Hawaiian Village, Honolulu)</a:t>
            </a:r>
          </a:p>
        </p:txBody>
      </p:sp>
      <p:sp>
        <p:nvSpPr>
          <p:cNvPr id="3" name="Content Placeholder 2">
            <a:extLst>
              <a:ext uri="{FF2B5EF4-FFF2-40B4-BE49-F238E27FC236}">
                <a16:creationId xmlns:a16="http://schemas.microsoft.com/office/drawing/2014/main" id="{C2421C23-33DA-1DC8-9B35-96B79CF73EBF}"/>
              </a:ext>
            </a:extLst>
          </p:cNvPr>
          <p:cNvSpPr>
            <a:spLocks noGrp="1"/>
          </p:cNvSpPr>
          <p:nvPr>
            <p:ph idx="1"/>
          </p:nvPr>
        </p:nvSpPr>
        <p:spPr>
          <a:xfrm>
            <a:off x="914401" y="2057400"/>
            <a:ext cx="10361084" cy="4267199"/>
          </a:xfrm>
        </p:spPr>
        <p:txBody>
          <a:bodyPr/>
          <a:lstStyle/>
          <a:p>
            <a:r>
              <a:rPr lang="en-US" sz="2000" dirty="0"/>
              <a:t>1. How many people would like to come back to this venue? </a:t>
            </a:r>
          </a:p>
          <a:p>
            <a:pPr lvl="1"/>
            <a:r>
              <a:rPr lang="en-US" dirty="0"/>
              <a:t>Yes – </a:t>
            </a:r>
          </a:p>
          <a:p>
            <a:pPr lvl="1"/>
            <a:r>
              <a:rPr lang="en-US" dirty="0"/>
              <a:t>No –  </a:t>
            </a:r>
          </a:p>
          <a:p>
            <a:r>
              <a:rPr lang="en-US" dirty="0"/>
              <a:t>2. Did you go to the social?</a:t>
            </a:r>
          </a:p>
          <a:p>
            <a:pPr lvl="1"/>
            <a:r>
              <a:rPr lang="en-US" dirty="0"/>
              <a:t>Yes – </a:t>
            </a:r>
          </a:p>
          <a:p>
            <a:pPr lvl="1"/>
            <a:r>
              <a:rPr lang="en-US" dirty="0"/>
              <a:t>No –  </a:t>
            </a:r>
          </a:p>
          <a:p>
            <a:r>
              <a:rPr lang="en-US" sz="2000" dirty="0"/>
              <a:t>3. If you attended the Social, did you like the social?</a:t>
            </a:r>
          </a:p>
          <a:p>
            <a:pPr lvl="1"/>
            <a:r>
              <a:rPr lang="en-US" sz="1800" dirty="0"/>
              <a:t>Yes – </a:t>
            </a:r>
          </a:p>
          <a:p>
            <a:pPr lvl="1"/>
            <a:r>
              <a:rPr lang="en-US" sz="1800" dirty="0"/>
              <a:t>No –  </a:t>
            </a:r>
          </a:p>
          <a:p>
            <a:endParaRPr lang="en-US" sz="2000" dirty="0"/>
          </a:p>
        </p:txBody>
      </p:sp>
      <p:sp>
        <p:nvSpPr>
          <p:cNvPr id="4" name="Date Placeholder 3">
            <a:extLst>
              <a:ext uri="{FF2B5EF4-FFF2-40B4-BE49-F238E27FC236}">
                <a16:creationId xmlns:a16="http://schemas.microsoft.com/office/drawing/2014/main" id="{82BBEE8D-7673-B9F3-0D94-8146821254ED}"/>
              </a:ext>
            </a:extLst>
          </p:cNvPr>
          <p:cNvSpPr>
            <a:spLocks noGrp="1"/>
          </p:cNvSpPr>
          <p:nvPr>
            <p:ph type="dt" idx="10"/>
          </p:nvPr>
        </p:nvSpPr>
        <p:spPr/>
        <p:txBody>
          <a:bodyPr/>
          <a:lstStyle/>
          <a:p>
            <a:r>
              <a:rPr lang="en-US"/>
              <a:t>November 2023</a:t>
            </a:r>
            <a:endParaRPr lang="en-GB" dirty="0"/>
          </a:p>
        </p:txBody>
      </p:sp>
      <p:sp>
        <p:nvSpPr>
          <p:cNvPr id="6" name="Slide Number Placeholder 5">
            <a:extLst>
              <a:ext uri="{FF2B5EF4-FFF2-40B4-BE49-F238E27FC236}">
                <a16:creationId xmlns:a16="http://schemas.microsoft.com/office/drawing/2014/main" id="{D3CC54C5-D39A-184E-7290-CE76A14CF9F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Footer Placeholder 6">
            <a:extLst>
              <a:ext uri="{FF2B5EF4-FFF2-40B4-BE49-F238E27FC236}">
                <a16:creationId xmlns:a16="http://schemas.microsoft.com/office/drawing/2014/main" id="{92A21AFF-3830-2A64-7C8D-99FE719097D5}"/>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728223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January 2024 – Panama Interim</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2024 January 802 Wireless </a:t>
            </a:r>
            <a:r>
              <a:rPr lang="en-US" dirty="0"/>
              <a:t>Interim </a:t>
            </a:r>
            <a:r>
              <a:rPr lang="en-US" sz="2000" dirty="0"/>
              <a:t>Session were held at the </a:t>
            </a:r>
            <a:r>
              <a:rPr lang="en-US" dirty="0"/>
              <a:t>Hilton Panama, Panama City, Panama</a:t>
            </a:r>
            <a:r>
              <a:rPr lang="en-US" sz="2000" dirty="0"/>
              <a:t> as an in-person only session, would you attend?</a:t>
            </a:r>
          </a:p>
          <a:p>
            <a:pPr lvl="2"/>
            <a:r>
              <a:rPr lang="en-US" sz="2000" dirty="0"/>
              <a:t>Yes –  </a:t>
            </a:r>
          </a:p>
          <a:p>
            <a:pPr lvl="2"/>
            <a:r>
              <a:rPr lang="en-US" sz="2000" dirty="0"/>
              <a:t>No – </a:t>
            </a:r>
          </a:p>
          <a:p>
            <a:pPr lvl="2"/>
            <a:r>
              <a:rPr lang="en-US" sz="2000" dirty="0"/>
              <a:t>Abstain -  </a:t>
            </a:r>
          </a:p>
          <a:p>
            <a:pPr lvl="2"/>
            <a:endParaRPr lang="en-US" sz="2000" dirty="0"/>
          </a:p>
          <a:p>
            <a:pPr marL="457200" lvl="1" indent="0">
              <a:buNone/>
            </a:pPr>
            <a:r>
              <a:rPr lang="en-US" sz="2000" dirty="0"/>
              <a:t>2. If the 2024 January 802 Wireless </a:t>
            </a:r>
            <a:r>
              <a:rPr lang="en-US" dirty="0"/>
              <a:t>Interim </a:t>
            </a:r>
            <a:r>
              <a:rPr lang="en-US" sz="2000" dirty="0"/>
              <a:t>Session were held at the </a:t>
            </a:r>
            <a:r>
              <a:rPr lang="en-US" dirty="0"/>
              <a:t>Hilton Panama, Panama City, Panama </a:t>
            </a:r>
            <a:r>
              <a:rPr lang="en-US" sz="2000" dirty="0"/>
              <a:t>as mixed-mode session, will you attend:</a:t>
            </a:r>
          </a:p>
          <a:p>
            <a:pPr lvl="2"/>
            <a:r>
              <a:rPr lang="en-US" sz="2000" dirty="0"/>
              <a:t>Attend In-person -- </a:t>
            </a:r>
          </a:p>
          <a:p>
            <a:pPr lvl="2"/>
            <a:r>
              <a:rPr lang="en-US" sz="2000" dirty="0"/>
              <a:t>Attend Virtually (remotely) - </a:t>
            </a:r>
          </a:p>
          <a:p>
            <a:pPr lvl="2"/>
            <a:r>
              <a:rPr lang="en-US" sz="2000"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000469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Straw Poll: 2024 March - Denver Plenary</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400050" lvl="1" indent="0">
              <a:buNone/>
            </a:pPr>
            <a:r>
              <a:rPr lang="en-US" sz="2000" dirty="0"/>
              <a:t>1.If the 2024 March 802 Plenary</a:t>
            </a:r>
            <a:r>
              <a:rPr lang="en-US" dirty="0"/>
              <a:t> </a:t>
            </a:r>
            <a:r>
              <a:rPr lang="en-US" sz="2000" dirty="0">
                <a:solidFill>
                  <a:schemeClr val="tx1"/>
                </a:solidFill>
              </a:rPr>
              <a:t>Session were held at the Hyatt Regency Denver at Colorado Convention Center, Denver, CO, as an </a:t>
            </a:r>
            <a:r>
              <a:rPr lang="en-US" sz="2000" dirty="0"/>
              <a:t>in-person only session, would you attend?</a:t>
            </a:r>
          </a:p>
          <a:p>
            <a:pPr lvl="2"/>
            <a:r>
              <a:rPr lang="en-US" sz="2000" dirty="0"/>
              <a:t>Yes – </a:t>
            </a:r>
          </a:p>
          <a:p>
            <a:pPr lvl="2"/>
            <a:r>
              <a:rPr lang="en-US" sz="2000" dirty="0"/>
              <a:t>No – </a:t>
            </a:r>
          </a:p>
          <a:p>
            <a:pPr lvl="2"/>
            <a:r>
              <a:rPr lang="en-US" sz="2000" dirty="0"/>
              <a:t>Abstain - </a:t>
            </a:r>
          </a:p>
          <a:p>
            <a:pPr lvl="2"/>
            <a:endParaRPr lang="en-US" sz="2000" dirty="0"/>
          </a:p>
          <a:p>
            <a:pPr marL="457200" lvl="1" indent="0">
              <a:buNone/>
            </a:pPr>
            <a:r>
              <a:rPr lang="en-US" sz="2000" dirty="0"/>
              <a:t>2. If the 2024 March 802 Plenary</a:t>
            </a:r>
            <a:r>
              <a:rPr lang="en-US" dirty="0"/>
              <a:t> </a:t>
            </a:r>
            <a:r>
              <a:rPr lang="en-US" sz="2000" dirty="0">
                <a:solidFill>
                  <a:schemeClr val="tx1"/>
                </a:solidFill>
              </a:rPr>
              <a:t>Session were held at the Hyatt Regency Denver at Colorado Convention Center, Denver, CO </a:t>
            </a:r>
            <a:r>
              <a:rPr lang="en-US" sz="2000" dirty="0"/>
              <a:t>as mixed-mode session, will you attend:</a:t>
            </a:r>
          </a:p>
          <a:p>
            <a:pPr lvl="2"/>
            <a:r>
              <a:rPr lang="en-US" sz="2000" dirty="0"/>
              <a:t>Attend In-person --                  </a:t>
            </a:r>
          </a:p>
          <a:p>
            <a:pPr lvl="2"/>
            <a:r>
              <a:rPr lang="en-US" sz="2000" dirty="0"/>
              <a:t>Attend Virtually (remotely) -  </a:t>
            </a:r>
          </a:p>
          <a:p>
            <a:pPr lvl="2"/>
            <a:r>
              <a:rPr lang="en-US" sz="2000" dirty="0"/>
              <a:t>Will not attend plenary -         </a:t>
            </a:r>
          </a:p>
          <a:p>
            <a:endParaRPr lang="en-US"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2608777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914401" y="685802"/>
            <a:ext cx="10361084" cy="532606"/>
          </a:xfrm>
          <a:ln/>
        </p:spPr>
        <p:txBody>
          <a:bodyPr vert="horz" wrap="square" lIns="90000" tIns="46800" rIns="90000" bIns="46800" numCol="1" anchor="ctr" anchorCtr="0" compatLnSpc="1">
            <a:prstTxWarp prst="textNoShape">
              <a:avLst/>
            </a:prstTxWarp>
          </a:bodyPr>
          <a:lstStyle/>
          <a:p>
            <a:r>
              <a:rPr lang="en-US" sz="2800" dirty="0"/>
              <a:t>Future Interim Venue Status</a:t>
            </a:r>
          </a:p>
        </p:txBody>
      </p:sp>
      <p:sp>
        <p:nvSpPr>
          <p:cNvPr id="9218" name="Rectangle 2"/>
          <p:cNvSpPr>
            <a:spLocks noGrp="1" noChangeArrowheads="1"/>
          </p:cNvSpPr>
          <p:nvPr>
            <p:ph idx="1"/>
          </p:nvPr>
        </p:nvSpPr>
        <p:spPr>
          <a:xfrm>
            <a:off x="914401" y="1447800"/>
            <a:ext cx="10361084" cy="4953001"/>
          </a:xfrm>
          <a:ln/>
        </p:spPr>
        <p:txBody>
          <a:bodyPr/>
          <a:lstStyle/>
          <a:p>
            <a:pPr>
              <a:buFont typeface="Wingdings" panose="05000000000000000000" pitchFamily="2" charset="2"/>
              <a:buChar char="v"/>
            </a:pPr>
            <a:r>
              <a:rPr lang="en-GB" sz="2000" dirty="0">
                <a:highlight>
                  <a:srgbClr val="FFFF00"/>
                </a:highlight>
              </a:rPr>
              <a:t>2024-01 (14-19) Panama (Rebooked from Jan 2022)</a:t>
            </a:r>
          </a:p>
          <a:p>
            <a:pPr>
              <a:buFont typeface="Wingdings" panose="05000000000000000000" pitchFamily="2" charset="2"/>
              <a:buChar char="v"/>
            </a:pPr>
            <a:r>
              <a:rPr lang="en-GB" sz="2000" dirty="0">
                <a:highlight>
                  <a:srgbClr val="FFFF00"/>
                </a:highlight>
              </a:rPr>
              <a:t>2024-05 (12-17) Warsaw, Poland – (Rebook from May 2022)</a:t>
            </a:r>
          </a:p>
          <a:p>
            <a:pPr>
              <a:buFont typeface="Times New Roman" pitchFamily="16" charset="0"/>
              <a:buChar char="•"/>
            </a:pPr>
            <a:r>
              <a:rPr lang="en-GB" sz="2000" dirty="0"/>
              <a:t>2024-09 (8-13) Waikoloa, HI</a:t>
            </a:r>
          </a:p>
          <a:p>
            <a:pPr>
              <a:buFont typeface="Wingdings" panose="05000000000000000000" pitchFamily="2" charset="2"/>
              <a:buChar char="v"/>
            </a:pPr>
            <a:r>
              <a:rPr lang="en-GB" sz="2000" dirty="0"/>
              <a:t>2025-01 (12-17) Kobe, Japan – TBC (Moved from May 2023)</a:t>
            </a:r>
          </a:p>
          <a:p>
            <a:pPr>
              <a:buFont typeface="Wingdings" panose="05000000000000000000" pitchFamily="2" charset="2"/>
              <a:buChar char="v"/>
            </a:pPr>
            <a:r>
              <a:rPr lang="en-GB" sz="2000" dirty="0"/>
              <a:t>2025-05 (11-16) – RFP - Europe</a:t>
            </a:r>
          </a:p>
          <a:p>
            <a:pPr>
              <a:buFont typeface="Times New Roman" pitchFamily="16" charset="0"/>
              <a:buChar char="•"/>
            </a:pPr>
            <a:r>
              <a:rPr lang="en-GB" sz="2000" dirty="0"/>
              <a:t>2025-09 (14-19) </a:t>
            </a:r>
            <a:r>
              <a:rPr lang="en-US" sz="2000" dirty="0"/>
              <a:t>Waikoloa, HI </a:t>
            </a:r>
          </a:p>
          <a:p>
            <a:pPr>
              <a:buFont typeface="Times New Roman" pitchFamily="16" charset="0"/>
              <a:buChar char="•"/>
            </a:pPr>
            <a:r>
              <a:rPr lang="en-US" sz="2000" dirty="0"/>
              <a:t>2026-01 (11-16) - RFP</a:t>
            </a:r>
          </a:p>
          <a:p>
            <a:pPr>
              <a:buFont typeface="Wingdings" panose="05000000000000000000" pitchFamily="2" charset="2"/>
              <a:buChar char="v"/>
            </a:pPr>
            <a:r>
              <a:rPr lang="en-US" sz="2000" dirty="0"/>
              <a:t>2026-05 (10-15) – RFP - Europe</a:t>
            </a:r>
          </a:p>
          <a:p>
            <a:pPr>
              <a:buFont typeface="Times New Roman" pitchFamily="16" charset="0"/>
              <a:buChar char="•"/>
            </a:pPr>
            <a:r>
              <a:rPr lang="en-US" sz="2000" dirty="0"/>
              <a:t>2026-09 (13-18) Waikoloa, HI</a:t>
            </a:r>
          </a:p>
          <a:p>
            <a:pPr>
              <a:buFont typeface="Times New Roman" pitchFamily="16" charset="0"/>
              <a:buChar char="•"/>
            </a:pPr>
            <a:r>
              <a:rPr lang="en-US" sz="2000" dirty="0"/>
              <a:t>2027-01 (10-15) - RFP</a:t>
            </a:r>
          </a:p>
          <a:p>
            <a:pPr>
              <a:buFont typeface="Wingdings" panose="05000000000000000000" pitchFamily="2" charset="2"/>
              <a:buChar char="v"/>
            </a:pPr>
            <a:r>
              <a:rPr lang="en-US" sz="2000" dirty="0"/>
              <a:t>2027-05 (9-14) – RFP Asia  (could rotate J-M-S)</a:t>
            </a:r>
          </a:p>
          <a:p>
            <a:pPr>
              <a:buFont typeface="Times New Roman" pitchFamily="16" charset="0"/>
              <a:buChar char="•"/>
            </a:pPr>
            <a:r>
              <a:rPr lang="en-US" sz="2000" dirty="0"/>
              <a:t>2027-09 (12-17) - RFP</a:t>
            </a:r>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November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23</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7010400" y="5569804"/>
            <a:ext cx="3505200" cy="830997"/>
          </a:xfrm>
          <a:prstGeom prst="rect">
            <a:avLst/>
          </a:prstGeom>
          <a:noFill/>
        </p:spPr>
        <p:txBody>
          <a:bodyPr wrap="square" rtlCol="0">
            <a:spAutoFit/>
          </a:bodyPr>
          <a:lstStyle/>
          <a:p>
            <a:r>
              <a:rPr lang="en-US" sz="1600" dirty="0">
                <a:solidFill>
                  <a:schemeClr val="tx1"/>
                </a:solidFill>
              </a:rPr>
              <a:t>Meeting Planner:</a:t>
            </a:r>
          </a:p>
          <a:p>
            <a:r>
              <a:rPr lang="en-US" sz="1600" dirty="0">
                <a:solidFill>
                  <a:schemeClr val="tx1"/>
                </a:solidFill>
              </a:rPr>
              <a:t>     Starred Venues :MTG Events</a:t>
            </a:r>
            <a:br>
              <a:rPr lang="en-US" sz="1600" dirty="0">
                <a:solidFill>
                  <a:schemeClr val="tx1"/>
                </a:solidFill>
              </a:rPr>
            </a:br>
            <a:r>
              <a:rPr lang="en-US" sz="1600" dirty="0">
                <a:solidFill>
                  <a:schemeClr val="tx1"/>
                </a:solidFill>
              </a:rPr>
              <a:t>     Dotted Venues: Face to Face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828800" cy="338554"/>
          </a:xfrm>
          <a:prstGeom prst="rect">
            <a:avLst/>
          </a:prstGeom>
          <a:noFill/>
        </p:spPr>
        <p:txBody>
          <a:bodyPr wrap="square" rtlCol="0">
            <a:spAutoFit/>
          </a:bodyPr>
          <a:lstStyle/>
          <a:p>
            <a:r>
              <a:rPr lang="en-US" sz="1600" dirty="0">
                <a:solidFill>
                  <a:schemeClr val="accent1">
                    <a:lumMod val="50000"/>
                  </a:schemeClr>
                </a:solidFill>
              </a:rPr>
              <a:t>As of Nov 13, 2023</a:t>
            </a:r>
          </a:p>
        </p:txBody>
      </p:sp>
    </p:spTree>
    <p:extLst>
      <p:ext uri="{BB962C8B-B14F-4D97-AF65-F5344CB8AC3E}">
        <p14:creationId xmlns:p14="http://schemas.microsoft.com/office/powerpoint/2010/main" val="10411953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a:xfrm>
            <a:off x="914401" y="685801"/>
            <a:ext cx="10361084" cy="533399"/>
          </a:xfrm>
        </p:spPr>
        <p:txBody>
          <a:bodyPr/>
          <a:lstStyle/>
          <a:p>
            <a:r>
              <a:rPr lang="en-US" altLang="en-US"/>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869952" y="1236617"/>
            <a:ext cx="10712448" cy="5233987"/>
          </a:xfrm>
        </p:spPr>
        <p:txBody>
          <a:bodyPr/>
          <a:lstStyle/>
          <a:p>
            <a:pPr marL="0" indent="0">
              <a:buNone/>
            </a:pPr>
            <a:r>
              <a:rPr lang="en-US" sz="1800">
                <a:highlight>
                  <a:srgbClr val="33CCFF"/>
                </a:highlight>
              </a:rPr>
              <a:t>2024 March 10-15 – Hyatt Regency Denver at Colorado Convention Center, Denver, CO, (March 2021)</a:t>
            </a:r>
          </a:p>
          <a:p>
            <a:pPr marL="0" indent="0">
              <a:buNone/>
            </a:pPr>
            <a:r>
              <a:rPr lang="en-US" sz="1800">
                <a:highlight>
                  <a:srgbClr val="33CCFF"/>
                </a:highlight>
              </a:rPr>
              <a:t>2024 July 14-19 – Sheraton Le Centre Montreal, Montreal, Quebec, Canada (July 2020)</a:t>
            </a:r>
          </a:p>
          <a:p>
            <a:pPr marL="0" indent="0">
              <a:buNone/>
            </a:pPr>
            <a:r>
              <a:rPr lang="en-US" sz="1800">
                <a:highlight>
                  <a:srgbClr val="33CCFF"/>
                </a:highlight>
              </a:rPr>
              <a:t>2024 Nov 10-15 –Hyatt Regency Vancouver, Vancouver, Canada (Nov 2021)</a:t>
            </a:r>
          </a:p>
          <a:p>
            <a:pPr marL="0" indent="0">
              <a:buNone/>
            </a:pPr>
            <a:r>
              <a:rPr lang="en-US" sz="1800">
                <a:highlight>
                  <a:srgbClr val="33CCFF"/>
                </a:highlight>
              </a:rPr>
              <a:t>2025 March 9-14 –Hilton Atlanta, Atlanta, GA, United States (2 of 2 – March 2020).</a:t>
            </a:r>
          </a:p>
          <a:p>
            <a:pPr>
              <a:buFont typeface="Wingdings" panose="05000000000000000000" pitchFamily="2" charset="2"/>
              <a:buChar char="v"/>
            </a:pPr>
            <a:r>
              <a:rPr lang="en-US" sz="1800">
                <a:highlight>
                  <a:srgbClr val="FFFF00"/>
                </a:highlight>
              </a:rPr>
              <a:t>2025 July 13-18 –Melia Castilla, Madrid Spain</a:t>
            </a:r>
          </a:p>
          <a:p>
            <a:pPr lvl="1">
              <a:buFont typeface="Wingdings" panose="05000000000000000000" pitchFamily="2" charset="2"/>
              <a:buChar char="v"/>
            </a:pPr>
            <a:r>
              <a:rPr lang="en-US" sz="1800">
                <a:highlight>
                  <a:srgbClr val="FFFF00"/>
                </a:highlight>
              </a:rPr>
              <a:t>Was Marriott Madrid Auditorium (July 2021) – Changed to co-locate with IETF the week after. </a:t>
            </a:r>
          </a:p>
          <a:p>
            <a:pPr>
              <a:buFont typeface="Wingdings" panose="05000000000000000000" pitchFamily="2" charset="2"/>
              <a:buChar char="v"/>
            </a:pPr>
            <a:r>
              <a:rPr lang="en-US" sz="1800">
                <a:highlight>
                  <a:srgbClr val="99FF99"/>
                </a:highlight>
              </a:rPr>
              <a:t>2025 Nov 9-14 – </a:t>
            </a:r>
            <a:r>
              <a:rPr lang="en-US" sz="1800" b="0">
                <a:highlight>
                  <a:srgbClr val="99FF99"/>
                </a:highlight>
              </a:rPr>
              <a:t>Open –RFP NA</a:t>
            </a:r>
          </a:p>
          <a:p>
            <a:pPr>
              <a:buFont typeface="Wingdings" panose="05000000000000000000" pitchFamily="2" charset="2"/>
              <a:buChar char="v"/>
            </a:pPr>
            <a:r>
              <a:rPr lang="en-US" sz="1800">
                <a:highlight>
                  <a:srgbClr val="FFFF00"/>
                </a:highlight>
              </a:rPr>
              <a:t>2026 March 8-13 -, Hyatt Regency Vancuver </a:t>
            </a:r>
          </a:p>
          <a:p>
            <a:pPr lvl="1">
              <a:buFont typeface="Wingdings" panose="05000000000000000000" pitchFamily="2" charset="2"/>
              <a:buChar char="v"/>
            </a:pPr>
            <a:r>
              <a:rPr lang="en-US" sz="1800">
                <a:highlight>
                  <a:srgbClr val="FFFF00"/>
                </a:highlight>
              </a:rPr>
              <a:t>Was Hyatt Regency Chicago (March 2024) changed due to cancel of Hyatt Regency Chicago</a:t>
            </a:r>
          </a:p>
          <a:p>
            <a:pPr>
              <a:buFont typeface="Wingdings" panose="05000000000000000000" pitchFamily="2" charset="2"/>
              <a:buChar char="v"/>
            </a:pPr>
            <a:r>
              <a:rPr lang="en-US" sz="1800">
                <a:highlight>
                  <a:srgbClr val="33CCFF"/>
                </a:highlight>
              </a:rPr>
              <a:t>2026 July 13-18 – Le Centre Sheraton Montreal, Montreal (July 2022 attrition offset)</a:t>
            </a:r>
          </a:p>
          <a:p>
            <a:pPr defTabSz="914400">
              <a:spcBef>
                <a:spcPct val="20000"/>
              </a:spcBef>
              <a:buClrTx/>
              <a:buSzTx/>
              <a:buFont typeface="Wingdings" panose="05000000000000000000" pitchFamily="2" charset="2"/>
              <a:buChar char="q"/>
              <a:defRPr/>
            </a:pPr>
            <a:r>
              <a:rPr lang="en-US" sz="1800">
                <a:highlight>
                  <a:srgbClr val="99FF99"/>
                </a:highlight>
              </a:rPr>
              <a:t>2026 Nov 8-13 -  </a:t>
            </a:r>
            <a:r>
              <a:rPr lang="en-US" sz="1800" b="0" kern="1200">
                <a:highlight>
                  <a:srgbClr val="99FF99"/>
                </a:highlight>
                <a:latin typeface="Arial"/>
              </a:rPr>
              <a:t>Open – RFP Asia</a:t>
            </a:r>
            <a:endParaRPr lang="en-US" sz="1800">
              <a:highlight>
                <a:srgbClr val="33CCFF"/>
              </a:highlight>
            </a:endParaRPr>
          </a:p>
          <a:p>
            <a:pPr>
              <a:buFont typeface="Wingdings" panose="05000000000000000000" pitchFamily="2" charset="2"/>
              <a:buChar char="Ø"/>
            </a:pPr>
            <a:r>
              <a:rPr lang="en-US" sz="1800">
                <a:highlight>
                  <a:srgbClr val="33CCFF"/>
                </a:highlight>
              </a:rPr>
              <a:t>2027 March –Hilton Atlanta, Atlanta, GA, United States ( offset potential shortfall 2023/2025)</a:t>
            </a:r>
          </a:p>
          <a:p>
            <a:pPr>
              <a:buFont typeface="Wingdings" panose="05000000000000000000" pitchFamily="2" charset="2"/>
              <a:buChar char="q"/>
            </a:pPr>
            <a:r>
              <a:rPr lang="en-US" sz="1800">
                <a:highlight>
                  <a:srgbClr val="99FF99"/>
                </a:highlight>
              </a:rPr>
              <a:t>2027 July  11-16 -  </a:t>
            </a:r>
            <a:r>
              <a:rPr lang="en-US" sz="1800" b="0" kern="1200">
                <a:highlight>
                  <a:srgbClr val="99FF99"/>
                </a:highlight>
                <a:latin typeface="Arial"/>
              </a:rPr>
              <a:t>Open –RFP Europe </a:t>
            </a:r>
            <a:endParaRPr lang="en-US" sz="1800">
              <a:highlight>
                <a:srgbClr val="99FF99"/>
              </a:highlight>
            </a:endParaRPr>
          </a:p>
          <a:p>
            <a:pPr marL="0" indent="0">
              <a:buNone/>
            </a:pPr>
            <a:r>
              <a:rPr lang="en-US" sz="1800"/>
              <a:t>2027 Nov 14-19 – Hawaiian Village, Oahu, Hawaii, United States</a:t>
            </a:r>
          </a:p>
          <a:p>
            <a:pPr>
              <a:buFont typeface="Wingdings" panose="05000000000000000000" pitchFamily="2" charset="2"/>
              <a:buChar char="v"/>
            </a:pPr>
            <a:r>
              <a:rPr lang="en-US" sz="1800">
                <a:solidFill>
                  <a:srgbClr val="0070C0"/>
                </a:solidFill>
              </a:rPr>
              <a:t>802 EC Approved – Contract is being Negotiated.</a:t>
            </a:r>
            <a:endParaRPr lang="en-US" sz="1800" dirty="0">
              <a:solidFill>
                <a:srgbClr val="0070C0"/>
              </a:solidFill>
            </a:endParaRPr>
          </a:p>
        </p:txBody>
      </p:sp>
      <p:sp>
        <p:nvSpPr>
          <p:cNvPr id="4" name="TextBox 3">
            <a:extLst>
              <a:ext uri="{FF2B5EF4-FFF2-40B4-BE49-F238E27FC236}">
                <a16:creationId xmlns:a16="http://schemas.microsoft.com/office/drawing/2014/main" id="{18CB3D8A-EDB7-089C-63A0-7D058BEBFA14}"/>
              </a:ext>
            </a:extLst>
          </p:cNvPr>
          <p:cNvSpPr txBox="1"/>
          <p:nvPr/>
        </p:nvSpPr>
        <p:spPr>
          <a:xfrm>
            <a:off x="8763000" y="5870439"/>
            <a:ext cx="2805112" cy="830997"/>
          </a:xfrm>
          <a:prstGeom prst="rect">
            <a:avLst/>
          </a:prstGeom>
          <a:noFill/>
        </p:spPr>
        <p:txBody>
          <a:bodyPr wrap="square" rtlCol="0">
            <a:spAutoFit/>
          </a:bodyPr>
          <a:lstStyle/>
          <a:p>
            <a:r>
              <a:rPr lang="en-US" dirty="0"/>
              <a:t>Nov 13, 2023</a:t>
            </a:r>
          </a:p>
          <a:p>
            <a:endParaRPr lang="en-US" dirty="0"/>
          </a:p>
        </p:txBody>
      </p:sp>
    </p:spTree>
    <p:extLst>
      <p:ext uri="{BB962C8B-B14F-4D97-AF65-F5344CB8AC3E}">
        <p14:creationId xmlns:p14="http://schemas.microsoft.com/office/powerpoint/2010/main" val="4262204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751015"/>
            <a:ext cx="10361084" cy="4343400"/>
          </a:xfrm>
        </p:spPr>
        <p:txBody>
          <a:bodyPr/>
          <a:lstStyle/>
          <a:p>
            <a:r>
              <a:rPr lang="en-US" dirty="0"/>
              <a:t>1. Plenary Meeting Status File: 802 EC-22/0003r0</a:t>
            </a:r>
          </a:p>
          <a:p>
            <a:pPr lvl="1"/>
            <a:r>
              <a:rPr lang="en-US" dirty="0">
                <a:solidFill>
                  <a:schemeClr val="accent2"/>
                </a:solidFill>
                <a:hlinkClick r:id="rId3">
                  <a:extLst>
                    <a:ext uri="{A12FA001-AC4F-418D-AE19-62706E023703}">
                      <ahyp:hlinkClr xmlns:ahyp="http://schemas.microsoft.com/office/drawing/2018/hyperlinkcolor" val="tx"/>
                    </a:ext>
                  </a:extLst>
                </a:hlinkClick>
              </a:rPr>
              <a:t>https://mentor.ieee.org/802-ec/dcn/22/ec-22-0003-00-00EC-future-802-plenary-venue-contract-status.xlsx</a:t>
            </a:r>
            <a:endParaRPr lang="en-US" dirty="0">
              <a:solidFill>
                <a:schemeClr val="accent2"/>
              </a:solidFill>
            </a:endParaRPr>
          </a:p>
          <a:p>
            <a:pPr lvl="1"/>
            <a:endParaRPr lang="en-GB" dirty="0"/>
          </a:p>
          <a:p>
            <a:r>
              <a:rPr lang="en-US" dirty="0"/>
              <a:t>2. IEEE 802WCSC Meeting Venue Manager Report: 802 EC-23/0001r05</a:t>
            </a:r>
          </a:p>
          <a:p>
            <a:pPr lvl="1"/>
            <a:r>
              <a:rPr lang="en-US" dirty="0">
                <a:solidFill>
                  <a:schemeClr val="accent2"/>
                </a:solidFill>
                <a:hlinkClick r:id="rId4">
                  <a:extLst>
                    <a:ext uri="{A12FA001-AC4F-418D-AE19-62706E023703}">
                      <ahyp:hlinkClr xmlns:ahyp="http://schemas.microsoft.com/office/drawing/2018/hyperlinkcolor" val="tx"/>
                    </a:ext>
                  </a:extLst>
                </a:hlinkClick>
              </a:rPr>
              <a:t>https://mentor.ieee.org/802-ec/dcn/23/ec-23-0001-05-WCSG-ieee-802wcsc-meeting-venue-manager-report-2023.pptx</a:t>
            </a:r>
            <a:r>
              <a:rPr lang="en-US" dirty="0">
                <a:solidFill>
                  <a:schemeClr val="accent2"/>
                </a:solidFill>
              </a:rPr>
              <a:t>  </a:t>
            </a:r>
          </a:p>
        </p:txBody>
      </p:sp>
      <p:sp>
        <p:nvSpPr>
          <p:cNvPr id="4" name="Date Placeholder 3"/>
          <p:cNvSpPr>
            <a:spLocks noGrp="1"/>
          </p:cNvSpPr>
          <p:nvPr>
            <p:ph type="dt" idx="10"/>
          </p:nvPr>
        </p:nvSpPr>
        <p:spPr/>
        <p:txBody>
          <a:bodyPr/>
          <a:lstStyle/>
          <a:p>
            <a:r>
              <a:rPr lang="en-US"/>
              <a:t>November 2023</a:t>
            </a:r>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3" name="Footer Placeholder 2">
            <a:extLst>
              <a:ext uri="{FF2B5EF4-FFF2-40B4-BE49-F238E27FC236}">
                <a16:creationId xmlns:a16="http://schemas.microsoft.com/office/drawing/2014/main" id="{EB3F1913-DB61-81B3-107C-FCB5E2895AD6}"/>
              </a:ext>
            </a:extLst>
          </p:cNvPr>
          <p:cNvSpPr>
            <a:spLocks noGrp="1"/>
          </p:cNvSpPr>
          <p:nvPr>
            <p:ph type="ftr" idx="11"/>
          </p:nvPr>
        </p:nvSpPr>
        <p:spPr/>
        <p:txBody>
          <a:bodyPr/>
          <a:lstStyle/>
          <a:p>
            <a:r>
              <a:rPr lang="en-GB"/>
              <a:t>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a:xfrm>
            <a:off x="1020997" y="1565275"/>
            <a:ext cx="10363200" cy="1362075"/>
          </a:xfrm>
        </p:spPr>
        <p:txBody>
          <a:bodyPr/>
          <a:lstStyle/>
          <a:p>
            <a:pPr algn="ctr"/>
            <a:r>
              <a:rPr lang="en-US" dirty="0"/>
              <a:t>Monday, November 13, 2023</a:t>
            </a:r>
            <a:br>
              <a:rPr lang="en-US" dirty="0"/>
            </a:br>
            <a:r>
              <a:rPr lang="en-US" dirty="0"/>
              <a:t>802.11 WG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a:xfrm>
            <a:off x="1053510" y="3886200"/>
            <a:ext cx="10363200" cy="2438400"/>
          </a:xfrm>
        </p:spPr>
        <p:txBody>
          <a:bodyPr/>
          <a:lstStyle/>
          <a:p>
            <a:r>
              <a:rPr lang="en-GB" sz="2000" b="0" dirty="0"/>
              <a:t>	M3.3		II	Session Information</a:t>
            </a:r>
          </a:p>
          <a:p>
            <a:r>
              <a:rPr lang="en-GB" sz="2000" b="0" dirty="0"/>
              <a:t>	M3.4		II	Meeting room locations</a:t>
            </a:r>
          </a:p>
          <a:p>
            <a:r>
              <a:rPr lang="en-GB" sz="2000" b="0" dirty="0"/>
              <a:t>	M3.5		II	Meeting registration </a:t>
            </a:r>
          </a:p>
          <a:p>
            <a:r>
              <a:rPr lang="en-GB" sz="2000" b="0" dirty="0"/>
              <a:t>	M3.6		II 	Recording attendance</a:t>
            </a:r>
          </a:p>
          <a:p>
            <a:r>
              <a:rPr lang="en-GB" sz="2000" b="0" dirty="0"/>
              <a:t>	M3.7		II	Local File Server Access</a:t>
            </a:r>
          </a:p>
          <a:p>
            <a:r>
              <a:rPr lang="en-GB" sz="2000" b="0" dirty="0"/>
              <a:t>	M3.8		II	Breakfast, breaks, Social logistics</a:t>
            </a:r>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November 2023</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2" name="Footer Placeholder 1">
            <a:extLst>
              <a:ext uri="{FF2B5EF4-FFF2-40B4-BE49-F238E27FC236}">
                <a16:creationId xmlns:a16="http://schemas.microsoft.com/office/drawing/2014/main" id="{A747BFEA-F926-A237-4742-7542ACBCC498}"/>
              </a:ext>
            </a:extLst>
          </p:cNvPr>
          <p:cNvSpPr>
            <a:spLocks noGrp="1"/>
          </p:cNvSpPr>
          <p:nvPr>
            <p:ph type="ftr" idx="11"/>
          </p:nvPr>
        </p:nvSpPr>
        <p:spPr/>
        <p:txBody>
          <a:bodyPr/>
          <a:lstStyle/>
          <a:p>
            <a:r>
              <a:rPr lang="en-GB"/>
              <a:t>Jon Rosdahl (Qualcomm)</a:t>
            </a:r>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D2ED-395F-B393-5C17-017B35D4D72B}"/>
              </a:ext>
            </a:extLst>
          </p:cNvPr>
          <p:cNvSpPr>
            <a:spLocks noGrp="1"/>
          </p:cNvSpPr>
          <p:nvPr>
            <p:ph type="title"/>
          </p:nvPr>
        </p:nvSpPr>
        <p:spPr>
          <a:xfrm>
            <a:off x="914401" y="685801"/>
            <a:ext cx="10361084" cy="609599"/>
          </a:xfrm>
        </p:spPr>
        <p:txBody>
          <a:bodyPr wrap="square" anchor="ctr">
            <a:normAutofit/>
          </a:bodyPr>
          <a:lstStyle/>
          <a:p>
            <a:r>
              <a:rPr lang="en-US" dirty="0"/>
              <a:t>Successful Mixed-mode Meeting Protocol</a:t>
            </a:r>
          </a:p>
        </p:txBody>
      </p:sp>
      <p:sp>
        <p:nvSpPr>
          <p:cNvPr id="3" name="Content Placeholder 2">
            <a:extLst>
              <a:ext uri="{FF2B5EF4-FFF2-40B4-BE49-F238E27FC236}">
                <a16:creationId xmlns:a16="http://schemas.microsoft.com/office/drawing/2014/main" id="{C83516C3-34E9-9304-2311-F921019D41A2}"/>
              </a:ext>
            </a:extLst>
          </p:cNvPr>
          <p:cNvSpPr>
            <a:spLocks noGrp="1"/>
          </p:cNvSpPr>
          <p:nvPr>
            <p:ph idx="1"/>
          </p:nvPr>
        </p:nvSpPr>
        <p:spPr>
          <a:xfrm>
            <a:off x="914401" y="1555753"/>
            <a:ext cx="10361084" cy="4538662"/>
          </a:xfrm>
        </p:spPr>
        <p:txBody>
          <a:bodyPr wrap="square" anchor="t">
            <a:normAutofit/>
          </a:bodyPr>
          <a:lstStyle/>
          <a:p>
            <a:r>
              <a:rPr lang="en-US" sz="2800" dirty="0"/>
              <a:t>In-room Attendees:</a:t>
            </a:r>
          </a:p>
          <a:p>
            <a:pPr lvl="1">
              <a:spcBef>
                <a:spcPts val="0"/>
              </a:spcBef>
            </a:pPr>
            <a:r>
              <a:rPr lang="en-US" sz="2400" dirty="0"/>
              <a:t>In Webex choose connect without audio before you join</a:t>
            </a:r>
          </a:p>
          <a:p>
            <a:pPr lvl="1">
              <a:spcBef>
                <a:spcPts val="0"/>
              </a:spcBef>
            </a:pPr>
            <a:r>
              <a:rPr lang="en-US" sz="2400" dirty="0"/>
              <a:t>Use the Webex queue to indicate you want to speak</a:t>
            </a:r>
          </a:p>
          <a:p>
            <a:pPr lvl="1">
              <a:spcBef>
                <a:spcPts val="0"/>
              </a:spcBef>
            </a:pPr>
            <a:r>
              <a:rPr lang="en-US" sz="2400" dirty="0"/>
              <a:t>Wait to be called on while standing/holding a microphone to make a comment</a:t>
            </a:r>
          </a:p>
          <a:p>
            <a:pPr lvl="1">
              <a:spcBef>
                <a:spcPts val="0"/>
              </a:spcBef>
            </a:pPr>
            <a:r>
              <a:rPr lang="en-US" sz="2400" dirty="0"/>
              <a:t>Repeat any questions that are inadvertently asked away from the microphone</a:t>
            </a:r>
          </a:p>
          <a:p>
            <a:endParaRPr lang="en-US" sz="2800" dirty="0"/>
          </a:p>
          <a:p>
            <a:r>
              <a:rPr lang="en-US" sz="2800" dirty="0"/>
              <a:t>Remote Attendees:</a:t>
            </a:r>
          </a:p>
          <a:p>
            <a:pPr lvl="1">
              <a:spcBef>
                <a:spcPts val="0"/>
              </a:spcBef>
            </a:pPr>
            <a:r>
              <a:rPr lang="en-US" sz="2400" dirty="0"/>
              <a:t>Join Webex and set Webex audio as ‘music’</a:t>
            </a:r>
          </a:p>
          <a:p>
            <a:pPr lvl="1">
              <a:spcBef>
                <a:spcPts val="0"/>
              </a:spcBef>
            </a:pPr>
            <a:r>
              <a:rPr lang="en-US" sz="2400" dirty="0"/>
              <a:t>Use the Webex chat window to indicate you want to speak (“q”)</a:t>
            </a:r>
          </a:p>
          <a:p>
            <a:pPr lvl="1">
              <a:spcBef>
                <a:spcPts val="0"/>
              </a:spcBef>
            </a:pPr>
            <a:r>
              <a:rPr lang="en-US" sz="2400" dirty="0"/>
              <a:t>Wait to be called on to speak</a:t>
            </a:r>
          </a:p>
        </p:txBody>
      </p:sp>
      <p:sp>
        <p:nvSpPr>
          <p:cNvPr id="11" name="Date Placeholder 3">
            <a:extLst>
              <a:ext uri="{FF2B5EF4-FFF2-40B4-BE49-F238E27FC236}">
                <a16:creationId xmlns:a16="http://schemas.microsoft.com/office/drawing/2014/main" id="{75BAD889-C9D8-626B-85E7-EE004EA77AE4}"/>
              </a:ext>
            </a:extLst>
          </p:cNvPr>
          <p:cNvSpPr>
            <a:spLocks noGrp="1"/>
          </p:cNvSpPr>
          <p:nvPr>
            <p:ph type="dt" idx="10"/>
          </p:nvPr>
        </p:nvSpPr>
        <p:spPr>
          <a:xfrm>
            <a:off x="929218" y="333375"/>
            <a:ext cx="2499783" cy="273050"/>
          </a:xfrm>
        </p:spPr>
        <p:txBody>
          <a:bodyPr/>
          <a:lstStyle/>
          <a:p>
            <a:pPr>
              <a:spcAft>
                <a:spcPts val="600"/>
              </a:spcAft>
            </a:pPr>
            <a:r>
              <a:rPr lang="en-US"/>
              <a:t>November 2023</a:t>
            </a:r>
            <a:endParaRPr lang="en-GB"/>
          </a:p>
        </p:txBody>
      </p:sp>
      <p:sp>
        <p:nvSpPr>
          <p:cNvPr id="6" name="Slide Number Placeholder 5">
            <a:extLst>
              <a:ext uri="{FF2B5EF4-FFF2-40B4-BE49-F238E27FC236}">
                <a16:creationId xmlns:a16="http://schemas.microsoft.com/office/drawing/2014/main" id="{FEDF738B-6EA2-E668-9A88-10287D9D7868}"/>
              </a:ext>
            </a:extLst>
          </p:cNvPr>
          <p:cNvSpPr>
            <a:spLocks noGrp="1"/>
          </p:cNvSpPr>
          <p:nvPr>
            <p:ph type="sldNum" idx="12"/>
          </p:nvPr>
        </p:nvSpPr>
        <p:spPr bwMode="auto">
          <a:xfrm>
            <a:off x="5676902" y="6558296"/>
            <a:ext cx="836082" cy="184666"/>
          </a:xfrm>
        </p:spPr>
        <p:txBody>
          <a:bodyPr vert="horz" wrap="square" lIns="0" tIns="0" rIns="0" bIns="0" numCol="1" anchor="t" anchorCtr="0" compatLnSpc="1">
            <a:prstTxWarp prst="textNoShape">
              <a:avLst/>
            </a:prstTxWarp>
            <a:normAutofit/>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a:spcAft>
                <a:spcPts val="600"/>
              </a:spcAft>
            </a:pPr>
            <a:r>
              <a:rPr lang="en-GB"/>
              <a:t>Slide </a:t>
            </a:r>
            <a:fld id="{440F5867-744E-4AA6-B0ED-4C44D2DFBB7B}" type="slidenum">
              <a:rPr lang="en-GB" smtClean="0"/>
              <a:pPr>
                <a:spcAft>
                  <a:spcPts val="600"/>
                </a:spcAft>
              </a:pPr>
              <a:t>4</a:t>
            </a:fld>
            <a:endParaRPr lang="en-GB"/>
          </a:p>
        </p:txBody>
      </p:sp>
      <p:sp>
        <p:nvSpPr>
          <p:cNvPr id="4" name="Footer Placeholder 3">
            <a:extLst>
              <a:ext uri="{FF2B5EF4-FFF2-40B4-BE49-F238E27FC236}">
                <a16:creationId xmlns:a16="http://schemas.microsoft.com/office/drawing/2014/main" id="{6096B069-D4AE-BF9D-0524-B0D4A098F2DB}"/>
              </a:ext>
            </a:extLst>
          </p:cNvPr>
          <p:cNvSpPr>
            <a:spLocks noGrp="1"/>
          </p:cNvSpPr>
          <p:nvPr>
            <p:ph type="ftr" idx="11"/>
          </p:nvPr>
        </p:nvSpPr>
        <p:spPr/>
        <p:txBody>
          <a:bodyPr/>
          <a:lstStyle/>
          <a:p>
            <a:r>
              <a:rPr lang="en-GB"/>
              <a:t>Jon Rosdahl (Qualcomm)</a:t>
            </a:r>
            <a:endParaRPr lang="en-GB" dirty="0"/>
          </a:p>
        </p:txBody>
      </p:sp>
    </p:spTree>
    <p:extLst>
      <p:ext uri="{BB962C8B-B14F-4D97-AF65-F5344CB8AC3E}">
        <p14:creationId xmlns:p14="http://schemas.microsoft.com/office/powerpoint/2010/main" val="3606741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
          <p:cNvSpPr txBox="1">
            <a:spLocks noGrp="1"/>
          </p:cNvSpPr>
          <p:nvPr>
            <p:ph type="ctrTitle"/>
          </p:nvPr>
        </p:nvSpPr>
        <p:spPr>
          <a:xfrm>
            <a:off x="520700" y="2425700"/>
            <a:ext cx="10962800" cy="1244800"/>
          </a:xfrm>
          <a:prstGeom prst="rect">
            <a:avLst/>
          </a:prstGeom>
          <a:noFill/>
          <a:ln>
            <a:noFill/>
          </a:ln>
        </p:spPr>
        <p:txBody>
          <a:bodyPr spcFirstLastPara="1" wrap="square" lIns="121900" tIns="121900" rIns="121900" bIns="121900" anchor="b" anchorCtr="0">
            <a:noAutofit/>
          </a:bodyPr>
          <a:lstStyle/>
          <a:p>
            <a:r>
              <a:rPr lang="en" dirty="0"/>
              <a:t>November 2023 </a:t>
            </a:r>
            <a:br>
              <a:rPr lang="en" dirty="0"/>
            </a:br>
            <a:r>
              <a:rPr lang="en" dirty="0"/>
              <a:t>IEEE 802 Plenary Session</a:t>
            </a:r>
            <a:endParaRPr dirty="0"/>
          </a:p>
        </p:txBody>
      </p:sp>
      <p:sp>
        <p:nvSpPr>
          <p:cNvPr id="68" name="Google Shape;68;p1"/>
          <p:cNvSpPr txBox="1">
            <a:spLocks noGrp="1"/>
          </p:cNvSpPr>
          <p:nvPr>
            <p:ph type="subTitle" idx="1"/>
          </p:nvPr>
        </p:nvSpPr>
        <p:spPr>
          <a:xfrm>
            <a:off x="520700" y="3718840"/>
            <a:ext cx="10962800" cy="577200"/>
          </a:xfrm>
          <a:prstGeom prst="rect">
            <a:avLst/>
          </a:prstGeom>
          <a:noFill/>
          <a:ln>
            <a:noFill/>
          </a:ln>
        </p:spPr>
        <p:txBody>
          <a:bodyPr spcFirstLastPara="1" wrap="square" lIns="121900" tIns="121900" rIns="121900" bIns="121900" anchor="t" anchorCtr="0">
            <a:noAutofit/>
          </a:bodyPr>
          <a:lstStyle/>
          <a:p>
            <a:pPr marL="0" indent="0"/>
            <a:r>
              <a:rPr lang="en" sz="3200"/>
              <a:t>Event Summary and Important Information</a:t>
            </a:r>
            <a:endParaRPr sz="3200"/>
          </a:p>
        </p:txBody>
      </p:sp>
      <p:sp>
        <p:nvSpPr>
          <p:cNvPr id="69" name="Google Shape;69;p1"/>
          <p:cNvSpPr txBox="1"/>
          <p:nvPr/>
        </p:nvSpPr>
        <p:spPr>
          <a:xfrm>
            <a:off x="653833" y="5681100"/>
            <a:ext cx="8369200" cy="533504"/>
          </a:xfrm>
          <a:prstGeom prst="rect">
            <a:avLst/>
          </a:prstGeom>
          <a:noFill/>
          <a:ln>
            <a:noFill/>
          </a:ln>
        </p:spPr>
        <p:txBody>
          <a:bodyPr spcFirstLastPara="1" wrap="square" lIns="121900" tIns="121900" rIns="121900" bIns="121900" anchor="t" anchorCtr="0">
            <a:spAutoFit/>
          </a:bodyPr>
          <a:lstStyle/>
          <a:p>
            <a:pPr marL="0" marR="0" lvl="0" indent="0" algn="l" defTabSz="1219170" rtl="0" eaLnBrk="1" fontAlgn="auto" latinLnBrk="0" hangingPunct="1">
              <a:lnSpc>
                <a:spcPct val="100000"/>
              </a:lnSpc>
              <a:spcBef>
                <a:spcPts val="0"/>
              </a:spcBef>
              <a:spcAft>
                <a:spcPts val="0"/>
              </a:spcAft>
              <a:buClr>
                <a:srgbClr val="000000"/>
              </a:buClr>
              <a:buSzPts val="1400"/>
              <a:buFontTx/>
              <a:buNone/>
              <a:tabLst/>
              <a:defRPr/>
            </a:pPr>
            <a:r>
              <a:rPr kumimoji="0" lang="en" sz="1867" b="0" i="0" u="none" strike="noStrike" kern="0" cap="none" spc="0" normalizeH="0" baseline="0" noProof="0" dirty="0">
                <a:ln>
                  <a:noFill/>
                </a:ln>
                <a:solidFill>
                  <a:srgbClr val="FFFFFF"/>
                </a:solidFill>
                <a:effectLst/>
                <a:uLnTx/>
                <a:uFillTx/>
                <a:latin typeface="Roboto"/>
                <a:ea typeface="Roboto"/>
                <a:cs typeface="Roboto"/>
                <a:sym typeface="Roboto"/>
              </a:rPr>
              <a:t>Prepared By: Face to Face Events and Jon Rosdahl, November 12, 2023</a:t>
            </a:r>
            <a:endParaRPr kumimoji="0" sz="1867" b="0" i="0" u="none" strike="noStrike" kern="0" cap="none" spc="0" normalizeH="0" baseline="0" noProof="0" dirty="0">
              <a:ln>
                <a:noFill/>
              </a:ln>
              <a:solidFill>
                <a:srgbClr val="FFFFFF"/>
              </a:solidFill>
              <a:effectLst/>
              <a:uLnTx/>
              <a:uFillTx/>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g26020473bd7_0_0"/>
          <p:cNvSpPr txBox="1">
            <a:spLocks noGrp="1"/>
          </p:cNvSpPr>
          <p:nvPr>
            <p:ph type="title"/>
          </p:nvPr>
        </p:nvSpPr>
        <p:spPr>
          <a:xfrm>
            <a:off x="629200" y="116233"/>
            <a:ext cx="10962800" cy="1892400"/>
          </a:xfrm>
          <a:prstGeom prst="rect">
            <a:avLst/>
          </a:prstGeom>
          <a:noFill/>
          <a:ln>
            <a:noFill/>
          </a:ln>
        </p:spPr>
        <p:txBody>
          <a:bodyPr spcFirstLastPara="1" wrap="square" lIns="121900" tIns="121900" rIns="121900" bIns="121900" anchor="b" anchorCtr="0">
            <a:noAutofit/>
          </a:bodyPr>
          <a:lstStyle/>
          <a:p>
            <a:pPr algn="ctr"/>
            <a:endParaRPr sz="3867" b="1" i="1"/>
          </a:p>
          <a:p>
            <a:pPr algn="ctr"/>
            <a:endParaRPr sz="3867" b="1" i="1"/>
          </a:p>
          <a:p>
            <a:pPr algn="ctr"/>
            <a:r>
              <a:rPr lang="en" sz="3867" b="1" i="1"/>
              <a:t>IEEE 802 Newcomer Orientation</a:t>
            </a:r>
            <a:endParaRPr sz="3867" b="1" i="1"/>
          </a:p>
          <a:p>
            <a:pPr algn="ctr"/>
            <a:endParaRPr sz="2400" b="1" i="1"/>
          </a:p>
          <a:p>
            <a:pPr algn="ctr"/>
            <a:r>
              <a:rPr lang="en" sz="3867"/>
              <a:t>Monday November 13th at 9:00 AM</a:t>
            </a:r>
            <a:endParaRPr sz="3867"/>
          </a:p>
        </p:txBody>
      </p:sp>
      <p:sp>
        <p:nvSpPr>
          <p:cNvPr id="88" name="Google Shape;88;g26020473bd7_0_0"/>
          <p:cNvSpPr txBox="1">
            <a:spLocks noGrp="1"/>
          </p:cNvSpPr>
          <p:nvPr>
            <p:ph type="body" idx="1"/>
          </p:nvPr>
        </p:nvSpPr>
        <p:spPr>
          <a:xfrm>
            <a:off x="629200" y="2413500"/>
            <a:ext cx="11195200" cy="4368800"/>
          </a:xfrm>
          <a:prstGeom prst="rect">
            <a:avLst/>
          </a:prstGeom>
          <a:noFill/>
          <a:ln>
            <a:noFill/>
          </a:ln>
        </p:spPr>
        <p:txBody>
          <a:bodyPr spcFirstLastPara="1" wrap="square" lIns="121900" tIns="121900" rIns="121900" bIns="121900" anchor="t" anchorCtr="0">
            <a:noAutofit/>
          </a:bodyPr>
          <a:lstStyle/>
          <a:p>
            <a:pPr marL="0" indent="0">
              <a:buNone/>
            </a:pPr>
            <a:endParaRPr sz="1600" b="1"/>
          </a:p>
          <a:p>
            <a:pPr marL="0" indent="0">
              <a:buNone/>
            </a:pPr>
            <a:r>
              <a:rPr lang="en" sz="1600" b="1"/>
              <a:t>WHO:		</a:t>
            </a:r>
            <a:r>
              <a:rPr lang="en" sz="1600"/>
              <a:t>IEEE 802 Newcomers (and all others!) </a:t>
            </a:r>
            <a:endParaRPr sz="1600"/>
          </a:p>
          <a:p>
            <a:pPr marL="0" indent="0">
              <a:buNone/>
            </a:pPr>
            <a:endParaRPr sz="1600"/>
          </a:p>
          <a:p>
            <a:pPr marL="0" indent="0">
              <a:buNone/>
            </a:pPr>
            <a:r>
              <a:rPr lang="en" sz="1600" b="1"/>
              <a:t>WHAT: 	</a:t>
            </a:r>
            <a:r>
              <a:rPr lang="en" sz="1600"/>
              <a:t>IEEE 802 Orientation Program, Details at &lt;</a:t>
            </a:r>
            <a:r>
              <a:rPr lang="en" sz="1600" u="sng">
                <a:solidFill>
                  <a:schemeClr val="hlink"/>
                </a:solidFill>
                <a:hlinkClick r:id="rId3"/>
              </a:rPr>
              <a:t>https://t.ly/pdtku</a:t>
            </a:r>
            <a:r>
              <a:rPr lang="en" sz="1600"/>
              <a:t>&gt;</a:t>
            </a:r>
            <a:endParaRPr sz="1600"/>
          </a:p>
          <a:p>
            <a:pPr marL="0" indent="0">
              <a:buNone/>
            </a:pPr>
            <a:endParaRPr sz="1600"/>
          </a:p>
          <a:p>
            <a:pPr marL="0" indent="0">
              <a:buNone/>
            </a:pPr>
            <a:r>
              <a:rPr lang="en" sz="1600" b="1"/>
              <a:t>WHEN: 	</a:t>
            </a:r>
            <a:r>
              <a:rPr lang="en" sz="1600"/>
              <a:t>Monday 13 November, 9-10 HST </a:t>
            </a:r>
            <a:endParaRPr sz="1600"/>
          </a:p>
          <a:p>
            <a:pPr marL="0" indent="0">
              <a:buNone/>
            </a:pPr>
            <a:endParaRPr sz="1600"/>
          </a:p>
          <a:p>
            <a:pPr marL="0" indent="0">
              <a:buNone/>
            </a:pPr>
            <a:r>
              <a:rPr lang="en" sz="1600" b="1"/>
              <a:t>WHERE: 	</a:t>
            </a:r>
            <a:r>
              <a:rPr lang="en" sz="1600"/>
              <a:t>IEEE 802 Calendar </a:t>
            </a:r>
            <a:r>
              <a:rPr lang="en" sz="1600" u="sng">
                <a:solidFill>
                  <a:schemeClr val="hlink"/>
                </a:solidFill>
                <a:hlinkClick r:id="rId4"/>
              </a:rPr>
              <a:t>https://ieee802.org/802tele_calendar.html</a:t>
            </a:r>
            <a:endParaRPr sz="1600" b="1"/>
          </a:p>
          <a:p>
            <a:pPr marL="0" indent="0">
              <a:buNone/>
            </a:pPr>
            <a:endParaRPr sz="1600"/>
          </a:p>
          <a:p>
            <a:pPr marL="0" indent="0">
              <a:buNone/>
            </a:pPr>
            <a:r>
              <a:rPr lang="en" sz="1600" b="1"/>
              <a:t>HOW TO PREPARE:</a:t>
            </a:r>
            <a:r>
              <a:rPr lang="en" sz="1600"/>
              <a:t>	Please take an hour and get to up speed with a high-level view of IEEE 802 and how it works before you plunge into the session. IEEE 802.15 First Vice Chair Phil Beecher will lead the program. Your questions will be answered. </a:t>
            </a:r>
            <a:endParaRPr sz="1600"/>
          </a:p>
          <a:p>
            <a:pPr marL="0" indent="0">
              <a:buNone/>
            </a:pPr>
            <a:endParaRPr sz="1600"/>
          </a:p>
          <a:p>
            <a:pPr marL="0" indent="0">
              <a:buNone/>
            </a:pPr>
            <a:r>
              <a:rPr lang="en" sz="1600" b="1"/>
              <a:t>REGISTRATION FEE:</a:t>
            </a:r>
            <a:r>
              <a:rPr lang="en" sz="1600"/>
              <a:t> Registration for the IEEE 802 Plenary Session (with fee) is required, whether attending in-person or remotely. </a:t>
            </a:r>
            <a:endParaRPr sz="1600" b="1"/>
          </a:p>
          <a:p>
            <a:pPr marL="0" indent="0">
              <a:buNone/>
            </a:pPr>
            <a:endParaRPr sz="1600"/>
          </a:p>
          <a:p>
            <a:pPr marL="0" indent="0">
              <a:buNone/>
            </a:pPr>
            <a:endParaRPr sz="1467"/>
          </a:p>
          <a:p>
            <a:pPr indent="0" algn="ctr">
              <a:spcBef>
                <a:spcPts val="1333"/>
              </a:spcBef>
              <a:buNone/>
            </a:pPr>
            <a:endParaRPr sz="2000"/>
          </a:p>
          <a:p>
            <a:pPr marL="0" indent="0" algn="ctr">
              <a:spcBef>
                <a:spcPts val="1333"/>
              </a:spcBef>
              <a:spcAft>
                <a:spcPts val="2133"/>
              </a:spcAft>
              <a:buNone/>
            </a:pPr>
            <a:endParaRPr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3"/>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In Person Registration Times and Location</a:t>
            </a:r>
            <a:endParaRPr/>
          </a:p>
        </p:txBody>
      </p:sp>
      <p:sp>
        <p:nvSpPr>
          <p:cNvPr id="94" name="Google Shape;94;p3"/>
          <p:cNvSpPr txBox="1">
            <a:spLocks noGrp="1"/>
          </p:cNvSpPr>
          <p:nvPr>
            <p:ph type="body" idx="1"/>
          </p:nvPr>
        </p:nvSpPr>
        <p:spPr>
          <a:xfrm>
            <a:off x="629200" y="2558767"/>
            <a:ext cx="10962800" cy="3864000"/>
          </a:xfrm>
          <a:prstGeom prst="rect">
            <a:avLst/>
          </a:prstGeom>
          <a:noFill/>
          <a:ln>
            <a:noFill/>
          </a:ln>
        </p:spPr>
        <p:txBody>
          <a:bodyPr spcFirstLastPara="1" wrap="square" lIns="121900" tIns="121900" rIns="121900" bIns="121900" anchor="t" anchorCtr="0">
            <a:noAutofit/>
          </a:bodyPr>
          <a:lstStyle/>
          <a:p>
            <a:r>
              <a:rPr lang="en" b="1"/>
              <a:t>Sunday</a:t>
            </a:r>
            <a:r>
              <a:rPr lang="en"/>
              <a:t> </a:t>
            </a:r>
            <a:endParaRPr/>
          </a:p>
          <a:p>
            <a:pPr lvl="1" indent="-457189">
              <a:spcBef>
                <a:spcPts val="0"/>
              </a:spcBef>
              <a:buSzPts val="1800"/>
            </a:pPr>
            <a:r>
              <a:rPr lang="en"/>
              <a:t>Registration Counter, Coral Lounge in Mid Pacific Conference Center</a:t>
            </a:r>
            <a:endParaRPr/>
          </a:p>
          <a:p>
            <a:pPr lvl="1" indent="-457189">
              <a:spcBef>
                <a:spcPts val="0"/>
              </a:spcBef>
              <a:buSzPts val="1800"/>
            </a:pPr>
            <a:r>
              <a:rPr lang="en"/>
              <a:t>5:00 PM - 7:30 PM</a:t>
            </a:r>
            <a:endParaRPr/>
          </a:p>
          <a:p>
            <a:r>
              <a:rPr lang="en" b="1"/>
              <a:t>Monday - Wednesday</a:t>
            </a:r>
            <a:r>
              <a:rPr lang="en"/>
              <a:t> </a:t>
            </a:r>
            <a:endParaRPr/>
          </a:p>
          <a:p>
            <a:pPr lvl="1" indent="-457189">
              <a:spcBef>
                <a:spcPts val="0"/>
              </a:spcBef>
              <a:buSzPts val="1800"/>
            </a:pPr>
            <a:r>
              <a:rPr lang="en"/>
              <a:t>Registration Counter, Coral Lounge in Mid Pacific Conference Center</a:t>
            </a:r>
            <a:endParaRPr/>
          </a:p>
          <a:p>
            <a:pPr lvl="1" indent="-457189">
              <a:spcBef>
                <a:spcPts val="0"/>
              </a:spcBef>
              <a:buSzPts val="1800"/>
            </a:pPr>
            <a:r>
              <a:rPr lang="en"/>
              <a:t>7:30 AM - 5:00 PM</a:t>
            </a:r>
            <a:endParaRPr/>
          </a:p>
          <a:p>
            <a:r>
              <a:rPr lang="en" b="1"/>
              <a:t>Thursday</a:t>
            </a:r>
            <a:endParaRPr/>
          </a:p>
          <a:p>
            <a:pPr lvl="1" indent="-457189">
              <a:spcBef>
                <a:spcPts val="0"/>
              </a:spcBef>
              <a:buSzPts val="1800"/>
            </a:pPr>
            <a:r>
              <a:rPr lang="en"/>
              <a:t>Event Office, Tiare at Kalia Executive Conference Center</a:t>
            </a:r>
            <a:endParaRPr/>
          </a:p>
          <a:p>
            <a:pPr lvl="1">
              <a:spcBef>
                <a:spcPts val="0"/>
              </a:spcBef>
            </a:pPr>
            <a:r>
              <a:rPr lang="en"/>
              <a:t>8:00 AM - 5:00 PM</a:t>
            </a:r>
            <a:endParaRPr/>
          </a:p>
          <a:p>
            <a:pPr marL="0" indent="0">
              <a:buNone/>
            </a:pPr>
            <a:endParaRPr/>
          </a:p>
          <a:p>
            <a:pPr marL="0" indent="0">
              <a:spcBef>
                <a:spcPts val="1333"/>
              </a:spcBef>
              <a:spcAft>
                <a:spcPts val="2133"/>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g27c30aa6ca8_0_0"/>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a:t>Meeting Planner Contact Information</a:t>
            </a:r>
            <a:endParaRPr/>
          </a:p>
        </p:txBody>
      </p:sp>
      <p:sp>
        <p:nvSpPr>
          <p:cNvPr id="75" name="Google Shape;75;g27c30aa6ca8_0_0"/>
          <p:cNvSpPr txBox="1">
            <a:spLocks noGrp="1"/>
          </p:cNvSpPr>
          <p:nvPr>
            <p:ph type="body" idx="1"/>
          </p:nvPr>
        </p:nvSpPr>
        <p:spPr>
          <a:xfrm>
            <a:off x="629200" y="2558767"/>
            <a:ext cx="5333200" cy="3965200"/>
          </a:xfrm>
          <a:prstGeom prst="rect">
            <a:avLst/>
          </a:prstGeom>
          <a:noFill/>
          <a:ln>
            <a:noFill/>
          </a:ln>
        </p:spPr>
        <p:txBody>
          <a:bodyPr spcFirstLastPara="1" wrap="square" lIns="121900" tIns="121900" rIns="121900" bIns="121900" anchor="t" anchorCtr="0">
            <a:noAutofit/>
          </a:bodyPr>
          <a:lstStyle/>
          <a:p>
            <a:pPr marL="0" indent="0">
              <a:lnSpc>
                <a:spcPct val="100000"/>
              </a:lnSpc>
              <a:spcBef>
                <a:spcPts val="1333"/>
              </a:spcBef>
              <a:buNone/>
            </a:pPr>
            <a:r>
              <a:rPr lang="en" b="1"/>
              <a:t>Dawn Slykhouse, Face to Face Events</a:t>
            </a:r>
            <a:endParaRPr/>
          </a:p>
          <a:p>
            <a:pPr marL="0" indent="0">
              <a:lnSpc>
                <a:spcPct val="100000"/>
              </a:lnSpc>
              <a:spcBef>
                <a:spcPts val="1333"/>
              </a:spcBef>
              <a:buNone/>
            </a:pPr>
            <a:r>
              <a:rPr lang="en"/>
              <a:t>Mobile: +1 (408) 594-1342</a:t>
            </a:r>
            <a:endParaRPr/>
          </a:p>
          <a:p>
            <a:pPr marL="0" indent="0">
              <a:lnSpc>
                <a:spcPct val="100000"/>
              </a:lnSpc>
              <a:spcBef>
                <a:spcPts val="1333"/>
              </a:spcBef>
              <a:buNone/>
            </a:pPr>
            <a:r>
              <a:rPr lang="en"/>
              <a:t>Email: </a:t>
            </a:r>
            <a:r>
              <a:rPr lang="en" u="sng">
                <a:solidFill>
                  <a:schemeClr val="accent5"/>
                </a:solidFill>
                <a:hlinkClick r:id="rId3">
                  <a:extLst>
                    <a:ext uri="{A12FA001-AC4F-418D-AE19-62706E023703}">
                      <ahyp:hlinkClr xmlns:ahyp="http://schemas.microsoft.com/office/drawing/2018/hyperlinkcolor" val="tx"/>
                    </a:ext>
                  </a:extLst>
                </a:hlinkClick>
              </a:rPr>
              <a:t>dawns@facetoface-events.com</a:t>
            </a:r>
            <a:endParaRPr/>
          </a:p>
          <a:p>
            <a:pPr marL="0" indent="0">
              <a:lnSpc>
                <a:spcPct val="100000"/>
              </a:lnSpc>
              <a:spcBef>
                <a:spcPts val="1333"/>
              </a:spcBef>
              <a:buNone/>
            </a:pPr>
            <a:endParaRPr sz="800" b="1"/>
          </a:p>
          <a:p>
            <a:pPr marL="0" indent="0">
              <a:lnSpc>
                <a:spcPct val="100000"/>
              </a:lnSpc>
              <a:spcBef>
                <a:spcPts val="1333"/>
              </a:spcBef>
              <a:buNone/>
            </a:pPr>
            <a:r>
              <a:rPr lang="en" b="1"/>
              <a:t>Lisa Ronmark, Face to Face Events</a:t>
            </a:r>
            <a:endParaRPr/>
          </a:p>
          <a:p>
            <a:pPr marL="0" indent="0">
              <a:lnSpc>
                <a:spcPct val="100000"/>
              </a:lnSpc>
              <a:spcBef>
                <a:spcPts val="1333"/>
              </a:spcBef>
              <a:buNone/>
            </a:pPr>
            <a:r>
              <a:rPr lang="en"/>
              <a:t>Mobile: +1 (604) 316-4947</a:t>
            </a:r>
            <a:endParaRPr/>
          </a:p>
          <a:p>
            <a:pPr marL="0" indent="0">
              <a:lnSpc>
                <a:spcPct val="100000"/>
              </a:lnSpc>
              <a:spcBef>
                <a:spcPts val="1333"/>
              </a:spcBef>
              <a:spcAft>
                <a:spcPts val="1333"/>
              </a:spcAft>
              <a:buNone/>
            </a:pPr>
            <a:r>
              <a:rPr lang="en"/>
              <a:t>Email: </a:t>
            </a:r>
            <a:r>
              <a:rPr lang="en" u="sng">
                <a:solidFill>
                  <a:schemeClr val="accent5"/>
                </a:solidFill>
                <a:hlinkClick r:id="rId4">
                  <a:extLst>
                    <a:ext uri="{A12FA001-AC4F-418D-AE19-62706E023703}">
                      <ahyp:hlinkClr xmlns:ahyp="http://schemas.microsoft.com/office/drawing/2018/hyperlinkcolor" val="tx"/>
                    </a:ext>
                  </a:extLst>
                </a:hlinkClick>
              </a:rPr>
              <a:t>lisa@facetoface-events.com</a:t>
            </a:r>
            <a:endParaRPr/>
          </a:p>
        </p:txBody>
      </p:sp>
      <p:sp>
        <p:nvSpPr>
          <p:cNvPr id="76" name="Google Shape;76;g27c30aa6ca8_0_0"/>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spcBef>
                <a:spcPts val="1333"/>
              </a:spcBef>
              <a:buNone/>
            </a:pPr>
            <a:r>
              <a:rPr lang="en" b="1"/>
              <a:t>Stephanie Williams, Face to Face Events</a:t>
            </a:r>
            <a:endParaRPr b="1"/>
          </a:p>
          <a:p>
            <a:pPr marL="0" indent="0">
              <a:lnSpc>
                <a:spcPct val="100000"/>
              </a:lnSpc>
              <a:spcBef>
                <a:spcPts val="1333"/>
              </a:spcBef>
              <a:buNone/>
            </a:pPr>
            <a:r>
              <a:rPr lang="en"/>
              <a:t>Mobile: +1 (408) 497-9613 </a:t>
            </a:r>
            <a:endParaRPr/>
          </a:p>
          <a:p>
            <a:pPr marL="0" indent="0">
              <a:lnSpc>
                <a:spcPct val="100000"/>
              </a:lnSpc>
              <a:spcBef>
                <a:spcPts val="1333"/>
              </a:spcBef>
              <a:buNone/>
            </a:pPr>
            <a:r>
              <a:rPr lang="en"/>
              <a:t>Email: </a:t>
            </a:r>
            <a:r>
              <a:rPr lang="en" u="sng">
                <a:solidFill>
                  <a:schemeClr val="hlink"/>
                </a:solidFill>
                <a:hlinkClick r:id="rId5"/>
              </a:rPr>
              <a:t>stephanie@facetoface-events.com</a:t>
            </a:r>
            <a:r>
              <a:rPr lang="en"/>
              <a:t> </a:t>
            </a:r>
            <a:endParaRPr/>
          </a:p>
          <a:p>
            <a:pPr marL="0" indent="0">
              <a:lnSpc>
                <a:spcPct val="100000"/>
              </a:lnSpc>
              <a:spcBef>
                <a:spcPts val="1333"/>
              </a:spcBef>
              <a:buNone/>
            </a:pPr>
            <a:endParaRPr sz="1333"/>
          </a:p>
          <a:p>
            <a:pPr marL="0" indent="0">
              <a:lnSpc>
                <a:spcPct val="100000"/>
              </a:lnSpc>
              <a:spcBef>
                <a:spcPts val="1333"/>
              </a:spcBef>
              <a:buNone/>
            </a:pPr>
            <a:r>
              <a:rPr lang="en" b="1"/>
              <a:t>Meeting Planner Office: </a:t>
            </a:r>
            <a:r>
              <a:rPr lang="en"/>
              <a:t>Kalia Executive Conference Center, Tiare</a:t>
            </a:r>
            <a:endParaRPr/>
          </a:p>
          <a:p>
            <a:pPr marL="0" indent="0">
              <a:lnSpc>
                <a:spcPct val="100000"/>
              </a:lnSpc>
              <a:spcBef>
                <a:spcPts val="1333"/>
              </a:spcBef>
              <a:buNone/>
            </a:pPr>
            <a:r>
              <a:rPr lang="en" b="1"/>
              <a:t>Registration: </a:t>
            </a:r>
            <a:r>
              <a:rPr lang="en"/>
              <a:t>Mid Pacific Conference Center, Coral Lounge</a:t>
            </a:r>
            <a:endParaRPr/>
          </a:p>
          <a:p>
            <a:pPr marL="0" indent="0">
              <a:lnSpc>
                <a:spcPct val="100000"/>
              </a:lnSpc>
              <a:spcBef>
                <a:spcPts val="1333"/>
              </a:spcBef>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7"/>
          <p:cNvSpPr txBox="1">
            <a:spLocks noGrp="1"/>
          </p:cNvSpPr>
          <p:nvPr>
            <p:ph type="title"/>
          </p:nvPr>
        </p:nvSpPr>
        <p:spPr>
          <a:xfrm>
            <a:off x="629200" y="984967"/>
            <a:ext cx="10962800" cy="1023600"/>
          </a:xfrm>
          <a:prstGeom prst="rect">
            <a:avLst/>
          </a:prstGeom>
          <a:noFill/>
          <a:ln>
            <a:noFill/>
          </a:ln>
        </p:spPr>
        <p:txBody>
          <a:bodyPr spcFirstLastPara="1" wrap="square" lIns="121900" tIns="121900" rIns="121900" bIns="121900" anchor="b" anchorCtr="0">
            <a:noAutofit/>
          </a:bodyPr>
          <a:lstStyle/>
          <a:p>
            <a:r>
              <a:rPr lang="en" dirty="0"/>
              <a:t>Network Access Information </a:t>
            </a:r>
            <a:endParaRPr dirty="0"/>
          </a:p>
        </p:txBody>
      </p:sp>
      <p:sp>
        <p:nvSpPr>
          <p:cNvPr id="100" name="Google Shape;100;p7"/>
          <p:cNvSpPr txBox="1">
            <a:spLocks noGrp="1"/>
          </p:cNvSpPr>
          <p:nvPr>
            <p:ph type="body" idx="1"/>
          </p:nvPr>
        </p:nvSpPr>
        <p:spPr>
          <a:xfrm>
            <a:off x="629200" y="2558766"/>
            <a:ext cx="5629800" cy="3883868"/>
          </a:xfrm>
          <a:prstGeom prst="rect">
            <a:avLst/>
          </a:prstGeom>
          <a:noFill/>
          <a:ln>
            <a:noFill/>
          </a:ln>
        </p:spPr>
        <p:txBody>
          <a:bodyPr spcFirstLastPara="1" wrap="square" lIns="121900" tIns="121900" rIns="121900" bIns="121900" anchor="t" anchorCtr="0">
            <a:noAutofit/>
          </a:bodyPr>
          <a:lstStyle/>
          <a:p>
            <a:pPr marL="0" marR="101597" indent="0">
              <a:buNone/>
            </a:pPr>
            <a:r>
              <a:rPr lang="en" sz="2133" b="1" dirty="0"/>
              <a:t>SSID: </a:t>
            </a:r>
            <a:r>
              <a:rPr lang="en" sz="2133" dirty="0"/>
              <a:t>IEEE802</a:t>
            </a:r>
            <a:r>
              <a:rPr lang="en" sz="2133" b="1" dirty="0"/>
              <a:t>  </a:t>
            </a:r>
            <a:endParaRPr sz="2133" b="1" dirty="0"/>
          </a:p>
          <a:p>
            <a:pPr marR="101597" indent="-414856">
              <a:buSzPts val="1300"/>
            </a:pPr>
            <a:r>
              <a:rPr lang="en" sz="2133" b="1" dirty="0"/>
              <a:t>Password:</a:t>
            </a:r>
            <a:r>
              <a:rPr lang="en" sz="2133" dirty="0"/>
              <a:t> ieeeieee </a:t>
            </a:r>
            <a:endParaRPr sz="2133" dirty="0"/>
          </a:p>
          <a:p>
            <a:pPr indent="-414856">
              <a:buSzPts val="1300"/>
            </a:pPr>
            <a:r>
              <a:rPr lang="en" sz="2133" b="1" dirty="0"/>
              <a:t>Encryption Type:</a:t>
            </a:r>
            <a:r>
              <a:rPr lang="en" sz="2133" dirty="0"/>
              <a:t> WPA2/WPA3 </a:t>
            </a:r>
            <a:endParaRPr sz="2133" dirty="0"/>
          </a:p>
          <a:p>
            <a:pPr marL="0" marR="101597" indent="0">
              <a:spcBef>
                <a:spcPts val="1333"/>
              </a:spcBef>
              <a:buNone/>
            </a:pPr>
            <a:r>
              <a:rPr lang="en" sz="2133" b="1" dirty="0"/>
              <a:t>SSID: </a:t>
            </a:r>
            <a:r>
              <a:rPr lang="en" sz="2133" dirty="0"/>
              <a:t>IEEE802-6G</a:t>
            </a:r>
            <a:r>
              <a:rPr lang="en" sz="2133" b="1" dirty="0"/>
              <a:t>  </a:t>
            </a:r>
            <a:endParaRPr sz="2133" b="1" dirty="0"/>
          </a:p>
          <a:p>
            <a:pPr marR="101597" indent="-414856">
              <a:buSzPts val="1300"/>
            </a:pPr>
            <a:r>
              <a:rPr lang="en" sz="2133" b="1" dirty="0"/>
              <a:t>Password:</a:t>
            </a:r>
            <a:r>
              <a:rPr lang="en" sz="2133" dirty="0"/>
              <a:t> ieeeieee </a:t>
            </a:r>
            <a:endParaRPr sz="2133" dirty="0"/>
          </a:p>
          <a:p>
            <a:pPr indent="-414856">
              <a:buSzPts val="1300"/>
            </a:pPr>
            <a:r>
              <a:rPr lang="en" sz="2133" b="1" dirty="0"/>
              <a:t>Encryption Type:</a:t>
            </a:r>
            <a:r>
              <a:rPr lang="en" sz="2133" dirty="0"/>
              <a:t> WPA3 </a:t>
            </a:r>
            <a:endParaRPr sz="2133" dirty="0"/>
          </a:p>
          <a:p>
            <a:pPr indent="-414856">
              <a:buSzPts val="1300"/>
            </a:pPr>
            <a:r>
              <a:rPr lang="en" sz="2133" dirty="0"/>
              <a:t>Support for 6GHz WiFi</a:t>
            </a:r>
            <a:endParaRPr sz="2133" dirty="0"/>
          </a:p>
          <a:p>
            <a:pPr marL="0" marR="101597" indent="0">
              <a:lnSpc>
                <a:spcPct val="100000"/>
              </a:lnSpc>
              <a:spcBef>
                <a:spcPts val="1333"/>
              </a:spcBef>
              <a:buClr>
                <a:srgbClr val="000000"/>
              </a:buClr>
              <a:buNone/>
            </a:pPr>
            <a:r>
              <a:rPr lang="en" sz="2133" b="1" dirty="0"/>
              <a:t>Local Document Server for IEEE 802 Documents:  </a:t>
            </a:r>
            <a:r>
              <a:rPr lang="en" sz="2133" u="sng" dirty="0">
                <a:solidFill>
                  <a:srgbClr val="0000FF"/>
                </a:solidFill>
                <a:hlinkClick r:id="rId3">
                  <a:extLst>
                    <a:ext uri="{A12FA001-AC4F-418D-AE19-62706E023703}">
                      <ahyp:hlinkClr xmlns:ahyp="http://schemas.microsoft.com/office/drawing/2018/hyperlinkcolor" val="tx"/>
                    </a:ext>
                  </a:extLst>
                </a:hlinkClick>
              </a:rPr>
              <a:t>http://ieee802.linespeed.com/</a:t>
            </a:r>
            <a:endParaRPr sz="2133" dirty="0"/>
          </a:p>
        </p:txBody>
      </p:sp>
      <p:sp>
        <p:nvSpPr>
          <p:cNvPr id="101" name="Google Shape;101;p7"/>
          <p:cNvSpPr txBox="1">
            <a:spLocks noGrp="1"/>
          </p:cNvSpPr>
          <p:nvPr>
            <p:ph type="body" idx="2"/>
          </p:nvPr>
        </p:nvSpPr>
        <p:spPr>
          <a:xfrm>
            <a:off x="6259000" y="2558767"/>
            <a:ext cx="5333200" cy="3613600"/>
          </a:xfrm>
          <a:prstGeom prst="rect">
            <a:avLst/>
          </a:prstGeom>
          <a:noFill/>
          <a:ln>
            <a:noFill/>
          </a:ln>
        </p:spPr>
        <p:txBody>
          <a:bodyPr spcFirstLastPara="1" wrap="square" lIns="121900" tIns="121900" rIns="121900" bIns="121900" anchor="t" anchorCtr="0">
            <a:noAutofit/>
          </a:bodyPr>
          <a:lstStyle/>
          <a:p>
            <a:pPr marL="0" indent="0">
              <a:lnSpc>
                <a:spcPct val="100000"/>
              </a:lnSpc>
              <a:buClr>
                <a:srgbClr val="000000"/>
              </a:buClr>
              <a:buNone/>
            </a:pPr>
            <a:r>
              <a:rPr lang="en-US" sz="1600" b="1" dirty="0"/>
              <a:t>Network Provider and </a:t>
            </a:r>
            <a:r>
              <a:rPr lang="en" sz="1733" b="1" dirty="0"/>
              <a:t>Onsite Network Support </a:t>
            </a:r>
            <a:endParaRPr sz="1733" b="1" dirty="0"/>
          </a:p>
          <a:p>
            <a:pPr marL="0" indent="0">
              <a:spcBef>
                <a:spcPts val="1333"/>
              </a:spcBef>
              <a:buClr>
                <a:srgbClr val="000000"/>
              </a:buClr>
              <a:buSzPts val="1800"/>
              <a:buNone/>
            </a:pPr>
            <a:r>
              <a:rPr lang="en" sz="1733" dirty="0"/>
              <a:t>The November 2023 IEEE 802 Plenary Session Network Provider is Linespeed Events. </a:t>
            </a:r>
          </a:p>
          <a:p>
            <a:pPr marL="0" indent="0">
              <a:lnSpc>
                <a:spcPct val="100000"/>
              </a:lnSpc>
              <a:buClr>
                <a:srgbClr val="000000"/>
              </a:buClr>
              <a:buNone/>
            </a:pPr>
            <a:endParaRPr lang="en-US" sz="1600" b="1" dirty="0"/>
          </a:p>
          <a:p>
            <a:pPr marL="0" indent="0">
              <a:lnSpc>
                <a:spcPct val="100000"/>
              </a:lnSpc>
              <a:buClr>
                <a:srgbClr val="000000"/>
              </a:buClr>
              <a:buNone/>
            </a:pPr>
            <a:r>
              <a:rPr lang="en-US" sz="1600" b="1" dirty="0"/>
              <a:t>Richard </a:t>
            </a:r>
            <a:r>
              <a:rPr lang="en-US" sz="1600" b="1" dirty="0" err="1"/>
              <a:t>Alfvin</a:t>
            </a:r>
            <a:endParaRPr lang="en-US" sz="1600" b="1" dirty="0"/>
          </a:p>
          <a:p>
            <a:pPr marL="0" indent="0">
              <a:lnSpc>
                <a:spcPct val="100000"/>
              </a:lnSpc>
              <a:buNone/>
            </a:pPr>
            <a:r>
              <a:rPr lang="en-US" sz="1600" dirty="0"/>
              <a:t>Mobile: +1 (585) 781-0952 </a:t>
            </a:r>
          </a:p>
          <a:p>
            <a:pPr marL="0" indent="0">
              <a:lnSpc>
                <a:spcPct val="100000"/>
              </a:lnSpc>
              <a:buNone/>
            </a:pPr>
            <a:r>
              <a:rPr lang="en-US" sz="1600" dirty="0"/>
              <a:t>Email: </a:t>
            </a:r>
            <a:r>
              <a:rPr lang="en-US" sz="1600" u="sng" dirty="0">
                <a:solidFill>
                  <a:schemeClr val="accent5"/>
                </a:solidFill>
                <a:hlinkClick r:id="rId4">
                  <a:extLst>
                    <a:ext uri="{A12FA001-AC4F-418D-AE19-62706E023703}">
                      <ahyp:hlinkClr xmlns:ahyp="http://schemas.microsoft.com/office/drawing/2018/hyperlinkcolor" val="tx"/>
                    </a:ext>
                  </a:extLst>
                </a:hlinkClick>
              </a:rPr>
              <a:t>rick@linespeed.com</a:t>
            </a:r>
            <a:r>
              <a:rPr lang="en-US" sz="1600" dirty="0"/>
              <a:t> </a:t>
            </a:r>
          </a:p>
          <a:p>
            <a:pPr marL="0" indent="0">
              <a:spcBef>
                <a:spcPts val="1333"/>
              </a:spcBef>
              <a:buClr>
                <a:srgbClr val="000000"/>
              </a:buClr>
              <a:buSzPts val="1800"/>
              <a:buNone/>
            </a:pPr>
            <a:r>
              <a:rPr lang="en" sz="1733" dirty="0"/>
              <a:t>Members of the Linespeed team can be dispatched by contacting the Meeting Planner directly or by placing a request at the event registration desk.</a:t>
            </a:r>
          </a:p>
          <a:p>
            <a:pPr marL="0" indent="0">
              <a:spcBef>
                <a:spcPts val="1333"/>
              </a:spcBef>
              <a:buClr>
                <a:srgbClr val="000000"/>
              </a:buClr>
              <a:buSzPts val="1800"/>
              <a:buNone/>
            </a:pPr>
            <a:endParaRPr dirty="0"/>
          </a:p>
        </p:txBody>
      </p:sp>
    </p:spTree>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2.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89C679E-BCDB-4A5C-A38F-ECA97E9DDB64}">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elements/1.1/"/>
    <ds:schemaRef ds:uri="http://www.w3.org/XML/1998/namespace"/>
    <ds:schemaRef ds:uri="http://purl.org/dc/dcmitype/"/>
    <ds:schemaRef ds:uri="http://schemas.microsoft.com/office/infopath/2007/PartnerControls"/>
    <ds:schemaRef ds:uri="ba37140e-f4c5-4a6c-a9b4-20a691ce6c8a"/>
    <ds:schemaRef ds:uri="cc9c437c-ae0c-4066-8d90-a0f7de786127"/>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28787</TotalTime>
  <Words>2778</Words>
  <Application>Microsoft Office PowerPoint</Application>
  <PresentationFormat>Widescreen</PresentationFormat>
  <Paragraphs>405</Paragraphs>
  <Slides>25</Slides>
  <Notes>18</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25</vt:i4>
      </vt:variant>
    </vt:vector>
  </HeadingPairs>
  <TitlesOfParts>
    <vt:vector size="34" baseType="lpstr">
      <vt:lpstr>Arial</vt:lpstr>
      <vt:lpstr>Calibri</vt:lpstr>
      <vt:lpstr>Roboto</vt:lpstr>
      <vt:lpstr>Times New Roman</vt:lpstr>
      <vt:lpstr>Verdana</vt:lpstr>
      <vt:lpstr>Wingdings</vt:lpstr>
      <vt:lpstr>802-11 Theme</vt:lpstr>
      <vt:lpstr>Material</vt:lpstr>
      <vt:lpstr>Document</vt:lpstr>
      <vt:lpstr>1st Vice Chair Report - 2023 Nov - Plenary Honolulu</vt:lpstr>
      <vt:lpstr>Abstract</vt:lpstr>
      <vt:lpstr>Monday, November 13, 2023 802.11 WG Opening Plenary</vt:lpstr>
      <vt:lpstr>Successful Mixed-mode Meeting Protocol</vt:lpstr>
      <vt:lpstr>November 2023  IEEE 802 Plenary Session</vt:lpstr>
      <vt:lpstr>  IEEE 802 Newcomer Orientation  Monday November 13th at 9:00 AM</vt:lpstr>
      <vt:lpstr>In Person Registration Times and Location</vt:lpstr>
      <vt:lpstr>Meeting Planner Contact Information</vt:lpstr>
      <vt:lpstr>Network Access Information </vt:lpstr>
      <vt:lpstr>Schedule of Sessions and Attendance</vt:lpstr>
      <vt:lpstr>Audio Visual Support - In Person Sessions </vt:lpstr>
      <vt:lpstr>Food and Beverage Breaks</vt:lpstr>
      <vt:lpstr>Request for information on F&amp;B Friday needs</vt:lpstr>
      <vt:lpstr>  IEEE 802 Networking Social  Wednesday November 15th at 6:30 PM</vt:lpstr>
      <vt:lpstr>Resort Map - Meeting Space, Lunches, Social Locations Highlighted</vt:lpstr>
      <vt:lpstr>Next IEEE 802 Plenary Session – March 2024</vt:lpstr>
      <vt:lpstr>M3.6 Recording attendance</vt:lpstr>
      <vt:lpstr>Registration Report Nov 12, 2023</vt:lpstr>
      <vt:lpstr>Friday, November 17, 2023 802.11 WG Closing Plenary</vt:lpstr>
      <vt:lpstr>Straw Poll: Return to This Venue:  (Hilton Hawaiian Village, Honolulu)</vt:lpstr>
      <vt:lpstr>Straw Poll: January 2024 – Panama Interim</vt:lpstr>
      <vt:lpstr>Straw Poll: 2024 March - Denver Plenary</vt:lpstr>
      <vt:lpstr>Future Interim Venue Status</vt:lpstr>
      <vt:lpstr>Future Venue Contract Status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- 2023 Nov - Plenary Honolulu</dc:title>
  <dc:subject>November 2023</dc:subject>
  <dc:creator>Jon Rosdahl</dc:creator>
  <dc:description>Jon Rosdahl (Qualcomm)</dc:description>
  <cp:lastModifiedBy>Jon Rosdahl</cp:lastModifiedBy>
  <cp:revision>39</cp:revision>
  <cp:lastPrinted>1601-01-01T00:00:00Z</cp:lastPrinted>
  <dcterms:created xsi:type="dcterms:W3CDTF">2020-01-12T14:48:27Z</dcterms:created>
  <dcterms:modified xsi:type="dcterms:W3CDTF">2023-11-13T20:50:53Z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