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530" r:id="rId3"/>
    <p:sldId id="1063" r:id="rId4"/>
    <p:sldId id="560" r:id="rId5"/>
    <p:sldId id="620" r:id="rId6"/>
    <p:sldId id="615" r:id="rId7"/>
    <p:sldId id="672" r:id="rId8"/>
    <p:sldId id="633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94" d="100"/>
          <a:sy n="94" d="100"/>
        </p:scale>
        <p:origin x="96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802.11-23/1686r1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802.11-23/1686r1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802.11-23/1686r1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802.11-23/1686r1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802.11-23/1686r1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November 2023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</a:t>
            </a:r>
          </a:p>
          <a:p>
            <a:r>
              <a:rPr lang="en-US" sz="2000" b="0" dirty="0"/>
              <a:t>R1 Results from the opening plenary and other draft motions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monDAY</a:t>
            </a:r>
            <a:r>
              <a:rPr lang="en-US" dirty="0"/>
              <a:t> (November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27335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TGbn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Alfred </a:t>
            </a:r>
            <a:r>
              <a:rPr lang="en-US" sz="2000" dirty="0" err="1"/>
              <a:t>Asterjadhi</a:t>
            </a:r>
            <a:r>
              <a:rPr lang="en-US" sz="2000" dirty="0"/>
              <a:t> as the IEEE 802.11 </a:t>
            </a:r>
            <a:r>
              <a:rPr lang="en-US" sz="2000" dirty="0" err="1"/>
              <a:t>TGbn</a:t>
            </a:r>
            <a:r>
              <a:rPr lang="en-US" sz="2000" dirty="0"/>
              <a:t> chair.</a:t>
            </a:r>
          </a:p>
          <a:p>
            <a:endParaRPr lang="en-US" sz="2000" dirty="0"/>
          </a:p>
          <a:p>
            <a:r>
              <a:rPr lang="en-US" sz="2000" dirty="0"/>
              <a:t>Moved: Matthew Fischer, Seconded: Rich Kennedy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IMMW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Laurent </a:t>
            </a:r>
            <a:r>
              <a:rPr lang="en-US" sz="2000" dirty="0" err="1"/>
              <a:t>Cariou</a:t>
            </a:r>
            <a:r>
              <a:rPr lang="en-US" sz="2000" dirty="0"/>
              <a:t> as the IEEE 802.11 Integrated </a:t>
            </a:r>
            <a:r>
              <a:rPr lang="en-US" sz="2000" dirty="0" err="1"/>
              <a:t>MilliMeter</a:t>
            </a:r>
            <a:r>
              <a:rPr lang="en-US" sz="2000" dirty="0"/>
              <a:t> Wave (IMMW) SG chair.</a:t>
            </a:r>
          </a:p>
          <a:p>
            <a:endParaRPr lang="en-US" sz="2000" dirty="0"/>
          </a:p>
          <a:p>
            <a:r>
              <a:rPr lang="en-US" sz="2000" dirty="0"/>
              <a:t>Moved: Bin Tian, Seconded: Rakesh </a:t>
            </a:r>
            <a:r>
              <a:rPr lang="en-US" sz="2000" dirty="0" err="1"/>
              <a:t>Taori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87126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(November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P802.11bk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/>
              <a:t>Having approved 11-23-0049r18, instruct the editor to prepare P802.11bk D1.0,  </a:t>
            </a:r>
          </a:p>
          <a:p>
            <a:r>
              <a:rPr lang="en-US" sz="2000" dirty="0"/>
              <a:t>and approve a 30 day Working Group Technical Letter Ballot asking the question “Should P802.11bk D1.0 be forwarded to SA Ballot?”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r>
              <a:rPr lang="en-US" sz="2000" dirty="0"/>
              <a:t>, 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/ Unanimous consent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: Moved: Roy Want, 2nd: Christian Berger, Result: 11/0/0]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228</TotalTime>
  <Words>306</Words>
  <Application>Microsoft Office PowerPoint</Application>
  <PresentationFormat>Widescreen</PresentationFormat>
  <Paragraphs>80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Office Theme</vt:lpstr>
      <vt:lpstr>Document</vt:lpstr>
      <vt:lpstr>802.11 November 2023 WG Motions</vt:lpstr>
      <vt:lpstr>Abstract</vt:lpstr>
      <vt:lpstr>monDAY (November 13) </vt:lpstr>
      <vt:lpstr>Motion 1: TGbn Chair</vt:lpstr>
      <vt:lpstr>Motion 2: IMMW SG Chair</vt:lpstr>
      <vt:lpstr>WEDNESDAY (November 15) </vt:lpstr>
      <vt:lpstr>Motion 3: P802.11bk initial letter ballot</vt:lpstr>
      <vt:lpstr>EC Motions 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11-23-0999r4</cp:keywords>
  <cp:lastModifiedBy>Stephen McCann</cp:lastModifiedBy>
  <cp:revision>1749</cp:revision>
  <cp:lastPrinted>1601-01-01T00:00:00Z</cp:lastPrinted>
  <dcterms:created xsi:type="dcterms:W3CDTF">2018-05-10T16:45:22Z</dcterms:created>
  <dcterms:modified xsi:type="dcterms:W3CDTF">2023-11-15T23:18:45Z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