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30" r:id="rId3"/>
    <p:sldId id="1063" r:id="rId4"/>
    <p:sldId id="560" r:id="rId5"/>
    <p:sldId id="620" r:id="rId6"/>
    <p:sldId id="1040" r:id="rId7"/>
    <p:sldId id="615" r:id="rId8"/>
    <p:sldId id="1044" r:id="rId9"/>
    <p:sldId id="543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92" d="100"/>
          <a:sy n="92" d="100"/>
        </p:scale>
        <p:origin x="114" y="33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802.11-23/1686r0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802.11-23/1686r0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802.11-23/1686r0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802.11-23/1686r0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802.11-23/1686r0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November 2023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monDAY</a:t>
            </a:r>
            <a:r>
              <a:rPr lang="en-US" dirty="0"/>
              <a:t> (November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27335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TGbn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Alfred </a:t>
            </a:r>
            <a:r>
              <a:rPr lang="en-US" sz="2000" dirty="0" err="1"/>
              <a:t>Asterjadhi</a:t>
            </a:r>
            <a:r>
              <a:rPr lang="en-US" sz="2000" dirty="0"/>
              <a:t> as the IEEE 802.11 </a:t>
            </a:r>
            <a:r>
              <a:rPr lang="en-US" sz="2000" dirty="0" err="1"/>
              <a:t>TGbn</a:t>
            </a:r>
            <a:r>
              <a:rPr lang="en-US" sz="2000" dirty="0"/>
              <a:t> chair.</a:t>
            </a:r>
          </a:p>
          <a:p>
            <a:endParaRPr lang="en-US" sz="2000" dirty="0"/>
          </a:p>
          <a:p>
            <a:r>
              <a:rPr lang="en-US" sz="2000" dirty="0"/>
              <a:t>Moved: xx, Seconded: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IMMW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Laurent </a:t>
            </a:r>
            <a:r>
              <a:rPr lang="en-US" sz="2000" dirty="0" err="1"/>
              <a:t>Cariou</a:t>
            </a:r>
            <a:r>
              <a:rPr lang="en-US" sz="2000" dirty="0"/>
              <a:t> as the IEEE 802.11 Integrated </a:t>
            </a:r>
            <a:r>
              <a:rPr lang="en-US" sz="2000" dirty="0" err="1"/>
              <a:t>MilliMeter</a:t>
            </a:r>
            <a:r>
              <a:rPr lang="en-US" sz="2000" dirty="0"/>
              <a:t> Wave (IMMW) SG chair.</a:t>
            </a:r>
          </a:p>
          <a:p>
            <a:endParaRPr lang="en-US" sz="2000" dirty="0"/>
          </a:p>
          <a:p>
            <a:r>
              <a:rPr lang="en-US" sz="2000" dirty="0"/>
              <a:t>Moved: xx, Seconded: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87126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(November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98753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(November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January – Panama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as an in-person only session, would you attend?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r>
              <a:rPr lang="en-US" sz="2000" b="1" dirty="0"/>
              <a:t>Abstain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as mixed-mode session, will you attend:</a:t>
            </a:r>
          </a:p>
          <a:p>
            <a:pPr lvl="2"/>
            <a:r>
              <a:rPr lang="en-US" sz="2000" b="1" dirty="0"/>
              <a:t>Attend In-person - xx</a:t>
            </a:r>
          </a:p>
          <a:p>
            <a:pPr lvl="2"/>
            <a:r>
              <a:rPr lang="en-US" sz="2000" b="1" dirty="0"/>
              <a:t>Attend Virtually (remotely) - xx</a:t>
            </a:r>
          </a:p>
          <a:p>
            <a:pPr lvl="2"/>
            <a:r>
              <a:rPr lang="en-US" sz="2000" b="1" dirty="0"/>
              <a:t>Will not attend plenary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March – Denver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March 802 Plenary</a:t>
            </a:r>
            <a:r>
              <a:rPr lang="en-US" b="1" dirty="0"/>
              <a:t> </a:t>
            </a:r>
            <a:r>
              <a:rPr lang="en-US" sz="2000" b="1" dirty="0"/>
              <a:t>Session were held at the Hyatt Regency, Denver as an in-person only session, would you attend?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r>
              <a:rPr lang="en-US" sz="2000" b="1" dirty="0"/>
              <a:t>Abstain –xx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March 802 Plenary</a:t>
            </a:r>
            <a:r>
              <a:rPr lang="en-US" b="1" dirty="0"/>
              <a:t> </a:t>
            </a:r>
            <a:r>
              <a:rPr lang="en-US" sz="2000" b="1" dirty="0"/>
              <a:t>Session were held at the Hyatt Regency, Denver as mixed-mode session, will you attend:</a:t>
            </a:r>
          </a:p>
          <a:p>
            <a:pPr lvl="2"/>
            <a:r>
              <a:rPr lang="en-US" sz="2000" b="1" dirty="0"/>
              <a:t>Attend In-person - xx</a:t>
            </a:r>
          </a:p>
          <a:p>
            <a:pPr lvl="2"/>
            <a:r>
              <a:rPr lang="en-US" sz="2000" b="1" dirty="0"/>
              <a:t>Attend Virtually (remotely) - xx</a:t>
            </a:r>
          </a:p>
          <a:p>
            <a:pPr lvl="2"/>
            <a:r>
              <a:rPr lang="en-US" sz="2000" b="1" dirty="0"/>
              <a:t>Will not attend plenary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414</Words>
  <Application>Microsoft Office PowerPoint</Application>
  <PresentationFormat>Widescreen</PresentationFormat>
  <Paragraphs>90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Office Theme</vt:lpstr>
      <vt:lpstr>Document</vt:lpstr>
      <vt:lpstr>802.11 November 2023 WG Motions</vt:lpstr>
      <vt:lpstr>Abstract</vt:lpstr>
      <vt:lpstr>monDAY (November 13) </vt:lpstr>
      <vt:lpstr>Motion 1: TGbn Chair</vt:lpstr>
      <vt:lpstr>Motion 2: IMMW SG Chair</vt:lpstr>
      <vt:lpstr>WEDNESDAY (November 15) </vt:lpstr>
      <vt:lpstr>FRIDAY (November 17) </vt:lpstr>
      <vt:lpstr>Straw Poll:  January – Panama Interim</vt:lpstr>
      <vt:lpstr>Straw Poll:  March – Denver Plenary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11-23-0999r4</cp:keywords>
  <cp:lastModifiedBy>Stephen McCann</cp:lastModifiedBy>
  <cp:revision>1725</cp:revision>
  <cp:lastPrinted>1601-01-01T00:00:00Z</cp:lastPrinted>
  <dcterms:created xsi:type="dcterms:W3CDTF">2018-05-10T16:45:22Z</dcterms:created>
  <dcterms:modified xsi:type="dcterms:W3CDTF">2023-11-03T11:58:44Z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