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7" r:id="rId18"/>
    <p:sldId id="2386"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1" d="100"/>
          <a:sy n="101" d="100"/>
        </p:scale>
        <p:origin x="1065"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880F801-194F-4E90-B30F-BE87B819115A}"/>
    <pc:docChg chg="addSld modSld modMainMaster">
      <pc:chgData name="Ansley, Carol (CCI-Atlanta)" userId="cbcdc21a-90c4-4b2f-81f7-da4165205229" providerId="ADAL" clId="{9880F801-194F-4E90-B30F-BE87B819115A}" dt="2023-10-10T20:22:40.926" v="27" actId="207"/>
      <pc:docMkLst>
        <pc:docMk/>
      </pc:docMkLst>
      <pc:sldChg chg="modSp mod">
        <pc:chgData name="Ansley, Carol (CCI-Atlanta)" userId="cbcdc21a-90c4-4b2f-81f7-da4165205229" providerId="ADAL" clId="{9880F801-194F-4E90-B30F-BE87B819115A}" dt="2023-10-10T20:21:48.089" v="5" actId="20577"/>
        <pc:sldMkLst>
          <pc:docMk/>
          <pc:sldMk cId="0" sldId="256"/>
        </pc:sldMkLst>
        <pc:spChg chg="mod">
          <ac:chgData name="Ansley, Carol (CCI-Atlanta)" userId="cbcdc21a-90c4-4b2f-81f7-da4165205229" providerId="ADAL" clId="{9880F801-194F-4E90-B30F-BE87B819115A}" dt="2023-10-10T20:21:48.089" v="5" actId="20577"/>
          <ac:spMkLst>
            <pc:docMk/>
            <pc:sldMk cId="0" sldId="256"/>
            <ac:spMk id="54" creationId="{00000000-0000-0000-0000-000000000000}"/>
          </ac:spMkLst>
        </pc:spChg>
      </pc:sldChg>
      <pc:sldChg chg="modSp mod">
        <pc:chgData name="Ansley, Carol (CCI-Atlanta)" userId="cbcdc21a-90c4-4b2f-81f7-da4165205229" providerId="ADAL" clId="{9880F801-194F-4E90-B30F-BE87B819115A}" dt="2023-10-10T20:21:54.422" v="8" actId="20577"/>
        <pc:sldMkLst>
          <pc:docMk/>
          <pc:sldMk cId="0" sldId="259"/>
        </pc:sldMkLst>
        <pc:spChg chg="mod">
          <ac:chgData name="Ansley, Carol (CCI-Atlanta)" userId="cbcdc21a-90c4-4b2f-81f7-da4165205229" providerId="ADAL" clId="{9880F801-194F-4E90-B30F-BE87B819115A}" dt="2023-10-10T20:21:54.422" v="8" actId="20577"/>
          <ac:spMkLst>
            <pc:docMk/>
            <pc:sldMk cId="0" sldId="259"/>
            <ac:spMk id="64" creationId="{00000000-0000-0000-0000-000000000000}"/>
          </ac:spMkLst>
        </pc:spChg>
      </pc:sldChg>
      <pc:sldChg chg="modSp mod">
        <pc:chgData name="Ansley, Carol (CCI-Atlanta)" userId="cbcdc21a-90c4-4b2f-81f7-da4165205229" providerId="ADAL" clId="{9880F801-194F-4E90-B30F-BE87B819115A}" dt="2023-10-10T20:22:21.626" v="26" actId="20577"/>
        <pc:sldMkLst>
          <pc:docMk/>
          <pc:sldMk cId="88108499" sldId="2385"/>
        </pc:sldMkLst>
        <pc:spChg chg="mod">
          <ac:chgData name="Ansley, Carol (CCI-Atlanta)" userId="cbcdc21a-90c4-4b2f-81f7-da4165205229" providerId="ADAL" clId="{9880F801-194F-4E90-B30F-BE87B819115A}" dt="2023-10-10T20:22:07.644" v="12" actId="20577"/>
          <ac:spMkLst>
            <pc:docMk/>
            <pc:sldMk cId="88108499" sldId="2385"/>
            <ac:spMk id="2" creationId="{F3220D77-4B90-B742-B74B-6BD78C0D50E7}"/>
          </ac:spMkLst>
        </pc:spChg>
        <pc:spChg chg="mod">
          <ac:chgData name="Ansley, Carol (CCI-Atlanta)" userId="cbcdc21a-90c4-4b2f-81f7-da4165205229" providerId="ADAL" clId="{9880F801-194F-4E90-B30F-BE87B819115A}" dt="2023-10-10T20:22:21.626" v="26" actId="20577"/>
          <ac:spMkLst>
            <pc:docMk/>
            <pc:sldMk cId="88108499" sldId="2385"/>
            <ac:spMk id="3" creationId="{D9119F4E-FC06-F646-87EB-EF12912A7052}"/>
          </ac:spMkLst>
        </pc:spChg>
      </pc:sldChg>
      <pc:sldChg chg="modSp add mod">
        <pc:chgData name="Ansley, Carol (CCI-Atlanta)" userId="cbcdc21a-90c4-4b2f-81f7-da4165205229" providerId="ADAL" clId="{9880F801-194F-4E90-B30F-BE87B819115A}" dt="2023-10-10T20:22:40.926" v="27" actId="207"/>
        <pc:sldMkLst>
          <pc:docMk/>
          <pc:sldMk cId="1864883202" sldId="2387"/>
        </pc:sldMkLst>
        <pc:spChg chg="mod">
          <ac:chgData name="Ansley, Carol (CCI-Atlanta)" userId="cbcdc21a-90c4-4b2f-81f7-da4165205229" providerId="ADAL" clId="{9880F801-194F-4E90-B30F-BE87B819115A}" dt="2023-10-10T20:22:40.926" v="27" actId="207"/>
          <ac:spMkLst>
            <pc:docMk/>
            <pc:sldMk cId="1864883202" sldId="2387"/>
            <ac:spMk id="2" creationId="{F3220D77-4B90-B742-B74B-6BD78C0D50E7}"/>
          </ac:spMkLst>
        </pc:spChg>
        <pc:spChg chg="mod">
          <ac:chgData name="Ansley, Carol (CCI-Atlanta)" userId="cbcdc21a-90c4-4b2f-81f7-da4165205229" providerId="ADAL" clId="{9880F801-194F-4E90-B30F-BE87B819115A}" dt="2023-10-10T20:22:40.926" v="27" actId="207"/>
          <ac:spMkLst>
            <pc:docMk/>
            <pc:sldMk cId="1864883202" sldId="2387"/>
            <ac:spMk id="3" creationId="{D9119F4E-FC06-F646-87EB-EF12912A7052}"/>
          </ac:spMkLst>
        </pc:spChg>
      </pc:sldChg>
      <pc:sldMasterChg chg="modSp mod">
        <pc:chgData name="Ansley, Carol (CCI-Atlanta)" userId="cbcdc21a-90c4-4b2f-81f7-da4165205229" providerId="ADAL" clId="{9880F801-194F-4E90-B30F-BE87B819115A}" dt="2023-10-10T20:21:35.626" v="1" actId="20577"/>
        <pc:sldMasterMkLst>
          <pc:docMk/>
          <pc:sldMasterMk cId="0" sldId="2147483648"/>
        </pc:sldMasterMkLst>
        <pc:spChg chg="mod">
          <ac:chgData name="Ansley, Carol (CCI-Atlanta)" userId="cbcdc21a-90c4-4b2f-81f7-da4165205229" providerId="ADAL" clId="{9880F801-194F-4E90-B30F-BE87B819115A}" dt="2023-10-10T20:21:35.62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2023-10-12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12,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Oct. 26,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1214r4 – Carol Ansley – completed discussion, no objection to inclusion in draft of r5</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October 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solidFill>
                  <a:schemeClr val="bg1">
                    <a:lumMod val="65000"/>
                  </a:schemeClr>
                </a:solidFill>
                <a:latin typeface="Times New Roman" panose="02020603050405020304" pitchFamily="18" charset="0"/>
                <a:cs typeface="Times New Roman" panose="02020603050405020304" pitchFamily="18" charset="0"/>
                <a:sym typeface="Arial"/>
              </a:rPr>
              <a:t>in draft of r5</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8648832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5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12,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15193</TotalTime>
  <Words>2136</Words>
  <Application>Microsoft Office PowerPoint</Application>
  <PresentationFormat>On-screen Show (4:3)</PresentationFormat>
  <Paragraphs>206</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12, 2023 </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243</cp:revision>
  <dcterms:modified xsi:type="dcterms:W3CDTF">2023-10-10T20:22:53Z</dcterms:modified>
</cp:coreProperties>
</file>