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79" d="100"/>
          <a:sy n="79"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2023-10-05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5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5,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15156</TotalTime>
  <Words>2048</Words>
  <Application>Microsoft Office PowerPoint</Application>
  <PresentationFormat>On-screen Show (4:3)</PresentationFormat>
  <Paragraphs>187</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241</cp:revision>
  <dcterms:modified xsi:type="dcterms:W3CDTF">2023-10-03T13:37:02Z</dcterms:modified>
</cp:coreProperties>
</file>