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79" d="100"/>
          <a:sy n="79" d="100"/>
        </p:scale>
        <p:origin x="6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40BEBE7-A858-4942-A405-20187EDC318F}"/>
    <pc:docChg chg="modMainMaster">
      <pc:chgData name="Ansley, Carol (CCI-Atlanta)" userId="cbcdc21a-90c4-4b2f-81f7-da4165205229" providerId="ADAL" clId="{C40BEBE7-A858-4942-A405-20187EDC318F}" dt="2023-09-28T15:57:28.053" v="1" actId="20577"/>
      <pc:docMkLst>
        <pc:docMk/>
      </pc:docMkLst>
      <pc:sldMasterChg chg="modSp mod">
        <pc:chgData name="Ansley, Carol (CCI-Atlanta)" userId="cbcdc21a-90c4-4b2f-81f7-da4165205229" providerId="ADAL" clId="{C40BEBE7-A858-4942-A405-20187EDC318F}" dt="2023-09-28T15:57:28.053" v="1" actId="20577"/>
        <pc:sldMasterMkLst>
          <pc:docMk/>
          <pc:sldMasterMk cId="0" sldId="2147483648"/>
        </pc:sldMasterMkLst>
        <pc:spChg chg="mod">
          <ac:chgData name="Ansley, Carol (CCI-Atlanta)" userId="cbcdc21a-90c4-4b2f-81f7-da4165205229" providerId="ADAL" clId="{C40BEBE7-A858-4942-A405-20187EDC318F}" dt="2023-09-28T15:57:28.053"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1680r1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2023-09-28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September 28,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Oct. 5, Oct. 12, Oct. 26, Nov. 2, Nov. 9</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1214r3 – Carol Ansley – to start next meeting, close discussion on last paragraph</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1679r0 – Phil Hawkes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28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28,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15151</TotalTime>
  <Words>1970</Words>
  <Application>Microsoft Office PowerPoint</Application>
  <PresentationFormat>On-screen Show (4:3)</PresentationFormat>
  <Paragraphs>168</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28,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240</cp:revision>
  <dcterms:modified xsi:type="dcterms:W3CDTF">2023-09-28T15:57:36Z</dcterms:modified>
</cp:coreProperties>
</file>