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04" d="100"/>
          <a:sy n="104" d="100"/>
        </p:scale>
        <p:origin x="9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 Ansley" userId="cbcdc21a-90c4-4b2f-81f7-da4165205229" providerId="ADAL" clId="{97773E31-EDB8-4844-B545-8FEA6F14FB05}"/>
    <pc:docChg chg="custSel modSld modMainMaster">
      <pc:chgData name="Carol Ansley" userId="cbcdc21a-90c4-4b2f-81f7-da4165205229" providerId="ADAL" clId="{97773E31-EDB8-4844-B545-8FEA6F14FB05}" dt="2023-09-27T17:33:06.593" v="176" actId="20577"/>
      <pc:docMkLst>
        <pc:docMk/>
      </pc:docMkLst>
      <pc:sldChg chg="modSp mod">
        <pc:chgData name="Carol Ansley" userId="cbcdc21a-90c4-4b2f-81f7-da4165205229" providerId="ADAL" clId="{97773E31-EDB8-4844-B545-8FEA6F14FB05}" dt="2023-09-27T17:25:43.404" v="22" actId="20577"/>
        <pc:sldMkLst>
          <pc:docMk/>
          <pc:sldMk cId="0" sldId="256"/>
        </pc:sldMkLst>
        <pc:spChg chg="mod">
          <ac:chgData name="Carol Ansley" userId="cbcdc21a-90c4-4b2f-81f7-da4165205229" providerId="ADAL" clId="{97773E31-EDB8-4844-B545-8FEA6F14FB05}" dt="2023-09-27T17:25:37.603" v="18" actId="20577"/>
          <ac:spMkLst>
            <pc:docMk/>
            <pc:sldMk cId="0" sldId="256"/>
            <ac:spMk id="53" creationId="{00000000-0000-0000-0000-000000000000}"/>
          </ac:spMkLst>
        </pc:spChg>
        <pc:spChg chg="mod">
          <ac:chgData name="Carol Ansley" userId="cbcdc21a-90c4-4b2f-81f7-da4165205229" providerId="ADAL" clId="{97773E31-EDB8-4844-B545-8FEA6F14FB05}" dt="2023-09-27T17:25:43.404" v="22" actId="20577"/>
          <ac:spMkLst>
            <pc:docMk/>
            <pc:sldMk cId="0" sldId="256"/>
            <ac:spMk id="54" creationId="{00000000-0000-0000-0000-000000000000}"/>
          </ac:spMkLst>
        </pc:spChg>
      </pc:sldChg>
      <pc:sldChg chg="modSp mod">
        <pc:chgData name="Carol Ansley" userId="cbcdc21a-90c4-4b2f-81f7-da4165205229" providerId="ADAL" clId="{97773E31-EDB8-4844-B545-8FEA6F14FB05}" dt="2023-09-27T17:25:49.929" v="25" actId="20577"/>
        <pc:sldMkLst>
          <pc:docMk/>
          <pc:sldMk cId="0" sldId="257"/>
        </pc:sldMkLst>
        <pc:spChg chg="mod">
          <ac:chgData name="Carol Ansley" userId="cbcdc21a-90c4-4b2f-81f7-da4165205229" providerId="ADAL" clId="{97773E31-EDB8-4844-B545-8FEA6F14FB05}" dt="2023-09-27T17:25:49.929" v="25" actId="20577"/>
          <ac:spMkLst>
            <pc:docMk/>
            <pc:sldMk cId="0" sldId="257"/>
            <ac:spMk id="59" creationId="{00000000-0000-0000-0000-000000000000}"/>
          </ac:spMkLst>
        </pc:spChg>
      </pc:sldChg>
      <pc:sldChg chg="modSp mod">
        <pc:chgData name="Carol Ansley" userId="cbcdc21a-90c4-4b2f-81f7-da4165205229" providerId="ADAL" clId="{97773E31-EDB8-4844-B545-8FEA6F14FB05}" dt="2023-09-27T17:25:57.187" v="28" actId="20577"/>
        <pc:sldMkLst>
          <pc:docMk/>
          <pc:sldMk cId="0" sldId="259"/>
        </pc:sldMkLst>
        <pc:spChg chg="mod">
          <ac:chgData name="Carol Ansley" userId="cbcdc21a-90c4-4b2f-81f7-da4165205229" providerId="ADAL" clId="{97773E31-EDB8-4844-B545-8FEA6F14FB05}" dt="2023-09-27T17:25:57.187" v="28" actId="20577"/>
          <ac:spMkLst>
            <pc:docMk/>
            <pc:sldMk cId="0" sldId="259"/>
            <ac:spMk id="64" creationId="{00000000-0000-0000-0000-000000000000}"/>
          </ac:spMkLst>
        </pc:spChg>
      </pc:sldChg>
      <pc:sldChg chg="modSp mod">
        <pc:chgData name="Carol Ansley" userId="cbcdc21a-90c4-4b2f-81f7-da4165205229" providerId="ADAL" clId="{97773E31-EDB8-4844-B545-8FEA6F14FB05}" dt="2023-09-27T17:33:06.593" v="176" actId="20577"/>
        <pc:sldMkLst>
          <pc:docMk/>
          <pc:sldMk cId="88108499" sldId="2385"/>
        </pc:sldMkLst>
        <pc:spChg chg="mod">
          <ac:chgData name="Carol Ansley" userId="cbcdc21a-90c4-4b2f-81f7-da4165205229" providerId="ADAL" clId="{97773E31-EDB8-4844-B545-8FEA6F14FB05}" dt="2023-09-27T17:26:06.065" v="31" actId="20577"/>
          <ac:spMkLst>
            <pc:docMk/>
            <pc:sldMk cId="88108499" sldId="2385"/>
            <ac:spMk id="2" creationId="{F3220D77-4B90-B742-B74B-6BD78C0D50E7}"/>
          </ac:spMkLst>
        </pc:spChg>
        <pc:spChg chg="mod">
          <ac:chgData name="Carol Ansley" userId="cbcdc21a-90c4-4b2f-81f7-da4165205229" providerId="ADAL" clId="{97773E31-EDB8-4844-B545-8FEA6F14FB05}" dt="2023-09-27T17:33:06.593" v="176" actId="20577"/>
          <ac:spMkLst>
            <pc:docMk/>
            <pc:sldMk cId="88108499" sldId="2385"/>
            <ac:spMk id="3" creationId="{D9119F4E-FC06-F646-87EB-EF12912A7052}"/>
          </ac:spMkLst>
        </pc:spChg>
      </pc:sldChg>
      <pc:sldMasterChg chg="modSp mod">
        <pc:chgData name="Carol Ansley" userId="cbcdc21a-90c4-4b2f-81f7-da4165205229" providerId="ADAL" clId="{97773E31-EDB8-4844-B545-8FEA6F14FB05}" dt="2023-09-27T17:25:29.317" v="11" actId="20577"/>
        <pc:sldMasterMkLst>
          <pc:docMk/>
          <pc:sldMasterMk cId="0" sldId="2147483648"/>
        </pc:sldMasterMkLst>
        <pc:spChg chg="mod">
          <ac:chgData name="Carol Ansley" userId="cbcdc21a-90c4-4b2f-81f7-da4165205229" providerId="ADAL" clId="{97773E31-EDB8-4844-B545-8FEA6F14FB05}" dt="2023-09-27T17:25:29.317" v="1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2023-09-28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September 28,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a:t>
            </a:r>
            <a:r>
              <a:rPr lang="en-US" sz="1400" strike="sngStrike" spc="-1" dirty="0">
                <a:latin typeface="Times New Roman" panose="02020603050405020304" pitchFamily="18" charset="0"/>
                <a:cs typeface="Times New Roman" panose="02020603050405020304" pitchFamily="18" charset="0"/>
                <a:sym typeface="Arial"/>
              </a:rPr>
              <a:t>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a:latin typeface="Times New Roman" panose="02020603050405020304" pitchFamily="18" charset="0"/>
                <a:cs typeface="Times New Roman" panose="02020603050405020304" pitchFamily="18" charset="0"/>
                <a:sym typeface="Arial"/>
              </a:rPr>
              <a:t>1214r3 </a:t>
            </a:r>
            <a:r>
              <a:rPr lang="en-US" sz="1400" spc="-1" dirty="0">
                <a:latin typeface="Times New Roman" panose="02020603050405020304" pitchFamily="18" charset="0"/>
                <a:cs typeface="Times New Roman" panose="02020603050405020304" pitchFamily="18" charset="0"/>
                <a:sym typeface="Arial"/>
              </a:rPr>
              <a:t>– Carol Ansley </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1675r0 – Jerome Henry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28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28,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15039</TotalTime>
  <Words>1953</Words>
  <Application>Microsoft Office PowerPoint</Application>
  <PresentationFormat>On-screen Show (4:3)</PresentationFormat>
  <Paragraphs>167</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239</cp:revision>
  <dcterms:modified xsi:type="dcterms:W3CDTF">2023-09-27T17:33:14Z</dcterms:modified>
</cp:coreProperties>
</file>