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569" r:id="rId26"/>
    <p:sldId id="690" r:id="rId27"/>
    <p:sldId id="694" r:id="rId28"/>
    <p:sldId id="2568" r:id="rId29"/>
    <p:sldId id="679" r:id="rId30"/>
    <p:sldId id="680" r:id="rId31"/>
    <p:sldId id="2530" r:id="rId32"/>
    <p:sldId id="2531" r:id="rId33"/>
    <p:sldId id="2533" r:id="rId34"/>
    <p:sldId id="2535" r:id="rId35"/>
    <p:sldId id="2536" r:id="rId36"/>
    <p:sldId id="2537" r:id="rId37"/>
    <p:sldId id="2538" r:id="rId38"/>
    <p:sldId id="2567" r:id="rId39"/>
    <p:sldId id="2400" r:id="rId40"/>
    <p:sldId id="2513" r:id="rId41"/>
    <p:sldId id="2551" r:id="rId42"/>
    <p:sldId id="2527" r:id="rId43"/>
    <p:sldId id="2555" r:id="rId44"/>
    <p:sldId id="2556" r:id="rId45"/>
    <p:sldId id="2557" r:id="rId46"/>
    <p:sldId id="2558" r:id="rId47"/>
    <p:sldId id="2552" r:id="rId48"/>
    <p:sldId id="315" r:id="rId49"/>
    <p:sldId id="312" r:id="rId50"/>
    <p:sldId id="318" r:id="rId51"/>
    <p:sldId id="472" r:id="rId52"/>
    <p:sldId id="473" r:id="rId53"/>
    <p:sldId id="474" r:id="rId54"/>
    <p:sldId id="480" r:id="rId55"/>
    <p:sldId id="259" r:id="rId56"/>
    <p:sldId id="260" r:id="rId57"/>
    <p:sldId id="261" r:id="rId58"/>
    <p:sldId id="2525" r:id="rId59"/>
    <p:sldId id="2559" r:id="rId60"/>
    <p:sldId id="2560" r:id="rId61"/>
    <p:sldId id="2561" r:id="rId62"/>
    <p:sldId id="2563" r:id="rId63"/>
    <p:sldId id="2564" r:id="rId64"/>
    <p:sldId id="2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569"/>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51"/>
            <p14:sldId id="2527"/>
          </p14:sldIdLst>
        </p14:section>
        <p14:section name="Sep. 26th - TGbk Telecon" id="{F8BFB4D9-F246-4861-A091-0456138443BF}">
          <p14:sldIdLst>
            <p14:sldId id="2555"/>
            <p14:sldId id="2556"/>
            <p14:sldId id="2557"/>
            <p14:sldId id="25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E3338-C18C-4413-AC6D-BCD4B7A10D67}" v="3" dt="2023-09-26T15:24:00.6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A5E3338-C18C-4413-AC6D-BCD4B7A10D67}"/>
    <pc:docChg chg="modSld sldOrd modMainMaster addSection modSection">
      <pc:chgData name="Segev, Jonathan" userId="7c67a1b0-8725-4553-8055-0888dbcaef94" providerId="ADAL" clId="{2A5E3338-C18C-4413-AC6D-BCD4B7A10D67}" dt="2023-09-26T15:24:23.231" v="63" actId="20577"/>
      <pc:docMkLst>
        <pc:docMk/>
      </pc:docMkLst>
      <pc:sldChg chg="modSp mod">
        <pc:chgData name="Segev, Jonathan" userId="7c67a1b0-8725-4553-8055-0888dbcaef94" providerId="ADAL" clId="{2A5E3338-C18C-4413-AC6D-BCD4B7A10D67}" dt="2023-09-26T15:15:18.732" v="7" actId="20577"/>
        <pc:sldMkLst>
          <pc:docMk/>
          <pc:sldMk cId="0" sldId="256"/>
        </pc:sldMkLst>
        <pc:spChg chg="mod">
          <ac:chgData name="Segev, Jonathan" userId="7c67a1b0-8725-4553-8055-0888dbcaef94" providerId="ADAL" clId="{2A5E3338-C18C-4413-AC6D-BCD4B7A10D67}" dt="2023-09-26T15:15:18.732" v="7" actId="20577"/>
          <ac:spMkLst>
            <pc:docMk/>
            <pc:sldMk cId="0" sldId="256"/>
            <ac:spMk id="3074" creationId="{00000000-0000-0000-0000-000000000000}"/>
          </ac:spMkLst>
        </pc:spChg>
      </pc:sldChg>
      <pc:sldChg chg="modSp mod ord">
        <pc:chgData name="Segev, Jonathan" userId="7c67a1b0-8725-4553-8055-0888dbcaef94" providerId="ADAL" clId="{2A5E3338-C18C-4413-AC6D-BCD4B7A10D67}" dt="2023-09-26T15:17:30.200" v="31" actId="20577"/>
        <pc:sldMkLst>
          <pc:docMk/>
          <pc:sldMk cId="1087431890" sldId="2555"/>
        </pc:sldMkLst>
        <pc:spChg chg="mod">
          <ac:chgData name="Segev, Jonathan" userId="7c67a1b0-8725-4553-8055-0888dbcaef94" providerId="ADAL" clId="{2A5E3338-C18C-4413-AC6D-BCD4B7A10D67}" dt="2023-09-26T15:17:30.200" v="31" actId="20577"/>
          <ac:spMkLst>
            <pc:docMk/>
            <pc:sldMk cId="1087431890" sldId="2555"/>
            <ac:spMk id="2" creationId="{00000000-0000-0000-0000-000000000000}"/>
          </ac:spMkLst>
        </pc:spChg>
      </pc:sldChg>
      <pc:sldChg chg="modSp mod ord">
        <pc:chgData name="Segev, Jonathan" userId="7c67a1b0-8725-4553-8055-0888dbcaef94" providerId="ADAL" clId="{2A5E3338-C18C-4413-AC6D-BCD4B7A10D67}" dt="2023-09-26T15:24:23.231" v="63" actId="20577"/>
        <pc:sldMkLst>
          <pc:docMk/>
          <pc:sldMk cId="2003109545" sldId="2556"/>
        </pc:sldMkLst>
        <pc:spChg chg="mod">
          <ac:chgData name="Segev, Jonathan" userId="7c67a1b0-8725-4553-8055-0888dbcaef94" providerId="ADAL" clId="{2A5E3338-C18C-4413-AC6D-BCD4B7A10D67}" dt="2023-09-26T15:24:23.231" v="63" actId="20577"/>
          <ac:spMkLst>
            <pc:docMk/>
            <pc:sldMk cId="2003109545" sldId="2556"/>
            <ac:spMk id="2" creationId="{00000000-0000-0000-0000-000000000000}"/>
          </ac:spMkLst>
        </pc:spChg>
        <pc:graphicFrameChg chg="mod modGraphic">
          <ac:chgData name="Segev, Jonathan" userId="7c67a1b0-8725-4553-8055-0888dbcaef94" providerId="ADAL" clId="{2A5E3338-C18C-4413-AC6D-BCD4B7A10D67}" dt="2023-09-26T15:24:00.665" v="50"/>
          <ac:graphicFrameMkLst>
            <pc:docMk/>
            <pc:sldMk cId="2003109545" sldId="2556"/>
            <ac:graphicFrameMk id="7" creationId="{00000000-0000-0000-0000-000000000000}"/>
          </ac:graphicFrameMkLst>
        </pc:graphicFrameChg>
      </pc:sldChg>
      <pc:sldChg chg="ord">
        <pc:chgData name="Segev, Jonathan" userId="7c67a1b0-8725-4553-8055-0888dbcaef94" providerId="ADAL" clId="{2A5E3338-C18C-4413-AC6D-BCD4B7A10D67}" dt="2023-09-26T15:16:44.499" v="15"/>
        <pc:sldMkLst>
          <pc:docMk/>
          <pc:sldMk cId="1976725893" sldId="2557"/>
        </pc:sldMkLst>
      </pc:sldChg>
      <pc:sldChg chg="ord">
        <pc:chgData name="Segev, Jonathan" userId="7c67a1b0-8725-4553-8055-0888dbcaef94" providerId="ADAL" clId="{2A5E3338-C18C-4413-AC6D-BCD4B7A10D67}" dt="2023-09-26T15:16:46.266" v="17"/>
        <pc:sldMkLst>
          <pc:docMk/>
          <pc:sldMk cId="2432537812" sldId="2558"/>
        </pc:sldMkLst>
      </pc:sldChg>
      <pc:sldMasterChg chg="modSp mod">
        <pc:chgData name="Segev, Jonathan" userId="7c67a1b0-8725-4553-8055-0888dbcaef94" providerId="ADAL" clId="{2A5E3338-C18C-4413-AC6D-BCD4B7A10D67}" dt="2023-09-26T15:15:11.899" v="1" actId="20577"/>
        <pc:sldMasterMkLst>
          <pc:docMk/>
          <pc:sldMasterMk cId="0" sldId="2147483648"/>
        </pc:sldMasterMkLst>
        <pc:spChg chg="mod">
          <ac:chgData name="Segev, Jonathan" userId="7c67a1b0-8725-4553-8055-0888dbcaef94" providerId="ADAL" clId="{2A5E3338-C18C-4413-AC6D-BCD4B7A10D67}" dt="2023-09-26T15:15:11.899" v="1" actId="20577"/>
          <ac:spMkLst>
            <pc:docMk/>
            <pc:sldMasterMk cId="0" sldId="2147483648"/>
            <ac:spMk id="10" creationId="{00000000-0000-0000-0000-000000000000}"/>
          </ac:spMkLst>
        </pc:spChg>
      </pc:sldMasterChg>
    </pc:docChg>
  </pc:docChgLst>
  <pc:docChgLst>
    <pc:chgData name="Segev, Jonathan" userId="7c67a1b0-8725-4553-8055-0888dbcaef94" providerId="ADAL" clId="{0E572EBF-6BF6-4936-BEA0-80C1F19B4A37}"/>
    <pc:docChg chg="custSel delSld modSld modSection">
      <pc:chgData name="Segev, Jonathan" userId="7c67a1b0-8725-4553-8055-0888dbcaef94" providerId="ADAL" clId="{0E572EBF-6BF6-4936-BEA0-80C1F19B4A37}" dt="2023-09-15T02:13:14.290" v="428" actId="6549"/>
      <pc:docMkLst>
        <pc:docMk/>
      </pc:docMkLst>
      <pc:sldChg chg="modSp mod">
        <pc:chgData name="Segev, Jonathan" userId="7c67a1b0-8725-4553-8055-0888dbcaef94" providerId="ADAL" clId="{0E572EBF-6BF6-4936-BEA0-80C1F19B4A37}" dt="2023-09-13T18:29:38.056" v="1" actId="20577"/>
        <pc:sldMkLst>
          <pc:docMk/>
          <pc:sldMk cId="0" sldId="256"/>
        </pc:sldMkLst>
        <pc:spChg chg="mod">
          <ac:chgData name="Segev, Jonathan" userId="7c67a1b0-8725-4553-8055-0888dbcaef94" providerId="ADAL" clId="{0E572EBF-6BF6-4936-BEA0-80C1F19B4A37}" dt="2023-09-13T18:29:38.056" v="1" actId="20577"/>
          <ac:spMkLst>
            <pc:docMk/>
            <pc:sldMk cId="0" sldId="256"/>
            <ac:spMk id="3074" creationId="{00000000-0000-0000-0000-000000000000}"/>
          </ac:spMkLst>
        </pc:spChg>
      </pc:sldChg>
      <pc:sldChg chg="modSp mod">
        <pc:chgData name="Segev, Jonathan" userId="7c67a1b0-8725-4553-8055-0888dbcaef94" providerId="ADAL" clId="{0E572EBF-6BF6-4936-BEA0-80C1F19B4A37}" dt="2023-09-13T18:35:15.894" v="212"/>
        <pc:sldMkLst>
          <pc:docMk/>
          <pc:sldMk cId="1354867337" sldId="2400"/>
        </pc:sldMkLst>
        <pc:spChg chg="mod">
          <ac:chgData name="Segev, Jonathan" userId="7c67a1b0-8725-4553-8055-0888dbcaef94" providerId="ADAL" clId="{0E572EBF-6BF6-4936-BEA0-80C1F19B4A37}" dt="2023-09-13T18:35:15.894" v="212"/>
          <ac:spMkLst>
            <pc:docMk/>
            <pc:sldMk cId="1354867337" sldId="2400"/>
            <ac:spMk id="8" creationId="{CC5B7EB9-3DEF-4981-89A9-614127FF9327}"/>
          </ac:spMkLst>
        </pc:spChg>
      </pc:sldChg>
      <pc:sldChg chg="modSp mod">
        <pc:chgData name="Segev, Jonathan" userId="7c67a1b0-8725-4553-8055-0888dbcaef94" providerId="ADAL" clId="{0E572EBF-6BF6-4936-BEA0-80C1F19B4A37}" dt="2023-09-13T18:37:59.467" v="426" actId="20577"/>
        <pc:sldMkLst>
          <pc:docMk/>
          <pc:sldMk cId="3018441176" sldId="2513"/>
        </pc:sldMkLst>
        <pc:spChg chg="mod">
          <ac:chgData name="Segev, Jonathan" userId="7c67a1b0-8725-4553-8055-0888dbcaef94" providerId="ADAL" clId="{0E572EBF-6BF6-4936-BEA0-80C1F19B4A37}" dt="2023-09-13T18:35:35.904" v="215" actId="20577"/>
          <ac:spMkLst>
            <pc:docMk/>
            <pc:sldMk cId="3018441176" sldId="2513"/>
            <ac:spMk id="2" creationId="{E93E8C48-D0FE-45AE-A892-200CA7D54BC4}"/>
          </ac:spMkLst>
        </pc:spChg>
        <pc:spChg chg="mod">
          <ac:chgData name="Segev, Jonathan" userId="7c67a1b0-8725-4553-8055-0888dbcaef94" providerId="ADAL" clId="{0E572EBF-6BF6-4936-BEA0-80C1F19B4A37}" dt="2023-09-13T18:37:59.467" v="426" actId="20577"/>
          <ac:spMkLst>
            <pc:docMk/>
            <pc:sldMk cId="3018441176" sldId="2513"/>
            <ac:spMk id="3" creationId="{F4989200-2622-46AD-AE0D-4E2448C695E7}"/>
          </ac:spMkLst>
        </pc:spChg>
        <pc:spChg chg="mod">
          <ac:chgData name="Segev, Jonathan" userId="7c67a1b0-8725-4553-8055-0888dbcaef94" providerId="ADAL" clId="{0E572EBF-6BF6-4936-BEA0-80C1F19B4A37}" dt="2023-09-13T18:37:32.866" v="348" actId="1076"/>
          <ac:spMkLst>
            <pc:docMk/>
            <pc:sldMk cId="3018441176" sldId="2513"/>
            <ac:spMk id="30" creationId="{1A1CD639-3822-47FF-83B8-75EEBEDEEE09}"/>
          </ac:spMkLst>
        </pc:spChg>
        <pc:grpChg chg="mod">
          <ac:chgData name="Segev, Jonathan" userId="7c67a1b0-8725-4553-8055-0888dbcaef94" providerId="ADAL" clId="{0E572EBF-6BF6-4936-BEA0-80C1F19B4A37}" dt="2023-09-13T18:37:32.866" v="348" actId="1076"/>
          <ac:grpSpMkLst>
            <pc:docMk/>
            <pc:sldMk cId="3018441176" sldId="2513"/>
            <ac:grpSpMk id="10" creationId="{9C3037FA-DCCF-4501-86FC-77889B31AD16}"/>
          </ac:grpSpMkLst>
        </pc:grpChg>
        <pc:grpChg chg="mod">
          <ac:chgData name="Segev, Jonathan" userId="7c67a1b0-8725-4553-8055-0888dbcaef94" providerId="ADAL" clId="{0E572EBF-6BF6-4936-BEA0-80C1F19B4A37}" dt="2023-09-13T18:37:32.866" v="348" actId="1076"/>
          <ac:grpSpMkLst>
            <pc:docMk/>
            <pc:sldMk cId="3018441176" sldId="2513"/>
            <ac:grpSpMk id="15" creationId="{51C6BF5A-FC77-4B30-AFB2-E1A35F56E7A5}"/>
          </ac:grpSpMkLst>
        </pc:grpChg>
      </pc:sldChg>
      <pc:sldChg chg="modSp mod">
        <pc:chgData name="Segev, Jonathan" userId="7c67a1b0-8725-4553-8055-0888dbcaef94" providerId="ADAL" clId="{0E572EBF-6BF6-4936-BEA0-80C1F19B4A37}" dt="2023-09-13T18:31:53.959" v="57" actId="20577"/>
        <pc:sldMkLst>
          <pc:docMk/>
          <pc:sldMk cId="451544889" sldId="2537"/>
        </pc:sldMkLst>
        <pc:graphicFrameChg chg="mod modGraphic">
          <ac:chgData name="Segev, Jonathan" userId="7c67a1b0-8725-4553-8055-0888dbcaef94" providerId="ADAL" clId="{0E572EBF-6BF6-4936-BEA0-80C1F19B4A37}" dt="2023-09-13T18:31:53.959" v="57" actId="20577"/>
          <ac:graphicFrameMkLst>
            <pc:docMk/>
            <pc:sldMk cId="451544889" sldId="2537"/>
            <ac:graphicFrameMk id="7" creationId="{00000000-0000-0000-0000-000000000000}"/>
          </ac:graphicFrameMkLst>
        </pc:graphicFrameChg>
      </pc:sldChg>
      <pc:sldChg chg="modSp mod">
        <pc:chgData name="Segev, Jonathan" userId="7c67a1b0-8725-4553-8055-0888dbcaef94" providerId="ADAL" clId="{0E572EBF-6BF6-4936-BEA0-80C1F19B4A37}" dt="2023-09-15T02:13:14.290" v="428" actId="6549"/>
        <pc:sldMkLst>
          <pc:docMk/>
          <pc:sldMk cId="1347433081" sldId="2538"/>
        </pc:sldMkLst>
        <pc:spChg chg="mod">
          <ac:chgData name="Segev, Jonathan" userId="7c67a1b0-8725-4553-8055-0888dbcaef94" providerId="ADAL" clId="{0E572EBF-6BF6-4936-BEA0-80C1F19B4A37}" dt="2023-09-15T02:13:14.290" v="428" actId="6549"/>
          <ac:spMkLst>
            <pc:docMk/>
            <pc:sldMk cId="1347433081" sldId="2538"/>
            <ac:spMk id="45" creationId="{A9B7E138-5657-ABEE-F09D-3A66AE22F7E4}"/>
          </ac:spMkLst>
        </pc:spChg>
      </pc:sldChg>
      <pc:sldChg chg="modSp del mod">
        <pc:chgData name="Segev, Jonathan" userId="7c67a1b0-8725-4553-8055-0888dbcaef94" providerId="ADAL" clId="{0E572EBF-6BF6-4936-BEA0-80C1F19B4A37}" dt="2023-09-13T18:38:03.314" v="427" actId="47"/>
        <pc:sldMkLst>
          <pc:docMk/>
          <pc:sldMk cId="1704647827" sldId="2549"/>
        </pc:sldMkLst>
        <pc:spChg chg="mod">
          <ac:chgData name="Segev, Jonathan" userId="7c67a1b0-8725-4553-8055-0888dbcaef94" providerId="ADAL" clId="{0E572EBF-6BF6-4936-BEA0-80C1F19B4A37}" dt="2023-09-13T18:36:18.339" v="280" actId="21"/>
          <ac:spMkLst>
            <pc:docMk/>
            <pc:sldMk cId="1704647827" sldId="2549"/>
            <ac:spMk id="3" creationId="{F4989200-2622-46AD-AE0D-4E2448C695E7}"/>
          </ac:spMkLst>
        </pc:spChg>
      </pc:sldChg>
      <pc:sldChg chg="addSp modSp mod">
        <pc:chgData name="Segev, Jonathan" userId="7c67a1b0-8725-4553-8055-0888dbcaef94" providerId="ADAL" clId="{0E572EBF-6BF6-4936-BEA0-80C1F19B4A37}" dt="2023-09-13T18:33:44.728" v="208" actId="14100"/>
        <pc:sldMkLst>
          <pc:docMk/>
          <pc:sldMk cId="327341192" sldId="2567"/>
        </pc:sldMkLst>
        <pc:spChg chg="mod">
          <ac:chgData name="Segev, Jonathan" userId="7c67a1b0-8725-4553-8055-0888dbcaef94" providerId="ADAL" clId="{0E572EBF-6BF6-4936-BEA0-80C1F19B4A37}" dt="2023-09-13T18:33:26.923" v="155" actId="207"/>
          <ac:spMkLst>
            <pc:docMk/>
            <pc:sldMk cId="327341192" sldId="2567"/>
            <ac:spMk id="18" creationId="{9248664F-350D-4A54-861F-45A599C584BF}"/>
          </ac:spMkLst>
        </pc:spChg>
        <pc:cxnChg chg="add mod">
          <ac:chgData name="Segev, Jonathan" userId="7c67a1b0-8725-4553-8055-0888dbcaef94" providerId="ADAL" clId="{0E572EBF-6BF6-4936-BEA0-80C1F19B4A37}" dt="2023-09-13T18:33:44.728" v="208" actId="14100"/>
          <ac:cxnSpMkLst>
            <pc:docMk/>
            <pc:sldMk cId="327341192" sldId="2567"/>
            <ac:cxnSpMk id="3" creationId="{CFDB7F5C-CF80-EEEC-F80F-1B7C407A2983}"/>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2023-09-26</a:t>
            </a:r>
          </a:p>
        </p:txBody>
      </p:sp>
      <p:sp>
        <p:nvSpPr>
          <p:cNvPr id="6" name="Date Placeholder 3"/>
          <p:cNvSpPr>
            <a:spLocks noGrp="1"/>
          </p:cNvSpPr>
          <p:nvPr>
            <p:ph type="dt" idx="10"/>
          </p:nvPr>
        </p:nvSpPr>
        <p:spPr/>
        <p:txBody>
          <a:bodyPr/>
          <a:lstStyle/>
          <a:p>
            <a:r>
              <a:rPr lang="en-US"/>
              <a:t>Sep.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0158115"/>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6483-FE0D-2348-E84F-149305A0E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7C1D7-A4BA-1A69-2AAD-40E269DDD3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DE5CC5A-FD42-149C-A1F7-41D427DDBC4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EE35C84-628A-5B43-718E-536AEEC9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2415660-0B48-7671-EC0B-F13F2063298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630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9927779"/>
              </p:ext>
            </p:extLst>
          </p:nvPr>
        </p:nvGraphicFramePr>
        <p:xfrm>
          <a:off x="767408" y="1260086"/>
          <a:ext cx="10607559" cy="1554400"/>
        </p:xfrm>
        <a:graphic>
          <a:graphicData uri="http://schemas.openxmlformats.org/drawingml/2006/table">
            <a:tbl>
              <a:tblPr firstRow="1" bandRow="1">
                <a:tableStyleId>{21E4AEA4-8DFA-4A89-87EB-49C32662AFE0}</a:tableStyleId>
              </a:tblPr>
              <a:tblGrid>
                <a:gridCol w="1062613">
                  <a:extLst>
                    <a:ext uri="{9D8B030D-6E8A-4147-A177-3AD203B41FA5}">
                      <a16:colId xmlns:a16="http://schemas.microsoft.com/office/drawing/2014/main" val="20000"/>
                    </a:ext>
                  </a:extLst>
                </a:gridCol>
                <a:gridCol w="1626037">
                  <a:extLst>
                    <a:ext uri="{9D8B030D-6E8A-4147-A177-3AD203B41FA5}">
                      <a16:colId xmlns:a16="http://schemas.microsoft.com/office/drawing/2014/main" val="20001"/>
                    </a:ext>
                  </a:extLst>
                </a:gridCol>
                <a:gridCol w="4464936">
                  <a:extLst>
                    <a:ext uri="{9D8B030D-6E8A-4147-A177-3AD203B41FA5}">
                      <a16:colId xmlns:a16="http://schemas.microsoft.com/office/drawing/2014/main" val="20002"/>
                    </a:ext>
                  </a:extLst>
                </a:gridCol>
                <a:gridCol w="1533125">
                  <a:extLst>
                    <a:ext uri="{9D8B030D-6E8A-4147-A177-3AD203B41FA5}">
                      <a16:colId xmlns:a16="http://schemas.microsoft.com/office/drawing/2014/main" val="3219614300"/>
                    </a:ext>
                  </a:extLst>
                </a:gridCol>
                <a:gridCol w="192084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Acting Chair Ali Raissinia (Qualcomm)</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201403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729206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11-23-1626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Diverse PHY Changes for 320 MHz Ranging</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gradFill flip="none" rotWithShape="1">
            <a:gsLst>
              <a:gs pos="0">
                <a:schemeClr val="accent1">
                  <a:lumMod val="5000"/>
                  <a:lumOff val="95000"/>
                </a:schemeClr>
              </a:gs>
              <a:gs pos="0">
                <a:schemeClr val="accent1"/>
              </a:gs>
              <a:gs pos="100000">
                <a:srgbClr val="FFFF00"/>
              </a:gs>
              <a:gs pos="3100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a:extLst>
              <a:ext uri="{FF2B5EF4-FFF2-40B4-BE49-F238E27FC236}">
                <a16:creationId xmlns:a16="http://schemas.microsoft.com/office/drawing/2014/main" id="{CFDB7F5C-CF80-EEEC-F80F-1B7C407A2983}"/>
              </a:ext>
            </a:extLst>
          </p:cNvPr>
          <p:cNvCxnSpPr>
            <a:cxnSpLocks/>
          </p:cNvCxnSpPr>
          <p:nvPr/>
        </p:nvCxnSpPr>
        <p:spPr bwMode="auto">
          <a:xfrm flipV="1">
            <a:off x="2208586" y="575312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26</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marL="457200" lvl="1" indent="0"/>
            <a:endParaRPr lang="en-US" altLang="en-US"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26081"/>
            <a:ext cx="10657184" cy="2469919"/>
          </a:xfrm>
        </p:spPr>
        <p:txBody>
          <a:bodyPr/>
          <a:lstStyle/>
          <a:p>
            <a:pPr>
              <a:buFont typeface="Arial" panose="020B0604020202020204" pitchFamily="34" charset="0"/>
              <a:buChar char="•"/>
            </a:pPr>
            <a:r>
              <a:rPr lang="en-US" b="0" dirty="0"/>
              <a:t>Main topic for discussion for the week:</a:t>
            </a:r>
          </a:p>
          <a:p>
            <a:pPr lvl="1">
              <a:buFont typeface="Arial" panose="020B0604020202020204" pitchFamily="34" charset="0"/>
              <a:buChar char="•"/>
            </a:pPr>
            <a:r>
              <a:rPr lang="en-US" dirty="0"/>
              <a:t>MLD operation.</a:t>
            </a:r>
          </a:p>
          <a:p>
            <a:pPr>
              <a:buFont typeface="Arial" panose="020B0604020202020204" pitchFamily="34" charset="0"/>
              <a:buChar char="•"/>
            </a:pPr>
            <a:r>
              <a:rPr lang="en-US" b="0" dirty="0"/>
              <a:t>Targets towards the Nov. meeting:</a:t>
            </a:r>
          </a:p>
          <a:p>
            <a:pPr lvl="1">
              <a:buFont typeface="Arial" panose="020B0604020202020204" pitchFamily="34" charset="0"/>
              <a:buChar char="•"/>
            </a:pPr>
            <a:r>
              <a:rPr lang="en-US" dirty="0"/>
              <a:t>Generate P802.11bk draft 0.7 –WG ballot ready (almost).</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Initiation of Initial WG ballot out of Nov. </a:t>
            </a:r>
            <a:endParaRPr lang="en-US" b="0" dirty="0"/>
          </a:p>
          <a:p>
            <a:pPr>
              <a:buFont typeface="Arial" panose="020B0604020202020204" pitchFamily="34" charset="0"/>
              <a:buChar char="•"/>
            </a:pPr>
            <a:endParaRPr lang="en-US" b="0" dirty="0"/>
          </a:p>
          <a:p>
            <a:pPr marL="457200" lvl="1"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1951873" y="5181009"/>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079776" y="429309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225068" y="4986129"/>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Sep. 26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26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6534995"/>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11-23-1673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Capability Indication for 320 MHz Positioning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Sep.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120708</TotalTime>
  <Words>5723</Words>
  <Application>Microsoft Office PowerPoint</Application>
  <PresentationFormat>Widescreen</PresentationFormat>
  <Paragraphs>827</Paragraphs>
  <Slides>64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PowerPoint Presentation</vt:lpstr>
      <vt:lpstr>Sep. IEEE Meeting –  Sep. 11th </vt:lpstr>
      <vt:lpstr>Submission List for the Sep 11th meeting</vt:lpstr>
      <vt:lpstr>Motions</vt:lpstr>
      <vt:lpstr>Review Submissions</vt:lpstr>
      <vt:lpstr>PowerPoint Presentation</vt:lpstr>
      <vt:lpstr>Sep. IEEE Meeting –  Sep. 12th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Sep. Meeting Progress and Targets Towards the Nov. Meeting</vt:lpstr>
      <vt:lpstr>AOB</vt:lpstr>
      <vt:lpstr>PowerPoint Presentation</vt:lpstr>
      <vt:lpstr>TGbk Telecon – Sep. 26th</vt:lpstr>
      <vt:lpstr>Submission List for the Sep. 26th telecon</vt:lpstr>
      <vt:lpstr>Review Submissions</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2023-09-26T15:24:30Z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