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72" r:id="rId18"/>
    <p:sldId id="1281" r:id="rId19"/>
    <p:sldId id="1268" r:id="rId20"/>
    <p:sldId id="897" r:id="rId21"/>
    <p:sldId id="1271" r:id="rId22"/>
    <p:sldId id="1270" r:id="rId23"/>
    <p:sldId id="1163" r:id="rId24"/>
    <p:sldId id="1164" r:id="rId25"/>
    <p:sldId id="1273" r:id="rId26"/>
    <p:sldId id="1275" r:id="rId27"/>
    <p:sldId id="1276" r:id="rId28"/>
    <p:sldId id="1277" r:id="rId29"/>
    <p:sldId id="1278" r:id="rId30"/>
    <p:sldId id="1279" r:id="rId31"/>
    <p:sldId id="1280" r:id="rId32"/>
    <p:sldId id="842"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46</c:v>
                </c:pt>
                <c:pt idx="1">
                  <c:v>8</c:v>
                </c:pt>
                <c:pt idx="2">
                  <c:v>76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52340544"/>
        <c:axId val="852347616"/>
      </c:barChart>
      <c:catAx>
        <c:axId val="8523405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52347616"/>
        <c:crosses val="autoZero"/>
        <c:auto val="1"/>
        <c:lblAlgn val="ctr"/>
        <c:lblOffset val="100"/>
        <c:noMultiLvlLbl val="0"/>
      </c:catAx>
      <c:valAx>
        <c:axId val="8523476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523405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1784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65323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88437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84497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27856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3650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44826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38928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802.11-23/1650r5</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smtClean="0">
                <a:solidFill>
                  <a:srgbClr val="0000FF"/>
                </a:solidFill>
              </a:rPr>
              <a: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2023-09-21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57097241"/>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CIDs on Reporting, Exchange, and OST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23/1633</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00FF"/>
                          </a:solidFill>
                          <a:latin typeface="+mn-lt"/>
                          <a:ea typeface="+mn-ea"/>
                          <a:cs typeface="+mn-cs"/>
                        </a:rPr>
                        <a:t>LB276 CR for CIDs on SR2SR Variant</a:t>
                      </a:r>
                      <a:endParaRPr lang="zh-CN" sz="1200" kern="120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23/1634</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LB276 CR for CID 3082</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23/1635</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Draft 2.0 Bug Fix: Comeback field</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D2.0 -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21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700784753"/>
              </p:ext>
            </p:extLst>
          </p:nvPr>
        </p:nvGraphicFramePr>
        <p:xfrm>
          <a:off x="3429000" y="1600200"/>
          <a:ext cx="8305801" cy="308743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OST related editorial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23/1633</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LB276 CR for CIDs on SR2SR Variant</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23/1648r1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 MLME-SENSREPORTRQ primitives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23/1487r1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CIDs on Sensing capabilities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23/1651r0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Zhanjing Bao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CIDs on Exchange and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23/1661r0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LB276 comment </a:t>
                      </a:r>
                      <a:r>
                        <a:rPr lang="fr-FR" altLang="zh-CN" sz="1200" kern="1200" dirty="0" err="1" smtClean="0">
                          <a:solidFill>
                            <a:srgbClr val="00B050"/>
                          </a:solidFill>
                          <a:latin typeface="+mn-lt"/>
                          <a:ea typeface="+mn-ea"/>
                          <a:cs typeface="+mn-cs"/>
                        </a:rPr>
                        <a:t>resolutions</a:t>
                      </a:r>
                      <a:r>
                        <a:rPr lang="fr-FR" altLang="zh-CN" sz="1200" kern="1200" dirty="0" smtClean="0">
                          <a:solidFill>
                            <a:srgbClr val="00B050"/>
                          </a:solidFill>
                          <a:latin typeface="+mn-lt"/>
                          <a:ea typeface="+mn-ea"/>
                          <a:cs typeface="+mn-cs"/>
                        </a:rPr>
                        <a:t> for OST part 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15 min</a:t>
                      </a:r>
                      <a:r>
                        <a:rPr lang="en-US" altLang="zh-CN" sz="1200" kern="1200" dirty="0" smtClean="0">
                          <a:solidFill>
                            <a:srgbClr val="00B050"/>
                          </a:solidFill>
                          <a:latin typeface="+mn-lt"/>
                          <a:ea typeface="+mn-ea"/>
                          <a:cs typeface="+mn-cs"/>
                        </a:rPr>
                        <a:t>s</a:t>
                      </a:r>
                    </a:p>
                  </a:txBody>
                  <a:tcPr marL="36000" marR="36000" marT="17901" marB="17901" anchor="ctr"/>
                </a:tc>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23/1592r0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 Hu (Huawei)</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1</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20 mins</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23/1640r0</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err="1">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a:t>
                      </a: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 Hu (Huawei)</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2</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30 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5446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66293736"/>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23/1592r0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 Hu (Huawei)</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1</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20 mins</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23/1640r0</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err="1">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Mengshi</a:t>
                      </a: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 Hu (Huawei)</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LB276 CR for Threshold-based Reporting - Part 2</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30 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11719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26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23.85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130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0448685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785318653"/>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106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0.194495413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0.433028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1342803202"/>
              </p:ext>
            </p:extLst>
          </p:nvPr>
        </p:nvGraphicFramePr>
        <p:xfrm>
          <a:off x="3352800" y="762000"/>
          <a:ext cx="5486401" cy="5524500"/>
        </p:xfrm>
        <a:graphic>
          <a:graphicData uri="http://schemas.openxmlformats.org/drawingml/2006/table">
            <a:tbl>
              <a:tblPr firstRow="1" firstCol="1" bandRow="1"/>
              <a:tblGrid>
                <a:gridCol w="1010653"/>
                <a:gridCol w="721895"/>
                <a:gridCol w="1515979"/>
                <a:gridCol w="938463"/>
                <a:gridCol w="129941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Chris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66</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29</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25</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32</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17</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20</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34</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Shuling (Julia)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4</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Stephen 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24</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Yanjun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Zhuqing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0.194495413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0.4330275</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90956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366865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8376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65855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19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25	(Monday)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26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229102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11-23/1651r2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17490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142582</TotalTime>
  <Words>3052</Words>
  <Application>Microsoft Office PowerPoint</Application>
  <PresentationFormat>宽屏</PresentationFormat>
  <Paragraphs>778</Paragraphs>
  <Slides>33</Slides>
  <Notes>33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6284</cp:revision>
  <cp:lastPrinted>2014-11-04T15:04:57Z</cp:lastPrinted>
  <dcterms:created xsi:type="dcterms:W3CDTF">2007-04-17T18:10:23Z</dcterms:created>
  <dcterms:modified xsi:type="dcterms:W3CDTF">2023-09-25T08:38:53Z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