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842"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6" d="100"/>
          <a:sy n="106" d="100"/>
        </p:scale>
        <p:origin x="245" y="8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40547712"/>
        <c:axId val="240558048"/>
      </c:barChart>
      <c:catAx>
        <c:axId val="2405477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40558048"/>
        <c:crosses val="autoZero"/>
        <c:auto val="1"/>
        <c:lblAlgn val="ctr"/>
        <c:lblOffset val="100"/>
        <c:noMultiLvlLbl val="0"/>
      </c:catAx>
      <c:valAx>
        <c:axId val="2405580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4054771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802.11-23/1650r2</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smtClean="0">
                <a:solidFill>
                  <a:srgbClr val="0000FF"/>
                </a:solidFill>
              </a:rPr>
              <a: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57097241"/>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CIDs on Reporting, Exchange, and OST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23/1633</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00FF"/>
                          </a:solidFill>
                          <a:latin typeface="+mn-lt"/>
                          <a:ea typeface="+mn-ea"/>
                          <a:cs typeface="+mn-cs"/>
                        </a:rPr>
                        <a:t>LB276 CR for CIDs on SR2SR Variant</a:t>
                      </a:r>
                      <a:endParaRPr lang="zh-CN" sz="1200" kern="120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23/1634</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LB276 CR for CID 3082</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23/1635</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Draft 2.0 Bug Fix: Comeback field</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D2.0 -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56338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26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t>
            </a:r>
            <a:r>
              <a:rPr lang="en-US" altLang="zh-CN" sz="900" dirty="0" smtClean="0">
                <a:cs typeface="MS PGothic" charset="0"/>
              </a:rPr>
              <a:t>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23.85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130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19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25	(Monday)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26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142129</TotalTime>
  <Words>2117</Words>
  <Application>Microsoft Office PowerPoint</Application>
  <PresentationFormat>宽屏</PresentationFormat>
  <Paragraphs>427</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6262</cp:revision>
  <cp:lastPrinted>2014-11-04T15:04:57Z</cp:lastPrinted>
  <dcterms:created xsi:type="dcterms:W3CDTF">2007-04-17T18:10:23Z</dcterms:created>
  <dcterms:modified xsi:type="dcterms:W3CDTF">2023-09-19T15:55:02Z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(3)d+DJZQGkljnr1zpStDoKv5IieWuz5HINE9CLM3nJ2DhPjsiMBcwdeykZeUOTDpzJ7m0VtsDp
hO5+LIXJHTTL1F7snUsmDTMLg2nyb2hKW4Cz0ALu0BVOHJDnbDAC2pXhHIFnFPfmEUkPqsLo
HU8CgO1WKC7pXfEv+elWk2LczZkX7/9tOL83JzA7oStXL0CZgl1b3c4L2ICk68Zl7C0Wx31L
d9ehyJwjOl7yq5TsVk</vt:lpwstr>
  </property>
  <property fmtid="{D5CDD505-2E9C-101B-9397-08002B2CF9AE}" pid="27" name="_2015_ms_pID_7253431">
    <vt:lpwstr>s3TU9VC9QcsehcIptGHdGVhzKw0SXyvhoZHe6gzADrT5bUGp0AXw1B
AgY1oJKTlPAphEvWXWwsqat0K6q2wmwkG2neTTsETnV17FY/8xSVMLKbn7BVLuu2GeEU4X/E
7WVWorg3UR7DgOG8S61Z90Iy+QS42qJodMEUhX9MjAilz9iNYBJZb8MWkBoQufew80YPN8Gj
S2z4MU9wrRmfmMXwp3KfjQrB5nET7WsCh/cg</vt:lpwstr>
  </property>
  <property fmtid="{D5CDD505-2E9C-101B-9397-08002B2CF9AE}" pid="28" name="_2015_ms_pID_7253432">
    <vt:lpwstr>OjqRM8XXaBOaFIxPiaAi478=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