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842"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73313104"/>
        <c:axId val="1273314192"/>
      </c:barChart>
      <c:catAx>
        <c:axId val="12733131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73314192"/>
        <c:crosses val="autoZero"/>
        <c:auto val="1"/>
        <c:lblAlgn val="ctr"/>
        <c:lblOffset val="100"/>
        <c:noMultiLvlLbl val="0"/>
      </c:catAx>
      <c:valAx>
        <c:axId val="12733141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733131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802.11-23/1650r0</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98573208"/>
              </p:ext>
            </p:extLst>
          </p:nvPr>
        </p:nvGraphicFramePr>
        <p:xfrm>
          <a:off x="3429000" y="1600200"/>
          <a:ext cx="8305801" cy="22127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a:t>
            </a:r>
            <a:r>
              <a:rPr lang="en-US" altLang="zh-CN" sz="2400" dirty="0"/>
              <a:t>Text, comment resolution </a:t>
            </a:r>
            <a:endParaRPr lang="en-US" altLang="zh-CN" sz="2400" dirty="0"/>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56338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t>
            </a:r>
            <a:r>
              <a:rPr lang="en-US" altLang="zh-CN" sz="900" dirty="0" smtClean="0">
                <a:cs typeface="MS PGothic" charset="0"/>
              </a:rPr>
              <a:t>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4128340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a:t>
            </a:r>
            <a:r>
              <a:rPr lang="en-US" altLang="zh-CN" sz="1600" dirty="0" smtClean="0">
                <a:solidFill>
                  <a:srgbClr val="FF0000"/>
                </a:solidFill>
              </a:rPr>
              <a:t>/545,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141704</TotalTime>
  <Words>2105</Words>
  <Application>Microsoft Office PowerPoint</Application>
  <PresentationFormat>宽屏</PresentationFormat>
  <Paragraphs>427</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6251</cp:revision>
  <cp:lastPrinted>2014-11-04T15:04:57Z</cp:lastPrinted>
  <dcterms:created xsi:type="dcterms:W3CDTF">2007-04-17T18:10:23Z</dcterms:created>
  <dcterms:modified xsi:type="dcterms:W3CDTF">2023-09-18T02:31:17Z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