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8" r:id="rId18"/>
    <p:sldId id="897" r:id="rId19"/>
    <p:sldId id="1271" r:id="rId20"/>
    <p:sldId id="1270" r:id="rId21"/>
    <p:sldId id="1163" r:id="rId22"/>
    <p:sldId id="1164" r:id="rId23"/>
    <p:sldId id="842" r:id="rId24"/>
    <p:sldId id="1024"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46</c:v>
                </c:pt>
                <c:pt idx="1">
                  <c:v>8</c:v>
                </c:pt>
                <c:pt idx="2">
                  <c:v>76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73313104"/>
        <c:axId val="1273314192"/>
      </c:barChart>
      <c:catAx>
        <c:axId val="12733131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73314192"/>
        <c:crosses val="autoZero"/>
        <c:auto val="1"/>
        <c:lblAlgn val="ctr"/>
        <c:lblOffset val="100"/>
        <c:noMultiLvlLbl val="0"/>
      </c:catAx>
      <c:valAx>
        <c:axId val="12733141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7331310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802.11-23/1650r0</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smtClean="0">
                <a:solidFill>
                  <a:srgbClr val="0000FF"/>
                </a:solidFill>
              </a:rPr>
              <a: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98573208"/>
              </p:ext>
            </p:extLst>
          </p:nvPr>
        </p:nvGraphicFramePr>
        <p:xfrm>
          <a:off x="3429000" y="1600200"/>
          <a:ext cx="8305801" cy="221270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CIDs on Sensing capabilities exchange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resolutions for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CIDs on Reporting, Exchange, and OST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23/1633</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LB276 CR for CIDs on SR2SR Variant</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30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23/1634</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LB276 CR for CID 3082</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10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23/1635</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Dong Wei (NXP)</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Draft 2.0 Bug Fix: Comeback field</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a:t>
            </a:r>
            <a:r>
              <a:rPr lang="en-US" altLang="zh-CN" sz="2400" dirty="0"/>
              <a:t>Text, comment resolution </a:t>
            </a:r>
            <a:endParaRPr lang="en-US" altLang="zh-CN" sz="2400" dirty="0"/>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56338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26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t>
            </a:r>
            <a:r>
              <a:rPr lang="en-US" altLang="zh-CN" sz="900" dirty="0" smtClean="0">
                <a:cs typeface="MS PGothic" charset="0"/>
              </a:rPr>
              <a:t>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4128340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23.85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130 </a:t>
            </a:r>
            <a:r>
              <a:rPr lang="en-US" altLang="zh-CN" sz="1600" dirty="0" smtClean="0">
                <a:solidFill>
                  <a:srgbClr val="FF0000"/>
                </a:solidFill>
              </a:rPr>
              <a:t>/545,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408888706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0448685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739045916"/>
              </p:ext>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19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25	(Monday)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26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141704</TotalTime>
  <Words>2105</Words>
  <Application>Microsoft Office PowerPoint</Application>
  <PresentationFormat>宽屏</PresentationFormat>
  <Paragraphs>427</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6251</cp:revision>
  <cp:lastPrinted>2014-11-04T15:04:57Z</cp:lastPrinted>
  <dcterms:created xsi:type="dcterms:W3CDTF">2007-04-17T18:10:23Z</dcterms:created>
  <dcterms:modified xsi:type="dcterms:W3CDTF">2023-09-18T02:31:17Z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(3)3OHLV8OfNeNlNepXIAjF7MjYIsLDRJVjstUy1lCm5drOcqZbWZGZVKajoeelKZ6IAoGCHGr3
Ldl/U1otjEvOhfWQY/Chle4vBuNqYZs9cBYwFVOkeObAswVGy0aT9d+Ym6z3PIk5v10cSTA2
QlKkdqhHwaGN0963E/tez6+WuAv6vMBNsJkGCl7DJTmn+7Oggvss6gqk8fuLHZoZGcR54eG+
3+nujpHQmg1oe1O5v8</vt:lpwstr>
  </property>
  <property fmtid="{D5CDD505-2E9C-101B-9397-08002B2CF9AE}" pid="27" name="_2015_ms_pID_7253431">
    <vt:lpwstr>Olli1octyEJPX+Kp6Cq1+0w/E4BOFF/0AzcifpL29oYkVi/qaSVaZw
rFy/RqiRs77XP1xYvzvnVe+J0q15o9/pt7B/yyJh1manRD3hUR4BVdU4rf5uuxtIElMU3PY2
b/ld1UIgerSzDtgmSqUHBMEtD+r73gwtxtBf2OXex0WZO4/y/zyBdIhmjtFfxJhePVE2380s
xppiVWNAXh/n//QD3vsLTfQYuwx377/hr/K3</vt:lpwstr>
  </property>
  <property fmtid="{D5CDD505-2E9C-101B-9397-08002B2CF9AE}" pid="28" name="_2015_ms_pID_7253432">
    <vt:lpwstr>JFEjzKtYwMJzB4kDGQKe5O8=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