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8977C6-38BF-4373-B353-1F77A40C8585}" v="1" dt="2023-09-14T22:27:03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95" d="100"/>
          <a:sy n="95" d="100"/>
        </p:scale>
        <p:origin x="17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802.11-23/1647r0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449-00-0uhr-uhr-sg-september-2023-meeting-minut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409-00-0uhr-uhr-sg-march-2023-meeting-minutes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September 2023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24 contributions focused on technical proposals addressing the PAR KPIs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hlinkClick r:id="rId3"/>
              </a:rPr>
              <a:t>https://mentor.ieee.org/802.11/dcn/23/11-23-1449-00-0uhr-uhr-sg-september-2023-meeting-minutes.docx</a:t>
            </a:r>
            <a:endParaRPr lang="en-US" sz="1800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 conf calls planned for now – will announce with 10 days notice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November: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Transition to </a:t>
            </a:r>
            <a:r>
              <a:rPr lang="en-US" dirty="0" err="1"/>
              <a:t>TGbn</a:t>
            </a:r>
            <a:endParaRPr lang="en-US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</a:t>
            </a:r>
            <a:r>
              <a:rPr lang="en-US"/>
              <a:t>for November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6661</TotalTime>
  <Words>133</Words>
  <Application>Microsoft Office PowerPoint</Application>
  <PresentationFormat>Widescreen</PresentationFormat>
  <Paragraphs>45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September 2023 UHR SG Closing Report</vt:lpstr>
      <vt:lpstr>Work Completed</vt:lpstr>
      <vt:lpstr>Plans for November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2023-09-14T22:34:45Z</dcterms:modified>
  <cp:category/>
</cp:coreProperties>
</file>