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870184-3B29-4A5D-86AD-00880813CB93}" v="7" dt="2023-09-14T19:11:14.6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8" d="100"/>
          <a:sy n="68" d="100"/>
        </p:scale>
        <p:origin x="696" y="5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c1807ccf97ce491d" providerId="LiveId" clId="{3D870184-3B29-4A5D-86AD-00880813CB93}"/>
    <pc:docChg chg="custSel modSld modMainMaster">
      <pc:chgData name="Jim Lansford" userId="c1807ccf97ce491d" providerId="LiveId" clId="{3D870184-3B29-4A5D-86AD-00880813CB93}" dt="2023-09-14T21:53:57.809" v="329" actId="20577"/>
      <pc:docMkLst>
        <pc:docMk/>
      </pc:docMkLst>
      <pc:sldChg chg="modSp mod">
        <pc:chgData name="Jim Lansford" userId="c1807ccf97ce491d" providerId="LiveId" clId="{3D870184-3B29-4A5D-86AD-00880813CB93}" dt="2023-09-14T19:09:07.390" v="169" actId="20577"/>
        <pc:sldMkLst>
          <pc:docMk/>
          <pc:sldMk cId="0" sldId="331"/>
        </pc:sldMkLst>
        <pc:spChg chg="mod">
          <ac:chgData name="Jim Lansford" userId="c1807ccf97ce491d" providerId="LiveId" clId="{3D870184-3B29-4A5D-86AD-00880813CB93}" dt="2023-09-14T19:06:03.519" v="29" actId="20577"/>
          <ac:spMkLst>
            <pc:docMk/>
            <pc:sldMk cId="0" sldId="331"/>
            <ac:spMk id="13314" creationId="{00000000-0000-0000-0000-000000000000}"/>
          </ac:spMkLst>
        </pc:spChg>
        <pc:spChg chg="mod">
          <ac:chgData name="Jim Lansford" userId="c1807ccf97ce491d" providerId="LiveId" clId="{3D870184-3B29-4A5D-86AD-00880813CB93}" dt="2023-09-14T19:09:07.390" v="169" actId="20577"/>
          <ac:spMkLst>
            <pc:docMk/>
            <pc:sldMk cId="0" sldId="331"/>
            <ac:spMk id="13315" creationId="{00000000-0000-0000-0000-000000000000}"/>
          </ac:spMkLst>
        </pc:spChg>
        <pc:spChg chg="mod">
          <ac:chgData name="Jim Lansford" userId="c1807ccf97ce491d" providerId="LiveId" clId="{3D870184-3B29-4A5D-86AD-00880813CB93}" dt="2023-09-14T19:05:58.682" v="20" actId="20577"/>
          <ac:spMkLst>
            <pc:docMk/>
            <pc:sldMk cId="0" sldId="331"/>
            <ac:spMk id="13318" creationId="{00000000-0000-0000-0000-000000000000}"/>
          </ac:spMkLst>
        </pc:spChg>
      </pc:sldChg>
      <pc:sldChg chg="modSp mod">
        <pc:chgData name="Jim Lansford" userId="c1807ccf97ce491d" providerId="LiveId" clId="{3D870184-3B29-4A5D-86AD-00880813CB93}" dt="2023-09-14T19:09:13.893" v="176" actId="20577"/>
        <pc:sldMkLst>
          <pc:docMk/>
          <pc:sldMk cId="0" sldId="332"/>
        </pc:sldMkLst>
        <pc:spChg chg="mod">
          <ac:chgData name="Jim Lansford" userId="c1807ccf97ce491d" providerId="LiveId" clId="{3D870184-3B29-4A5D-86AD-00880813CB93}" dt="2023-09-14T19:08:58.629" v="162" actId="20577"/>
          <ac:spMkLst>
            <pc:docMk/>
            <pc:sldMk cId="0" sldId="332"/>
            <ac:spMk id="14338" creationId="{00000000-0000-0000-0000-000000000000}"/>
          </ac:spMkLst>
        </pc:spChg>
        <pc:spChg chg="mod">
          <ac:chgData name="Jim Lansford" userId="c1807ccf97ce491d" providerId="LiveId" clId="{3D870184-3B29-4A5D-86AD-00880813CB93}" dt="2023-09-14T19:09:13.893" v="176" actId="20577"/>
          <ac:spMkLst>
            <pc:docMk/>
            <pc:sldMk cId="0" sldId="332"/>
            <ac:spMk id="14339" creationId="{00000000-0000-0000-0000-000000000000}"/>
          </ac:spMkLst>
        </pc:spChg>
        <pc:spChg chg="mod">
          <ac:chgData name="Jim Lansford" userId="c1807ccf97ce491d" providerId="LiveId" clId="{3D870184-3B29-4A5D-86AD-00880813CB93}" dt="2023-09-14T19:06:26.016" v="40" actId="1076"/>
          <ac:spMkLst>
            <pc:docMk/>
            <pc:sldMk cId="0" sldId="332"/>
            <ac:spMk id="14342" creationId="{00000000-0000-0000-0000-000000000000}"/>
          </ac:spMkLst>
        </pc:spChg>
      </pc:sldChg>
      <pc:sldChg chg="modSp mod">
        <pc:chgData name="Jim Lansford" userId="c1807ccf97ce491d" providerId="LiveId" clId="{3D870184-3B29-4A5D-86AD-00880813CB93}" dt="2023-09-14T21:53:57.809" v="329" actId="20577"/>
        <pc:sldMkLst>
          <pc:docMk/>
          <pc:sldMk cId="0" sldId="386"/>
        </pc:sldMkLst>
        <pc:spChg chg="mod">
          <ac:chgData name="Jim Lansford" userId="c1807ccf97ce491d" providerId="LiveId" clId="{3D870184-3B29-4A5D-86AD-00880813CB93}" dt="2023-09-14T19:08:51.822" v="153" actId="20577"/>
          <ac:spMkLst>
            <pc:docMk/>
            <pc:sldMk cId="0" sldId="386"/>
            <ac:spMk id="15362" creationId="{00000000-0000-0000-0000-000000000000}"/>
          </ac:spMkLst>
        </pc:spChg>
        <pc:spChg chg="mod">
          <ac:chgData name="Jim Lansford" userId="c1807ccf97ce491d" providerId="LiveId" clId="{3D870184-3B29-4A5D-86AD-00880813CB93}" dt="2023-09-14T19:09:20.892" v="183" actId="20577"/>
          <ac:spMkLst>
            <pc:docMk/>
            <pc:sldMk cId="0" sldId="386"/>
            <ac:spMk id="15363" creationId="{00000000-0000-0000-0000-000000000000}"/>
          </ac:spMkLst>
        </pc:spChg>
        <pc:spChg chg="mod">
          <ac:chgData name="Jim Lansford" userId="c1807ccf97ce491d" providerId="LiveId" clId="{3D870184-3B29-4A5D-86AD-00880813CB93}" dt="2023-09-14T21:53:57.809" v="329" actId="20577"/>
          <ac:spMkLst>
            <pc:docMk/>
            <pc:sldMk cId="0" sldId="386"/>
            <ac:spMk id="15365" creationId="{00000000-0000-0000-0000-000000000000}"/>
          </ac:spMkLst>
        </pc:spChg>
      </pc:sldChg>
      <pc:sldMasterChg chg="modSp mod">
        <pc:chgData name="Jim Lansford" userId="c1807ccf97ce491d" providerId="LiveId" clId="{3D870184-3B29-4A5D-86AD-00880813CB93}" dt="2023-09-14T19:05:45.457" v="16" actId="20577"/>
        <pc:sldMasterMkLst>
          <pc:docMk/>
          <pc:sldMasterMk cId="0" sldId="2147483648"/>
        </pc:sldMasterMkLst>
        <pc:spChg chg="mod">
          <ac:chgData name="Jim Lansford" userId="c1807ccf97ce491d" providerId="LiveId" clId="{3D870184-3B29-4A5D-86AD-00880813CB93}" dt="2023-09-14T19:05:34.363" v="8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Jim Lansford" userId="c1807ccf97ce491d" providerId="LiveId" clId="{3D870184-3B29-4A5D-86AD-00880813CB93}" dt="2023-09-14T19:05:45.457" v="16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September 2023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802.11-23/1645r0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46-00-0wng-agenda-for-wng-sc-2023-september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464-01-0wng-dynamic-polarization-spatial-multiplexing-and-beamforming-obliterating-the-mimo-paradigm.pptx" TargetMode="External"/><Relationship Id="rId4" Type="http://schemas.openxmlformats.org/officeDocument/2006/relationships/hyperlink" Target="https://mentor.ieee.org/802.11/dcn/23/11-23-1579-01-0wng-machine-learning-meets-wi-fi-7-a-multi-link-traffic-allocation-based-rl-use-case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2023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2023-09-15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967234"/>
              </p:ext>
            </p:extLst>
          </p:nvPr>
        </p:nvGraphicFramePr>
        <p:xfrm>
          <a:off x="2216150" y="2532063"/>
          <a:ext cx="9331325" cy="237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48966" imgH="2310986" progId="Word.Document.8">
                  <p:embed/>
                </p:oleObj>
              </mc:Choice>
              <mc:Fallback>
                <p:oleObj name="Document" r:id="rId3" imgW="9048966" imgH="2310986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6150" y="2532063"/>
                        <a:ext cx="9331325" cy="237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2023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9555" y="1746738"/>
            <a:ext cx="7992888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September 2023 mixed-mode interim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2023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1384" y="764704"/>
            <a:ext cx="11449272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6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Final Agenda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>
                <a:solidFill>
                  <a:schemeClr val="accent2"/>
                </a:solidFill>
                <a:hlinkClick r:id="rId3"/>
              </a:rPr>
              <a:t>https://mentor.ieee.org/802.11/dcn/23/11-23-1346-00-0wng-agenda-for-wng-sc-2023-september.pptx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Presentations at September 2023 meeting</a:t>
            </a:r>
            <a:endParaRPr lang="en-GB" altLang="en-US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/>
              <a:t>“Machine learning meets </a:t>
            </a:r>
            <a:r>
              <a:rPr lang="en-US" sz="1800" dirty="0" err="1"/>
              <a:t>WiFi</a:t>
            </a:r>
            <a:r>
              <a:rPr lang="en-US" sz="1800" dirty="0"/>
              <a:t> 7: a multi-link traffic allocation-based RL use case,” Pedro Riviera and </a:t>
            </a:r>
            <a:r>
              <a:rPr lang="en-US" sz="1800" dirty="0" err="1"/>
              <a:t>Melike</a:t>
            </a:r>
            <a:r>
              <a:rPr lang="en-US" sz="1800" dirty="0"/>
              <a:t> Erol-</a:t>
            </a:r>
            <a:r>
              <a:rPr lang="en-US" sz="1800" dirty="0" err="1"/>
              <a:t>Kantarci</a:t>
            </a:r>
            <a:r>
              <a:rPr lang="en-US" sz="1800" dirty="0"/>
              <a:t> (University of Ottawa)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600" dirty="0">
                <a:hlinkClick r:id="rId4"/>
              </a:rPr>
              <a:t>https://mentor.ieee.org/802.11/dcn/23/11-23-1579-01-0wng-machine-learning-meets-wi-fi-7-a-multi-link-traffic-allocation-based-rl-use-case.pptx</a:t>
            </a:r>
            <a:r>
              <a:rPr lang="en-US" sz="1600" dirty="0"/>
              <a:t> 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/>
              <a:t>“Dynamic Polarization Spatial Multiplexing and Beamforming: Obliterating the MIMO Paradigm,” Carlos Rios (Terabit Wireless Internet)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600" dirty="0">
                <a:hlinkClick r:id="rId5"/>
              </a:rPr>
              <a:t>https://mentor.ieee.org/802.11/dcn/23/11-23-1464-01-0wng-dynamic-polarization-spatial-multiplexing-and-beamforming-obliterating-the-mimo-paradigm.pptx</a:t>
            </a:r>
            <a:r>
              <a:rPr lang="en-US" sz="1600" dirty="0"/>
              <a:t> 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>
                <a:solidFill>
                  <a:schemeClr val="accent2"/>
                </a:solidFill>
              </a:rPr>
              <a:t> 11-23/1595r0</a:t>
            </a:r>
            <a:endParaRPr lang="en-GB" altLang="en-US" b="1" dirty="0">
              <a:solidFill>
                <a:schemeClr val="accent2"/>
              </a:solidFill>
            </a:endParaRP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November 2023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TBD: call for presentations will be sent out in October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straw polls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3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24527</TotalTime>
  <Words>226</Words>
  <Application>Microsoft Office PowerPoint</Application>
  <PresentationFormat>Widescreen</PresentationFormat>
  <Paragraphs>39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861</cp:revision>
  <cp:lastPrinted>1998-02-10T13:28:06Z</cp:lastPrinted>
  <dcterms:created xsi:type="dcterms:W3CDTF">2004-12-02T14:01:45Z</dcterms:created>
  <dcterms:modified xsi:type="dcterms:W3CDTF">2023-09-14T21:54:06Z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