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8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3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September</a:t>
            </a:r>
            <a:r>
              <a:rPr lang="en-US" sz="1800" b="1" dirty="0"/>
              <a:t> 2023	doc.: IEEE 802.11-23/1644r0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42-03-0arc-arc-sc-agenda-sept-2023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September 2023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11-23/1342r3</a:t>
            </a:r>
            <a:r>
              <a:rPr lang="en-US" sz="2800" dirty="0"/>
              <a:t> 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We got an update from our (802.11) representative to this project, Joseph Levy.  P802REVc editor joined our meeting as well.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Reviewed all comments, prepared positions for Wednesday meeting of comment resolution committee.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Joseph attended the comment resolution. 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Joseph reported the status in ARC Thursday meeting: They are about 60% done with comment resolution.  Will continue on teleconferences.  Nothing appears to be controversial for 802.11. Recirc is expected at/before November.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2800" dirty="0"/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Updated proposal was briefly reviewed, but the author could not attend.  It will be revisited again in November.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3200" dirty="0">
                <a:solidFill>
                  <a:srgbClr val="000000"/>
                </a:solidFill>
                <a:ea typeface="Calibri" panose="020F0502020204030204" pitchFamily="34" charset="0"/>
              </a:rPr>
              <a:t>WBA E2E QoS presentation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Submission with continuing discussion on this was not ready.  It will be revisited again in November.</a:t>
            </a:r>
          </a:p>
        </p:txBody>
      </p:sp>
    </p:spTree>
    <p:extLst>
      <p:ext uri="{BB962C8B-B14F-4D97-AF65-F5344CB8AC3E}">
        <p14:creationId xmlns:p14="http://schemas.microsoft.com/office/powerpoint/2010/main" val="265347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200" b="1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200" b="1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200" b="1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200" b="1" dirty="0"/>
              <a:t>Clarifying EPD/LPD: </a:t>
            </a:r>
            <a:r>
              <a:rPr lang="en-US" sz="2200" dirty="0">
                <a:hlinkClick r:id="rId3"/>
              </a:rPr>
              <a:t>11-20/0174r0</a:t>
            </a:r>
            <a:endParaRPr lang="en-US" sz="2200" dirty="0"/>
          </a:p>
          <a:p>
            <a:pPr marL="1485900" lvl="4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</a:rPr>
              <a:t>Also being discussed in 802REVc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200" b="1" kern="0" dirty="0"/>
              <a:t>“What is a STA?” (per </a:t>
            </a:r>
            <a:r>
              <a:rPr lang="en-US" sz="2200" b="1" kern="0" dirty="0" err="1"/>
              <a:t>REVmd</a:t>
            </a:r>
            <a:r>
              <a:rPr lang="en-US" sz="2200" b="1" kern="0" dirty="0"/>
              <a:t> discussion: </a:t>
            </a:r>
            <a:r>
              <a:rPr lang="en-US" sz="2200" kern="0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2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2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b="1" kern="0" dirty="0"/>
              <a:t>One aspect is how MAC address is set/controlled – related to IEEE 1609/</a:t>
            </a:r>
            <a:r>
              <a:rPr lang="en-US" sz="2200" b="1" kern="0" dirty="0" err="1"/>
              <a:t>TGbd</a:t>
            </a:r>
            <a:r>
              <a:rPr lang="en-US" sz="2200" b="1" kern="0" dirty="0"/>
              <a:t>  activities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Respond to IEEE P802REVc recirculation ballot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WBA E2E QoS coordination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activities, or other relevant topics, if any contributions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Teleconferences – none planned.  If needed (for 802REVc, for example), will be scheduled with 10 days’ notice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One meeting slot requested in November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13070</TotalTime>
  <Words>410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392</cp:revision>
  <cp:lastPrinted>1998-02-10T13:28:06Z</cp:lastPrinted>
  <dcterms:created xsi:type="dcterms:W3CDTF">2009-07-15T16:38:20Z</dcterms:created>
  <dcterms:modified xsi:type="dcterms:W3CDTF">2023-09-14T19:12:33Z</dcterms:modified>
</cp:coreProperties>
</file>