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8" r:id="rId5"/>
    <p:sldId id="306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3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4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September</a:t>
            </a:r>
            <a:r>
              <a:rPr lang="en-US" sz="1800" b="1" dirty="0"/>
              <a:t> 2023	doc.: IEEE 802.11-23/1644r0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342-03-0arc-arc-sc-agenda-sept-2023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174-00-0arc-epd-and-lpd-terminology-misalignment-in-ieee-std-802-1-and-802-11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9/11-19-0106-00-000m-sta-and-ap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2023-09-14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September 2023 Session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- 1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/>
              <a:t>Agenda is here: </a:t>
            </a:r>
            <a:r>
              <a:rPr lang="en-US" sz="2800" dirty="0">
                <a:hlinkClick r:id="rId3"/>
              </a:rPr>
              <a:t>11-23/1342r3</a:t>
            </a:r>
            <a:r>
              <a:rPr lang="en-US" sz="2800" dirty="0"/>
              <a:t>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IEEE Std 802 revision: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We got an update from our (802.11) representative to this project, Joseph Levy.  P802REVc editor joined our meeting as well.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Reviewed all comments, prepared positions for Wednesday meeting of comment resolution committee.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Joseph attended the comment resolution.  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600" dirty="0">
                <a:solidFill>
                  <a:srgbClr val="000000"/>
                </a:solidFill>
                <a:ea typeface="Calibri" panose="020F0502020204030204" pitchFamily="34" charset="0"/>
              </a:rPr>
              <a:t>Joseph reported the status in ARC Thursday meeting: They are about 60% done with comment resolution.  Will continue on teleconferences.  Nothing appears to be controversial for 802.11. Recirc is expected at/before November.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endParaRPr lang="en-US" sz="2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 - 2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en-US" sz="2800" dirty="0"/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Annex G: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Updated proposal was briefly reviewed, but the author could not attend.  It will be revisited again in November.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3200" dirty="0">
                <a:solidFill>
                  <a:srgbClr val="000000"/>
                </a:solidFill>
                <a:ea typeface="Calibri" panose="020F0502020204030204" pitchFamily="34" charset="0"/>
              </a:rPr>
              <a:t>WBA E2E QoS presentation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  <a:defRPr/>
            </a:pPr>
            <a:r>
              <a:rPr lang="en-US" sz="2800" dirty="0">
                <a:solidFill>
                  <a:srgbClr val="000000"/>
                </a:solidFill>
                <a:ea typeface="Calibri" panose="020F0502020204030204" pitchFamily="34" charset="0"/>
              </a:rPr>
              <a:t>Submission with continuing discussion on this was not ready.  It will be revisited again in November.</a:t>
            </a:r>
          </a:p>
        </p:txBody>
      </p:sp>
    </p:spTree>
    <p:extLst>
      <p:ext uri="{BB962C8B-B14F-4D97-AF65-F5344CB8AC3E}">
        <p14:creationId xmlns:p14="http://schemas.microsoft.com/office/powerpoint/2010/main" val="2653472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Monitoring/future activities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1351754-4384-4741-98EB-67ED3215A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lvl="2" indent="0">
              <a:spcBef>
                <a:spcPts val="30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400" b="1" kern="0" dirty="0"/>
              <a:t>Other items being tracked (but not actively worked unless/until contributions):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dirty="0"/>
              <a:t>Related to IEEE Std 802 updates: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dirty="0"/>
              <a:t>802.1AC mapping from ISS to 802.11 MAC SAP interface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dirty="0"/>
              <a:t>Consider any changes to remove 802.2/LLC terms?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dirty="0"/>
              <a:t>Clarifying EPD/LPD: </a:t>
            </a:r>
            <a:r>
              <a:rPr lang="en-US" sz="2200" dirty="0">
                <a:hlinkClick r:id="rId3"/>
              </a:rPr>
              <a:t>11-20/0174r0</a:t>
            </a:r>
            <a:endParaRPr lang="en-US" sz="2200" dirty="0"/>
          </a:p>
          <a:p>
            <a:pPr marL="1485900" lvl="4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</a:rPr>
              <a:t>Also being discussed in 802REVc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kern="0" dirty="0"/>
              <a:t>“What is a STA?” (per </a:t>
            </a:r>
            <a:r>
              <a:rPr lang="en-US" sz="2200" b="1" kern="0" dirty="0" err="1"/>
              <a:t>REVmd</a:t>
            </a:r>
            <a:r>
              <a:rPr lang="en-US" sz="2200" b="1" kern="0" dirty="0"/>
              <a:t> discussion: </a:t>
            </a:r>
            <a:r>
              <a:rPr lang="en-US" sz="2200" kern="0" dirty="0">
                <a:solidFill>
                  <a:schemeClr val="accent2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11-19/0106r0</a:t>
            </a:r>
            <a:r>
              <a:rPr lang="en-US" sz="2200" b="1" kern="0" dirty="0"/>
              <a:t>)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200" b="1" kern="0" dirty="0"/>
              <a:t>Off-channel TDLS architecture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kern="0" dirty="0"/>
              <a:t>MLME-RESET, versus MLME-JOIN, MLME-START, MLME-SCAN and MLME-END</a:t>
            </a:r>
          </a:p>
          <a:p>
            <a:pPr marL="1143000" lvl="3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b="1" kern="0" dirty="0"/>
              <a:t>One aspect is how MAC address is set/controlled – related to IEEE 1609/</a:t>
            </a:r>
            <a:r>
              <a:rPr lang="en-US" sz="2200" b="1" kern="0" dirty="0" err="1"/>
              <a:t>TGbd</a:t>
            </a:r>
            <a:r>
              <a:rPr lang="en-US" sz="2200" b="1" kern="0" dirty="0"/>
              <a:t>  activities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buFont typeface="Arial" pitchFamily="34" charset="0"/>
              <a:buChar char="•"/>
              <a:defRPr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563882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Ongoing work:</a:t>
            </a:r>
            <a:endParaRPr lang="en-US" dirty="0"/>
          </a:p>
          <a:p>
            <a:pPr marL="684213">
              <a:lnSpc>
                <a:spcPct val="90000"/>
              </a:lnSpc>
            </a:pPr>
            <a:r>
              <a:rPr lang="en-US" dirty="0"/>
              <a:t>Respond to IEEE P802REVc recirculation ballot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Annex G replacement phase 2, continued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WBA E2E QoS coordination</a:t>
            </a:r>
          </a:p>
          <a:p>
            <a:pPr marL="684213">
              <a:lnSpc>
                <a:spcPct val="90000"/>
              </a:lnSpc>
            </a:pPr>
            <a:r>
              <a:rPr lang="en-US" dirty="0"/>
              <a:t>Monitoring/future activities, or other relevant topics, if any contributions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Teleconferences – none planned.  If needed (for 802REVc, for example), will be scheduled with 10 days’ notice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One meeting slot requested in November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13070</TotalTime>
  <Words>410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ARC Closing Report </vt:lpstr>
      <vt:lpstr>Abstract</vt:lpstr>
      <vt:lpstr>Work Completed - 1</vt:lpstr>
      <vt:lpstr>Work Completed - 2</vt:lpstr>
      <vt:lpstr>Monitoring/future activities</vt:lpstr>
      <vt:lpstr>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392</cp:revision>
  <cp:lastPrinted>1998-02-10T13:28:06Z</cp:lastPrinted>
  <dcterms:created xsi:type="dcterms:W3CDTF">2009-07-15T16:38:20Z</dcterms:created>
  <dcterms:modified xsi:type="dcterms:W3CDTF">2023-09-14T19:12:33Z</dcterms:modified>
</cp:coreProperties>
</file>