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9" r:id="rId4"/>
    <p:sldId id="312" r:id="rId5"/>
    <p:sldId id="297" r:id="rId6"/>
    <p:sldId id="29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 varScale="1">
        <p:scale>
          <a:sx n="78" d="100"/>
          <a:sy n="78" d="100"/>
        </p:scale>
        <p:origin x="357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Completed (Motioned)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 (Aug)</c:v>
                </c:pt>
                <c:pt idx="1">
                  <c:v>Overall (Sep)</c:v>
                </c:pt>
                <c:pt idx="2">
                  <c:v>Technical/General</c:v>
                </c:pt>
                <c:pt idx="3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105</c:v>
                </c:pt>
                <c:pt idx="1">
                  <c:v>127</c:v>
                </c:pt>
                <c:pt idx="2">
                  <c:v>62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4-4D13-9893-BFA67B253E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Ready for Motion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 (Aug)</c:v>
                </c:pt>
                <c:pt idx="1">
                  <c:v>Overall (Sep)</c:v>
                </c:pt>
                <c:pt idx="2">
                  <c:v>Technical/General</c:v>
                </c:pt>
                <c:pt idx="3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C4-4D13-9893-BFA67B253E1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Submission Ready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 (Aug)</c:v>
                </c:pt>
                <c:pt idx="1">
                  <c:v>Overall (Sep)</c:v>
                </c:pt>
                <c:pt idx="2">
                  <c:v>Technical/General</c:v>
                </c:pt>
                <c:pt idx="3">
                  <c:v>Editorial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121</c:v>
                </c:pt>
                <c:pt idx="1">
                  <c:v>109</c:v>
                </c:pt>
                <c:pt idx="2">
                  <c:v>87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C4-4D13-9893-BFA67B253E1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Assigned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 (Aug)</c:v>
                </c:pt>
                <c:pt idx="1">
                  <c:v>Overall (Sep)</c:v>
                </c:pt>
                <c:pt idx="2">
                  <c:v>Technical/General</c:v>
                </c:pt>
                <c:pt idx="3">
                  <c:v>Editorial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20</c:v>
                </c:pt>
                <c:pt idx="1">
                  <c:v>50</c:v>
                </c:pt>
                <c:pt idx="2">
                  <c:v>46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C4-4D13-9893-BFA67B253E1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Unassigned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 (Aug)</c:v>
                </c:pt>
                <c:pt idx="1">
                  <c:v>Overall (Sep)</c:v>
                </c:pt>
                <c:pt idx="2">
                  <c:v>Technical/General</c:v>
                </c:pt>
                <c:pt idx="3">
                  <c:v>Editorial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48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C4-4D13-9893-BFA67B253E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8480720"/>
        <c:axId val="724544544"/>
      </c:barChart>
      <c:catAx>
        <c:axId val="70848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44544"/>
        <c:crosses val="autoZero"/>
        <c:auto val="1"/>
        <c:lblAlgn val="ctr"/>
        <c:lblOffset val="100"/>
        <c:noMultiLvlLbl val="0"/>
      </c:catAx>
      <c:valAx>
        <c:axId val="72454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48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694078528311547E-2"/>
          <c:y val="0.7688914842582476"/>
          <c:w val="0.81356133729496449"/>
          <c:h val="0.23110851574175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September</a:t>
            </a:r>
            <a:r>
              <a:rPr lang="en-US" sz="1800" b="1" dirty="0"/>
              <a:t> 2023	doc.: IEEE 802.11-23/1643r0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668-00-0000-liaison-statement-from-wba-re-wi-fi-devices-identification-group.pdf" TargetMode="External"/><Relationship Id="rId3" Type="http://schemas.openxmlformats.org/officeDocument/2006/relationships/hyperlink" Target="https://mentor.ieee.org/802.11/dcn/23/11-23-1341-05-00bh-agenda-tgbh-2023-september-interim.pptx" TargetMode="External"/><Relationship Id="rId7" Type="http://schemas.openxmlformats.org/officeDocument/2006/relationships/hyperlink" Target="https://mentor.ieee.org/802.11/dcn/21/11-21-1141-00-00bh-excerpts-of-wba-document-wi-fi-id-scope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03-00-0000-2021-april-liaison-from-wba.docx" TargetMode="External"/><Relationship Id="rId5" Type="http://schemas.openxmlformats.org/officeDocument/2006/relationships/hyperlink" Target="https://mentor.ieee.org/802.11/dcn/22/11-22-0651-25-00bh-tgbh-motions-list.pptx" TargetMode="External"/><Relationship Id="rId4" Type="http://schemas.openxmlformats.org/officeDocument/2006/relationships/hyperlink" Target="https://mentor.ieee.org/802.11/dcn/23/11-23-1152-20-00bh-ieee-802-11bh-lb274-comments.xlsx" TargetMode="External"/><Relationship Id="rId9" Type="http://schemas.openxmlformats.org/officeDocument/2006/relationships/hyperlink" Target="https://mentor.ieee.org/802.11/dcn/22/11-22-0653-00-0000-2022-march-wba-whitepaper-re-device-identificatio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September 2023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11-23/1341r5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on D1.0 spreadsheet: </a:t>
            </a:r>
            <a:r>
              <a:rPr lang="en-US" dirty="0">
                <a:hlinkClick r:id="rId4"/>
              </a:rPr>
              <a:t>11-23/1152r20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5"/>
              </a:rPr>
              <a:t>11-22/0651r25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Resolved 135 of 294 comments. All (159) remaining are assigned.  Identified 8 “topic areas” for comments.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Will jump ahead of 802.11be in amendment ordering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Still owe WBA a more detailed liaison response to their liaisons to us; will discuss on telecon (Oct 7) and in November: </a:t>
            </a:r>
            <a:r>
              <a:rPr lang="en-US" sz="2400" b="0" u="sng" dirty="0">
                <a:hlinkClick r:id="rId6"/>
              </a:rPr>
              <a:t>11-21/0703r0</a:t>
            </a:r>
            <a:r>
              <a:rPr lang="en-US" sz="2400" b="0" dirty="0"/>
              <a:t>, </a:t>
            </a:r>
            <a:r>
              <a:rPr lang="en-US" sz="2400" b="0" dirty="0">
                <a:hlinkClick r:id="rId7"/>
              </a:rPr>
              <a:t>11-21/1141r0</a:t>
            </a:r>
            <a:r>
              <a:rPr lang="en-US" sz="2400" b="0" dirty="0"/>
              <a:t>, </a:t>
            </a:r>
            <a:r>
              <a:rPr lang="en-US" sz="2400" b="0" dirty="0">
                <a:hlinkClick r:id="rId8"/>
              </a:rPr>
              <a:t>11-22/0668r0</a:t>
            </a:r>
            <a:r>
              <a:rPr lang="en-US" sz="2400" b="0" dirty="0"/>
              <a:t>, </a:t>
            </a:r>
            <a:r>
              <a:rPr lang="en-US" sz="2400" b="0" dirty="0">
                <a:hlinkClick r:id="rId9"/>
              </a:rPr>
              <a:t>11-22/0653r0</a:t>
            </a:r>
            <a:r>
              <a:rPr lang="en-US" sz="2400" b="0" dirty="0"/>
              <a:t> 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371600"/>
            <a:ext cx="5829300" cy="457200"/>
          </a:xfrm>
        </p:spPr>
        <p:txBody>
          <a:bodyPr/>
          <a:lstStyle/>
          <a:p>
            <a:r>
              <a:rPr lang="en-US" dirty="0"/>
              <a:t>LB274 comment resolution status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07BF7F2-C53A-4C68-3D2B-840A42EF00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640345"/>
              </p:ext>
            </p:extLst>
          </p:nvPr>
        </p:nvGraphicFramePr>
        <p:xfrm>
          <a:off x="685800" y="2343150"/>
          <a:ext cx="7771210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428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PAR approved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First TG meeting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D0.2 CC	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sz="2400" dirty="0">
              <a:latin typeface="Times New Roman"/>
              <a:ea typeface="MS Gothic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WG Letter Ballot (D1.0)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May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LB (D2.0)		Nov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SA Ballot (D3.0)			Mar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Final 802.11 WG approval		Jul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802 EC approval			Jul 2024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CN" sz="2400" dirty="0" err="1">
                <a:latin typeface="Times New Roman"/>
                <a:ea typeface="MS Gothic"/>
              </a:rPr>
              <a:t>RevCom</a:t>
            </a:r>
            <a:r>
              <a:rPr lang="en-US" altLang="zh-CN" sz="2400" dirty="0">
                <a:latin typeface="Times New Roman"/>
                <a:ea typeface="MS Gothic"/>
              </a:rPr>
              <a:t> and SASB approval		Sep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sz="3600" dirty="0"/>
              <a:t>Teleconferences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1981201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Tuesdays at 9:30am ET, 2 hours: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b="1" dirty="0"/>
              <a:t>Sep 26, Oct 3, 10, </a:t>
            </a:r>
            <a:r>
              <a:rPr lang="en-US" sz="2800" b="1" dirty="0">
                <a:highlight>
                  <a:srgbClr val="FFFF00"/>
                </a:highlight>
              </a:rPr>
              <a:t>17?</a:t>
            </a:r>
            <a:r>
              <a:rPr lang="en-US" sz="2800" b="1" dirty="0"/>
              <a:t>, 24, 31</a:t>
            </a:r>
            <a:r>
              <a:rPr lang="en-US" sz="3600" b="1" dirty="0"/>
              <a:t>*</a:t>
            </a:r>
            <a:r>
              <a:rPr lang="en-US" sz="2800" b="1" dirty="0"/>
              <a:t>, Nov 7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Oct 17, is TBC (WFA week)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Oct 3 is </a:t>
            </a:r>
            <a:r>
              <a:rPr lang="en-US" sz="2800" dirty="0" err="1"/>
              <a:t>dediated</a:t>
            </a:r>
            <a:r>
              <a:rPr lang="en-US" sz="2800" dirty="0"/>
              <a:t> to WBA liaison response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3505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/>
              <a:t>November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267200"/>
            <a:ext cx="7772400" cy="16764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4 slots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Complete comment resolution on D1.0 Initial Letter Ballot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Response to WBA liaisons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12782</TotalTime>
  <Words>335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LB274 comment resolution status</vt:lpstr>
      <vt:lpstr>Timeline</vt:lpstr>
      <vt:lpstr>Teleconferences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396</cp:revision>
  <cp:lastPrinted>1998-02-10T13:28:06Z</cp:lastPrinted>
  <dcterms:created xsi:type="dcterms:W3CDTF">2009-07-15T16:38:20Z</dcterms:created>
  <dcterms:modified xsi:type="dcterms:W3CDTF">2023-09-14T18:42:24Z</dcterms:modified>
</cp:coreProperties>
</file>