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1642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5082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September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spent time to resolve a path forward on the issue of MLD versus non-MLD support through submissions and discussion. We also reviewed technical submissions and text submissions.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for comment collection in January of 2024.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have adjusted our timeline to reflect our progress toward an initial draft.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>
                <a:highlight>
                  <a:srgbClr val="FFFF00"/>
                </a:highlight>
              </a:rPr>
              <a:t>Comment collection:			January 2024</a:t>
            </a:r>
          </a:p>
          <a:p>
            <a:r>
              <a:rPr lang="en-US" dirty="0">
                <a:highlight>
                  <a:srgbClr val="FFFF00"/>
                </a:highlight>
              </a:rPr>
              <a:t>LB initial:   						May 2024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LB re-circ:  						December 2024 </a:t>
            </a:r>
          </a:p>
          <a:p>
            <a:r>
              <a:rPr lang="en-US" dirty="0">
                <a:highlight>
                  <a:srgbClr val="FFFF00"/>
                </a:highlight>
              </a:rPr>
              <a:t>Ballot Pool: 						January 2025</a:t>
            </a:r>
          </a:p>
          <a:p>
            <a:r>
              <a:rPr lang="en-US" dirty="0">
                <a:highlight>
                  <a:srgbClr val="FFFF00"/>
                </a:highlight>
              </a:rPr>
              <a:t>MDR: 							January 2025</a:t>
            </a:r>
          </a:p>
          <a:p>
            <a:r>
              <a:rPr lang="en-US" dirty="0">
                <a:highlight>
                  <a:srgbClr val="FFFF00"/>
                </a:highlight>
              </a:rPr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Sept. 28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Oct. 5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Oct. 12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Oct. 26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Nov. 2</a:t>
            </a: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Nov. 9</a:t>
            </a: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288</Words>
  <Application>Microsoft Macintosh PowerPoint</Application>
  <PresentationFormat>Widescreen</PresentationFormat>
  <Paragraphs>51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32</cp:revision>
  <dcterms:modified xsi:type="dcterms:W3CDTF">2023-09-14T19:37:04Z</dcterms:modified>
</cp:coreProperties>
</file>