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523" r:id="rId3"/>
    <p:sldId id="862" r:id="rId4"/>
    <p:sldId id="2373" r:id="rId5"/>
    <p:sldId id="863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F5D43-BE36-4C2F-A138-CB383732CB5F}" v="3" dt="2023-09-14T12:39:48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3" d="100"/>
          <a:sy n="83" d="100"/>
        </p:scale>
        <p:origin x="125" y="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673F5D43-BE36-4C2F-A138-CB383732CB5F}"/>
    <pc:docChg chg="custSel delSld modSld sldOrd modMainMaster">
      <pc:chgData name="Mike Montemurro" userId="40c20c913ca7511e" providerId="LiveId" clId="{673F5D43-BE36-4C2F-A138-CB383732CB5F}" dt="2023-09-14T12:40:49.749" v="699" actId="207"/>
      <pc:docMkLst>
        <pc:docMk/>
      </pc:docMkLst>
      <pc:sldChg chg="modSp mod">
        <pc:chgData name="Mike Montemurro" userId="40c20c913ca7511e" providerId="LiveId" clId="{673F5D43-BE36-4C2F-A138-CB383732CB5F}" dt="2023-09-14T12:29:22.244" v="28" actId="20577"/>
        <pc:sldMkLst>
          <pc:docMk/>
          <pc:sldMk cId="0" sldId="290"/>
        </pc:sldMkLst>
        <pc:spChg chg="mod">
          <ac:chgData name="Mike Montemurro" userId="40c20c913ca7511e" providerId="LiveId" clId="{673F5D43-BE36-4C2F-A138-CB383732CB5F}" dt="2023-09-14T12:29:11.838" v="2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673F5D43-BE36-4C2F-A138-CB383732CB5F}" dt="2023-09-14T12:29:22.244" v="28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673F5D43-BE36-4C2F-A138-CB383732CB5F}" dt="2023-09-14T12:38:52.119" v="685" actId="20577"/>
        <pc:sldMkLst>
          <pc:docMk/>
          <pc:sldMk cId="2868633806" sldId="523"/>
        </pc:sldMkLst>
        <pc:spChg chg="mod">
          <ac:chgData name="Mike Montemurro" userId="40c20c913ca7511e" providerId="LiveId" clId="{673F5D43-BE36-4C2F-A138-CB383732CB5F}" dt="2023-09-14T12:38:52.119" v="685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673F5D43-BE36-4C2F-A138-CB383732CB5F}" dt="2023-09-14T12:38:34.334" v="662" actId="20577"/>
        <pc:sldMkLst>
          <pc:docMk/>
          <pc:sldMk cId="3160666119" sldId="862"/>
        </pc:sldMkLst>
        <pc:spChg chg="mod">
          <ac:chgData name="Mike Montemurro" userId="40c20c913ca7511e" providerId="LiveId" clId="{673F5D43-BE36-4C2F-A138-CB383732CB5F}" dt="2023-09-14T12:33:47.064" v="396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673F5D43-BE36-4C2F-A138-CB383732CB5F}" dt="2023-09-14T12:38:34.334" v="662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673F5D43-BE36-4C2F-A138-CB383732CB5F}" dt="2023-09-14T12:40:49.749" v="699" actId="207"/>
        <pc:sldMkLst>
          <pc:docMk/>
          <pc:sldMk cId="3276047351" sldId="863"/>
        </pc:sldMkLst>
        <pc:spChg chg="mod">
          <ac:chgData name="Mike Montemurro" userId="40c20c913ca7511e" providerId="LiveId" clId="{673F5D43-BE36-4C2F-A138-CB383732CB5F}" dt="2023-09-14T12:40:49.749" v="699" actId="207"/>
          <ac:spMkLst>
            <pc:docMk/>
            <pc:sldMk cId="3276047351" sldId="863"/>
            <ac:spMk id="2" creationId="{6F345F46-AFF6-18FA-4D1E-837DFE5D44B7}"/>
          </ac:spMkLst>
        </pc:spChg>
      </pc:sldChg>
      <pc:sldChg chg="del">
        <pc:chgData name="Mike Montemurro" userId="40c20c913ca7511e" providerId="LiveId" clId="{673F5D43-BE36-4C2F-A138-CB383732CB5F}" dt="2023-09-14T12:38:03.778" v="661" actId="2696"/>
        <pc:sldMkLst>
          <pc:docMk/>
          <pc:sldMk cId="2522825180" sldId="2371"/>
        </pc:sldMkLst>
      </pc:sldChg>
      <pc:sldChg chg="del">
        <pc:chgData name="Mike Montemurro" userId="40c20c913ca7511e" providerId="LiveId" clId="{673F5D43-BE36-4C2F-A138-CB383732CB5F}" dt="2023-09-14T12:38:03.778" v="661" actId="2696"/>
        <pc:sldMkLst>
          <pc:docMk/>
          <pc:sldMk cId="1628946048" sldId="2372"/>
        </pc:sldMkLst>
      </pc:sldChg>
      <pc:sldChg chg="modSp del mod ord">
        <pc:chgData name="Mike Montemurro" userId="40c20c913ca7511e" providerId="LiveId" clId="{673F5D43-BE36-4C2F-A138-CB383732CB5F}" dt="2023-09-14T12:39:56.861" v="698" actId="20577"/>
        <pc:sldMkLst>
          <pc:docMk/>
          <pc:sldMk cId="3766763096" sldId="2373"/>
        </pc:sldMkLst>
        <pc:spChg chg="mod">
          <ac:chgData name="Mike Montemurro" userId="40c20c913ca7511e" providerId="LiveId" clId="{673F5D43-BE36-4C2F-A138-CB383732CB5F}" dt="2023-09-14T12:39:56.861" v="698" actId="20577"/>
          <ac:spMkLst>
            <pc:docMk/>
            <pc:sldMk cId="3766763096" sldId="2373"/>
            <ac:spMk id="2" creationId="{C6EA7B30-6898-B557-187E-5DBC2CF7F632}"/>
          </ac:spMkLst>
        </pc:spChg>
      </pc:sldChg>
      <pc:sldChg chg="del">
        <pc:chgData name="Mike Montemurro" userId="40c20c913ca7511e" providerId="LiveId" clId="{673F5D43-BE36-4C2F-A138-CB383732CB5F}" dt="2023-09-14T12:38:03.778" v="661" actId="2696"/>
        <pc:sldMkLst>
          <pc:docMk/>
          <pc:sldMk cId="2804731473" sldId="2375"/>
        </pc:sldMkLst>
      </pc:sldChg>
      <pc:sldMasterChg chg="modSp mod">
        <pc:chgData name="Mike Montemurro" userId="40c20c913ca7511e" providerId="LiveId" clId="{673F5D43-BE36-4C2F-A138-CB383732CB5F}" dt="2023-09-14T12:28:59.127" v="5" actId="20577"/>
        <pc:sldMasterMkLst>
          <pc:docMk/>
          <pc:sldMasterMk cId="0" sldId="2147483648"/>
        </pc:sldMasterMkLst>
        <pc:spChg chg="mod">
          <ac:chgData name="Mike Montemurro" userId="40c20c913ca7511e" providerId="LiveId" clId="{673F5D43-BE36-4C2F-A138-CB383732CB5F}" dt="2023-09-14T12:28:59.127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0195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28276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802.11-23/1637r0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September 2023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Revisited previous LB comments to provide further feedback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Discussed potential ways forward with SAE password identifiers proposal.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Discussed “searchable terms” and further enhancements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</a:t>
            </a:r>
            <a:r>
              <a:rPr lang="en-US" sz="2800" dirty="0" err="1"/>
              <a:t>adhoc</a:t>
            </a:r>
            <a:r>
              <a:rPr lang="en-US" sz="2800" dirty="0"/>
              <a:t> in Piscataway NJ on Dec 7 and 8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 updates to timeline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Process any comments received on initial SA Ballot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 Ballot closes Oct 7.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Adhoc</a:t>
            </a:r>
            <a:r>
              <a:rPr lang="en-US" dirty="0"/>
              <a:t> meeting on Oct 10-12 in Toronto, Canada.</a:t>
            </a:r>
          </a:p>
          <a:p>
            <a:pPr>
              <a:lnSpc>
                <a:spcPct val="90000"/>
              </a:lnSpc>
            </a:pPr>
            <a:r>
              <a:rPr lang="en-US" dirty="0"/>
              <a:t>Teleconferences on Nov 6 and 20.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November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hold a mixed mode ad-hoc meeting on December 7 and 8 (Thursday and Friday) with the preferred venue being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Piscataway, NJ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for the purpose of SA Ballot comment resolution.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Jon Rosdahl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Mark Hamilton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Unanimous. Approved. 18 </a:t>
            </a: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voters </a:t>
            </a: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Adhoc</a:t>
            </a:r>
            <a:r>
              <a:rPr lang="en-CA" dirty="0"/>
              <a:t>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05D33-56E0-2A76-59F9-EE27B818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6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5899</TotalTime>
  <Words>342</Words>
  <Application>Microsoft Office PowerPoint</Application>
  <PresentationFormat>Widescreen</PresentationFormat>
  <Paragraphs>68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REVme Closing Report – September 2023</vt:lpstr>
      <vt:lpstr>Work Completed</vt:lpstr>
      <vt:lpstr>Plans for November</vt:lpstr>
      <vt:lpstr>Adhoc Motion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210</cp:revision>
  <cp:lastPrinted>1998-02-10T13:28:06Z</cp:lastPrinted>
  <dcterms:created xsi:type="dcterms:W3CDTF">2007-05-21T21:00:37Z</dcterms:created>
  <dcterms:modified xsi:type="dcterms:W3CDTF">2023-09-14T12:41:00Z</dcterms:modified>
  <cp:category/>
</cp:coreProperties>
</file>