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0" r:id="rId2"/>
    <p:sldId id="523" r:id="rId3"/>
    <p:sldId id="862" r:id="rId4"/>
    <p:sldId id="2373" r:id="rId5"/>
    <p:sldId id="863" r:id="rId6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3F5D43-BE36-4C2F-A138-CB383732CB5F}" v="3" dt="2023-09-14T12:39:48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3" d="100"/>
          <a:sy n="83" d="100"/>
        </p:scale>
        <p:origin x="125" y="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673F5D43-BE36-4C2F-A138-CB383732CB5F}"/>
    <pc:docChg chg="custSel delSld modSld sldOrd modMainMaster">
      <pc:chgData name="Mike Montemurro" userId="40c20c913ca7511e" providerId="LiveId" clId="{673F5D43-BE36-4C2F-A138-CB383732CB5F}" dt="2023-09-14T12:40:49.749" v="699" actId="207"/>
      <pc:docMkLst>
        <pc:docMk/>
      </pc:docMkLst>
      <pc:sldChg chg="modSp mod">
        <pc:chgData name="Mike Montemurro" userId="40c20c913ca7511e" providerId="LiveId" clId="{673F5D43-BE36-4C2F-A138-CB383732CB5F}" dt="2023-09-14T12:29:22.244" v="28" actId="20577"/>
        <pc:sldMkLst>
          <pc:docMk/>
          <pc:sldMk cId="0" sldId="290"/>
        </pc:sldMkLst>
        <pc:spChg chg="mod">
          <ac:chgData name="Mike Montemurro" userId="40c20c913ca7511e" providerId="LiveId" clId="{673F5D43-BE36-4C2F-A138-CB383732CB5F}" dt="2023-09-14T12:29:11.838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Mike Montemurro" userId="40c20c913ca7511e" providerId="LiveId" clId="{673F5D43-BE36-4C2F-A138-CB383732CB5F}" dt="2023-09-14T12:29:22.244" v="28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Mike Montemurro" userId="40c20c913ca7511e" providerId="LiveId" clId="{673F5D43-BE36-4C2F-A138-CB383732CB5F}" dt="2023-09-14T12:38:52.119" v="685" actId="20577"/>
        <pc:sldMkLst>
          <pc:docMk/>
          <pc:sldMk cId="2868633806" sldId="523"/>
        </pc:sldMkLst>
        <pc:spChg chg="mod">
          <ac:chgData name="Mike Montemurro" userId="40c20c913ca7511e" providerId="LiveId" clId="{673F5D43-BE36-4C2F-A138-CB383732CB5F}" dt="2023-09-14T12:38:52.119" v="685" actId="20577"/>
          <ac:spMkLst>
            <pc:docMk/>
            <pc:sldMk cId="2868633806" sldId="523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673F5D43-BE36-4C2F-A138-CB383732CB5F}" dt="2023-09-14T12:38:34.334" v="662" actId="20577"/>
        <pc:sldMkLst>
          <pc:docMk/>
          <pc:sldMk cId="3160666119" sldId="862"/>
        </pc:sldMkLst>
        <pc:spChg chg="mod">
          <ac:chgData name="Mike Montemurro" userId="40c20c913ca7511e" providerId="LiveId" clId="{673F5D43-BE36-4C2F-A138-CB383732CB5F}" dt="2023-09-14T12:33:47.064" v="396" actId="20577"/>
          <ac:spMkLst>
            <pc:docMk/>
            <pc:sldMk cId="3160666119" sldId="862"/>
            <ac:spMk id="5125" creationId="{00000000-0000-0000-0000-000000000000}"/>
          </ac:spMkLst>
        </pc:spChg>
        <pc:spChg chg="mod">
          <ac:chgData name="Mike Montemurro" userId="40c20c913ca7511e" providerId="LiveId" clId="{673F5D43-BE36-4C2F-A138-CB383732CB5F}" dt="2023-09-14T12:38:34.334" v="662" actId="20577"/>
          <ac:spMkLst>
            <pc:docMk/>
            <pc:sldMk cId="3160666119" sldId="862"/>
            <ac:spMk id="5126" creationId="{00000000-0000-0000-0000-000000000000}"/>
          </ac:spMkLst>
        </pc:spChg>
      </pc:sldChg>
      <pc:sldChg chg="modSp mod">
        <pc:chgData name="Mike Montemurro" userId="40c20c913ca7511e" providerId="LiveId" clId="{673F5D43-BE36-4C2F-A138-CB383732CB5F}" dt="2023-09-14T12:40:49.749" v="699" actId="207"/>
        <pc:sldMkLst>
          <pc:docMk/>
          <pc:sldMk cId="3276047351" sldId="863"/>
        </pc:sldMkLst>
        <pc:spChg chg="mod">
          <ac:chgData name="Mike Montemurro" userId="40c20c913ca7511e" providerId="LiveId" clId="{673F5D43-BE36-4C2F-A138-CB383732CB5F}" dt="2023-09-14T12:40:49.749" v="699" actId="207"/>
          <ac:spMkLst>
            <pc:docMk/>
            <pc:sldMk cId="3276047351" sldId="863"/>
            <ac:spMk id="2" creationId="{6F345F46-AFF6-18FA-4D1E-837DFE5D44B7}"/>
          </ac:spMkLst>
        </pc:spChg>
      </pc:sldChg>
      <pc:sldChg chg="del">
        <pc:chgData name="Mike Montemurro" userId="40c20c913ca7511e" providerId="LiveId" clId="{673F5D43-BE36-4C2F-A138-CB383732CB5F}" dt="2023-09-14T12:38:03.778" v="661" actId="2696"/>
        <pc:sldMkLst>
          <pc:docMk/>
          <pc:sldMk cId="2522825180" sldId="2371"/>
        </pc:sldMkLst>
      </pc:sldChg>
      <pc:sldChg chg="del">
        <pc:chgData name="Mike Montemurro" userId="40c20c913ca7511e" providerId="LiveId" clId="{673F5D43-BE36-4C2F-A138-CB383732CB5F}" dt="2023-09-14T12:38:03.778" v="661" actId="2696"/>
        <pc:sldMkLst>
          <pc:docMk/>
          <pc:sldMk cId="1628946048" sldId="2372"/>
        </pc:sldMkLst>
      </pc:sldChg>
      <pc:sldChg chg="modSp del mod ord">
        <pc:chgData name="Mike Montemurro" userId="40c20c913ca7511e" providerId="LiveId" clId="{673F5D43-BE36-4C2F-A138-CB383732CB5F}" dt="2023-09-14T12:39:56.861" v="698" actId="20577"/>
        <pc:sldMkLst>
          <pc:docMk/>
          <pc:sldMk cId="3766763096" sldId="2373"/>
        </pc:sldMkLst>
        <pc:spChg chg="mod">
          <ac:chgData name="Mike Montemurro" userId="40c20c913ca7511e" providerId="LiveId" clId="{673F5D43-BE36-4C2F-A138-CB383732CB5F}" dt="2023-09-14T12:39:56.861" v="698" actId="20577"/>
          <ac:spMkLst>
            <pc:docMk/>
            <pc:sldMk cId="3766763096" sldId="2373"/>
            <ac:spMk id="2" creationId="{C6EA7B30-6898-B557-187E-5DBC2CF7F632}"/>
          </ac:spMkLst>
        </pc:spChg>
      </pc:sldChg>
      <pc:sldChg chg="del">
        <pc:chgData name="Mike Montemurro" userId="40c20c913ca7511e" providerId="LiveId" clId="{673F5D43-BE36-4C2F-A138-CB383732CB5F}" dt="2023-09-14T12:38:03.778" v="661" actId="2696"/>
        <pc:sldMkLst>
          <pc:docMk/>
          <pc:sldMk cId="2804731473" sldId="2375"/>
        </pc:sldMkLst>
      </pc:sldChg>
      <pc:sldMasterChg chg="modSp mod">
        <pc:chgData name="Mike Montemurro" userId="40c20c913ca7511e" providerId="LiveId" clId="{673F5D43-BE36-4C2F-A138-CB383732CB5F}" dt="2023-09-14T12:28:59.127" v="5" actId="20577"/>
        <pc:sldMasterMkLst>
          <pc:docMk/>
          <pc:sldMasterMk cId="0" sldId="2147483648"/>
        </pc:sldMasterMkLst>
        <pc:spChg chg="mod">
          <ac:chgData name="Mike Montemurro" userId="40c20c913ca7511e" providerId="LiveId" clId="{673F5D43-BE36-4C2F-A138-CB383732CB5F}" dt="2023-09-14T12:28:59.127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637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0195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282762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802.11-23/1637r0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61686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September 2023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2023-09-14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37220"/>
              </p:ext>
            </p:extLst>
          </p:nvPr>
        </p:nvGraphicFramePr>
        <p:xfrm>
          <a:off x="2078038" y="2406650"/>
          <a:ext cx="9288462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5439" imgH="1184650" progId="Word.Document.8">
                  <p:embed/>
                </p:oleObj>
              </mc:Choice>
              <mc:Fallback>
                <p:oleObj name="Document" r:id="rId3" imgW="8515439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8038" y="2406650"/>
                        <a:ext cx="9288462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Revisited previous LB comments to provide further feedback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Discussed potential ways forward with SAE password identifiers proposal.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Discussed “searchable terms” and further enhancements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Approved </a:t>
            </a:r>
            <a:r>
              <a:rPr lang="en-US" sz="2800" dirty="0" err="1"/>
              <a:t>adhoc</a:t>
            </a:r>
            <a:r>
              <a:rPr lang="en-US" sz="2800" dirty="0"/>
              <a:t> in Piscataway NJ on Dec 7 and 8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 updates to timeline</a:t>
            </a: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726150" y="1558443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Process any comments received on initial SA Ballot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SA Ballot closes Oct 7.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Adhoc</a:t>
            </a:r>
            <a:r>
              <a:rPr lang="en-US" dirty="0"/>
              <a:t> meeting on Oct 10-12 in Toronto, Canada.</a:t>
            </a:r>
          </a:p>
          <a:p>
            <a:pPr>
              <a:lnSpc>
                <a:spcPct val="90000"/>
              </a:lnSpc>
            </a:pPr>
            <a:r>
              <a:rPr lang="en-US" dirty="0"/>
              <a:t>Teleconferences on Nov 6 and 20.</a:t>
            </a:r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marL="0" indent="0">
              <a:lnSpc>
                <a:spcPct val="90000"/>
              </a:lnSpc>
              <a:buNone/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November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160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EA7B30-6898-B557-187E-5DBC2CF7F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TGme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hold a mixed mode ad-hoc meeting on December 7 and 8 (Thursday and Friday) with the preferred venue being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Piscataway, NJ</a:t>
            </a: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for the purpose of SA Ballot comment resolution.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C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Moved: Jon Rosdahl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Second: Mark Hamilton</a:t>
            </a:r>
          </a:p>
          <a:p>
            <a:pPr marL="0" lvl="0" indent="0">
              <a:buNone/>
              <a:tabLst>
                <a:tab pos="457200" algn="l"/>
              </a:tabLst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Result: Unanimous. Approved. 18 </a:t>
            </a:r>
            <a:r>
              <a:rPr lang="en-C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voters </a:t>
            </a: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present.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95611-3706-18E7-1DB7-585F06BC2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Adhoc</a:t>
            </a:r>
            <a:r>
              <a:rPr lang="en-CA" dirty="0"/>
              <a:t> Motion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0F649-032A-E1A9-364C-8F6B2E6D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B05D33-56E0-2A76-59F9-EE27B818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6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F345F46-AFF6-18FA-4D1E-837DFE5D4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Feb 2021 – PAR Approval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2021– Initial meeting, issue comment collection on IEEE Std 802.11-2020 (if published)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March 2021 – Draft 0.00 available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May 2021 – Process CC input, 11ax, 11ay, 11ba integration begins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Nov 2021 – Initial D1.0 WG Letter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2022 – D2.0 Recirculation LB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Mar 2023 – D3.0 Recirculation LB </a:t>
            </a:r>
            <a:endParaRPr lang="en-US" altLang="en-US" sz="1800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July 2023 – D4.0 Recirculation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50"/>
                </a:solidFill>
              </a:rPr>
              <a:t>Sep 2023 – D5.0 Initial SA Ballot 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Feb 2024 – D6.0 Recirculation SA Ballot (roll-in of published amendment 11az, 11bd, 11bc, 11bb)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May 2024 – D7.0 Recirculation SA Ballot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Jul 2024 – D8.0 Recirculation SA Ballot (clean recirculation)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solidFill>
                  <a:srgbClr val="00B0F0"/>
                </a:solidFill>
              </a:rPr>
              <a:t>Sep 2024 – </a:t>
            </a:r>
            <a:r>
              <a:rPr lang="en-US" altLang="en-US" sz="1800" dirty="0" err="1">
                <a:solidFill>
                  <a:srgbClr val="00B0F0"/>
                </a:solidFill>
              </a:rPr>
              <a:t>RevCom</a:t>
            </a:r>
            <a:r>
              <a:rPr lang="en-US" altLang="en-US" sz="1800" dirty="0">
                <a:solidFill>
                  <a:srgbClr val="00B0F0"/>
                </a:solidFill>
              </a:rPr>
              <a:t>/SASB Approval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5AE0E6-06E4-00FD-8348-9A2CF3BA1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TGme</a:t>
            </a:r>
            <a:r>
              <a:rPr lang="en-CA" dirty="0"/>
              <a:t> Timeline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70A58-D5AD-74D1-22BA-E43E9F5ED6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576EA-0C94-35A4-540B-5B382E4A8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32760473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5899</TotalTime>
  <Words>342</Words>
  <Application>Microsoft Office PowerPoint</Application>
  <PresentationFormat>Widescreen</PresentationFormat>
  <Paragraphs>68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REVme Closing Report – September 2023</vt:lpstr>
      <vt:lpstr>Work Completed</vt:lpstr>
      <vt:lpstr>Plans for November</vt:lpstr>
      <vt:lpstr>Adhoc Motion</vt:lpstr>
      <vt:lpstr>TGme Timeline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210</cp:revision>
  <cp:lastPrinted>1998-02-10T13:28:06Z</cp:lastPrinted>
  <dcterms:created xsi:type="dcterms:W3CDTF">2007-05-21T21:00:37Z</dcterms:created>
  <dcterms:modified xsi:type="dcterms:W3CDTF">2023-09-14T12:41:00Z</dcterms:modified>
  <cp:category/>
</cp:coreProperties>
</file>