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1578" r:id="rId2"/>
    <p:sldId id="1573" r:id="rId3"/>
    <p:sldId id="1579" r:id="rId4"/>
  </p:sldIdLst>
  <p:sldSz cx="12192000" cy="6858000"/>
  <p:notesSz cx="7023100" cy="9309100"/>
  <p:custDataLst>
    <p:tags r:id="rId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6">
          <p15:clr>
            <a:srgbClr val="A4A3A4"/>
          </p15:clr>
        </p15:guide>
        <p15:guide id="2" pos="29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66FF33"/>
    <a:srgbClr val="66FF99"/>
    <a:srgbClr val="FF9966"/>
    <a:srgbClr val="FF9933"/>
    <a:srgbClr val="FFFF00"/>
    <a:srgbClr val="66FF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724" y="5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1576" y="-136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862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37020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Sep 2022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Sep 2023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(Sanechips)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23/1636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348-05-0amp-amp-sg-meeting-agenda-for-sep-interim-2023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600201" y="685800"/>
            <a:ext cx="9144000" cy="1827530"/>
          </a:xfrm>
        </p:spPr>
        <p:txBody>
          <a:bodyPr vert="horz" wrap="square" lIns="92160" tIns="46080" rIns="92160" bIns="46080" anchor="ctr" anchorCtr="0"/>
          <a:lstStyle/>
          <a:p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>IEEE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802.11 Sep 2023 Interim</a:t>
            </a:r>
            <a:b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AMP SG Closing Report</a:t>
            </a:r>
            <a:endParaRPr lang="en-US" sz="32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15362" name="日期占位符 4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2" cy="273050"/>
          </a:xfr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Sep 2023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3" name="页脚占位符 3"/>
          <p:cNvSpPr>
            <a:spLocks noGrp="1"/>
          </p:cNvSpPr>
          <p:nvPr>
            <p:ph type="ftr" idx="11"/>
          </p:nvPr>
        </p:nvSpPr>
        <p:spPr/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Bo Sun </a:t>
            </a:r>
            <a:r>
              <a:rPr lang="en-US" altLang="zh-CN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(Sanechips)</a:t>
            </a:r>
            <a:endParaRPr lang="en-US" altLang="zh-CN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4" name="灯片编号占位符 4"/>
          <p:cNvSpPr>
            <a:spLocks noGrp="1"/>
          </p:cNvSpPr>
          <p:nvPr>
            <p:ph type="sldNum" idx="12"/>
          </p:nvPr>
        </p:nvSpPr>
        <p:spPr>
          <a:xfrm>
            <a:off x="5792788" y="6475413"/>
            <a:ext cx="704850" cy="363537"/>
          </a:xfrm>
        </p:spPr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ct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Slide </a:t>
            </a:r>
            <a:fld id="{9A0DB2DC-4C9A-4742-B13C-FB6460FD3503}" type="slidenum"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1</a:t>
            </a:fld>
            <a:endParaRPr lang="en-US" altLang="en-US" dirty="0"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7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(</a:t>
            </a:r>
            <a:r>
              <a:rPr kumimoji="0" lang="en-US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Sanechips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2000" kern="0" dirty="0" smtClean="0">
                <a:latin typeface="Arial" panose="020B0604020202020204" pitchFamily="34" charset="0"/>
              </a:rPr>
              <a:t>			Vice Chair:	Steve </a:t>
            </a:r>
            <a:r>
              <a:rPr lang="en-US" altLang="en-US" sz="2000" kern="0" dirty="0" err="1" smtClean="0">
                <a:latin typeface="Arial" panose="020B0604020202020204" pitchFamily="34" charset="0"/>
              </a:rPr>
              <a:t>Shellhammer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 (Qualcomm)</a:t>
            </a: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  		Secretary 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: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lang="en-US" altLang="zh-CN" sz="2000" kern="0" dirty="0" err="1" smtClean="0">
                <a:latin typeface="Arial" panose="020B0604020202020204" pitchFamily="34" charset="0"/>
              </a:rPr>
              <a:t>Hao</a:t>
            </a:r>
            <a:r>
              <a:rPr lang="en-US" altLang="zh-CN" sz="2000" kern="0" dirty="0" smtClean="0">
                <a:latin typeface="Arial" panose="020B0604020202020204" pitchFamily="34" charset="0"/>
              </a:rPr>
              <a:t> Wang (</a:t>
            </a:r>
            <a:r>
              <a:rPr lang="en-US" altLang="zh-CN" sz="2000" kern="0" dirty="0" err="1" smtClean="0">
                <a:latin typeface="Arial" panose="020B0604020202020204" pitchFamily="34" charset="0"/>
              </a:rPr>
              <a:t>Tencent</a:t>
            </a:r>
            <a:r>
              <a:rPr lang="en-US" altLang="zh-CN" sz="2000" kern="0" dirty="0" smtClean="0">
                <a:latin typeface="Arial" panose="020B0604020202020204" pitchFamily="34" charset="0"/>
              </a:rPr>
              <a:t>)</a:t>
            </a:r>
            <a:endParaRPr kumimoji="0" lang="en-US" altLang="en-US" sz="2000" b="1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505644"/>
          </a:xfrm>
        </p:spPr>
        <p:txBody>
          <a:bodyPr>
            <a:normAutofit fontScale="90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4 AMP SG meetings were organized in this week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GB" altLang="en-US" dirty="0" smtClean="0"/>
              <a:t>7 technical submissions were presented and discussed to assist PAR/CSD document development.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GB" altLang="en-US" dirty="0" smtClean="0"/>
              <a:t>The AMP SG approved a baseline AMP PAR draft (11-23/1006r3) and a baseline AMP CSD draft (11-23/1212r1) which reflect the current consensus of the group.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GB" altLang="en-US" dirty="0" smtClean="0"/>
              <a:t>The AMP SG will continue work on PAR/CSD development based on the baseline AMP PAR/CSD draft.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AMP SG agenda for this week is as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en-US" dirty="0">
                <a:hlinkClick r:id="rId2"/>
              </a:rPr>
              <a:t>https://</a:t>
            </a:r>
            <a:r>
              <a:rPr lang="en-GB" altLang="en-US" dirty="0" smtClean="0">
                <a:hlinkClick r:id="rId2"/>
              </a:rPr>
              <a:t>mentor.ieee.org/802.11/dcn/23/11-23-1348-05-0amp-amp-sg-meeting-agenda-for-sep-interim-2023.pptx</a:t>
            </a:r>
            <a:endParaRPr lang="en-GB" alt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en-GB" dirty="0" smtClean="0"/>
          </a:p>
          <a:p>
            <a:pPr marL="57150" indent="0"/>
            <a:r>
              <a:rPr lang="en-US" altLang="en-GB" dirty="0" smtClean="0"/>
              <a:t>Goal of future AMP SG work: </a:t>
            </a:r>
          </a:p>
          <a:p>
            <a:pPr marL="514350" lvl="1" indent="0"/>
            <a:r>
              <a:rPr lang="en-US" altLang="en-GB" dirty="0" smtClean="0"/>
              <a:t>PAR/CSD development</a:t>
            </a:r>
            <a:endParaRPr lang="en-US" altLang="en-GB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 2023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AMP SG’s Progress during this week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 2023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AMP </a:t>
            </a:r>
            <a:r>
              <a:rPr lang="en-US" altLang="zh-CN" dirty="0"/>
              <a:t>S</a:t>
            </a:r>
            <a:r>
              <a:rPr lang="en-US" altLang="zh-CN" dirty="0" smtClean="0"/>
              <a:t>G Timeline Update and Teleconference Plan</a:t>
            </a:r>
            <a:endParaRPr lang="zh-CN" altLang="en-US" dirty="0"/>
          </a:p>
        </p:txBody>
      </p:sp>
      <p:sp>
        <p:nvSpPr>
          <p:cNvPr id="9" name="内容占位符 2"/>
          <p:cNvSpPr txBox="1">
            <a:spLocks/>
          </p:cNvSpPr>
          <p:nvPr/>
        </p:nvSpPr>
        <p:spPr>
          <a:xfrm>
            <a:off x="2133600" y="4362332"/>
            <a:ext cx="8136467" cy="2114668"/>
          </a:xfrm>
          <a:prstGeom prst="rect">
            <a:avLst/>
          </a:prstGeom>
        </p:spPr>
        <p:txBody>
          <a:bodyPr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AMP </a:t>
            </a:r>
            <a:r>
              <a:rPr lang="en-US" dirty="0"/>
              <a:t>SG teleconference plan after </a:t>
            </a:r>
            <a:r>
              <a:rPr lang="en-US" dirty="0" smtClean="0"/>
              <a:t>Sep </a:t>
            </a:r>
            <a:r>
              <a:rPr lang="en-US" dirty="0"/>
              <a:t>802 </a:t>
            </a:r>
            <a:r>
              <a:rPr lang="en-US" dirty="0" smtClean="0"/>
              <a:t>interim </a:t>
            </a:r>
            <a:r>
              <a:rPr lang="en-US" dirty="0"/>
              <a:t>session:</a:t>
            </a:r>
          </a:p>
          <a:p>
            <a:pPr marL="586105" lvl="1" indent="-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kern="0" dirty="0"/>
              <a:t>Oct 10</a:t>
            </a:r>
            <a:r>
              <a:rPr lang="en-US" altLang="zh-CN" sz="2400" kern="0" baseline="30000" dirty="0"/>
              <a:t>th</a:t>
            </a:r>
            <a:r>
              <a:rPr lang="en-US" altLang="zh-CN" sz="2400" kern="0" dirty="0"/>
              <a:t>, 10:00am, ET; 2 hours, </a:t>
            </a:r>
            <a:r>
              <a:rPr lang="en-US" altLang="zh-CN" sz="2400" kern="0" dirty="0" err="1"/>
              <a:t>webex</a:t>
            </a:r>
            <a:endParaRPr lang="en-US" altLang="zh-CN" sz="2400" kern="0" dirty="0"/>
          </a:p>
          <a:p>
            <a:pPr marL="586105" lvl="1" indent="-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kern="0" dirty="0"/>
              <a:t>Oct 24</a:t>
            </a:r>
            <a:r>
              <a:rPr lang="en-US" altLang="zh-CN" sz="2400" kern="0" baseline="30000" dirty="0"/>
              <a:t>th</a:t>
            </a:r>
            <a:r>
              <a:rPr lang="en-US" altLang="zh-CN" sz="2400" kern="0" dirty="0"/>
              <a:t>, 10:00am, ET; 2 hours, </a:t>
            </a:r>
            <a:r>
              <a:rPr lang="en-US" altLang="zh-CN" sz="2400" kern="0" dirty="0" err="1"/>
              <a:t>webex</a:t>
            </a:r>
            <a:endParaRPr lang="en-US" altLang="zh-CN" sz="2400" kern="0" dirty="0"/>
          </a:p>
        </p:txBody>
      </p:sp>
      <p:grpSp>
        <p:nvGrpSpPr>
          <p:cNvPr id="26" name="组合 25"/>
          <p:cNvGrpSpPr/>
          <p:nvPr/>
        </p:nvGrpSpPr>
        <p:grpSpPr>
          <a:xfrm>
            <a:off x="989100" y="1804204"/>
            <a:ext cx="10259981" cy="2217050"/>
            <a:chOff x="914536" y="4308275"/>
            <a:chExt cx="10259981" cy="2217050"/>
          </a:xfrm>
        </p:grpSpPr>
        <p:cxnSp>
          <p:nvCxnSpPr>
            <p:cNvPr id="27" name="直接箭头连接符 26"/>
            <p:cNvCxnSpPr/>
            <p:nvPr/>
          </p:nvCxnSpPr>
          <p:spPr bwMode="auto">
            <a:xfrm>
              <a:off x="990734" y="5893885"/>
              <a:ext cx="10058136" cy="0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triangle"/>
            </a:ln>
          </p:spPr>
        </p:cxnSp>
        <p:sp>
          <p:nvSpPr>
            <p:cNvPr id="28" name="文本框 27"/>
            <p:cNvSpPr txBox="1"/>
            <p:nvPr/>
          </p:nvSpPr>
          <p:spPr>
            <a:xfrm>
              <a:off x="1027715" y="6043056"/>
              <a:ext cx="9905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May 2023</a:t>
              </a:r>
              <a:endParaRPr lang="en-US" sz="1200" dirty="0"/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2550529" y="6043056"/>
              <a:ext cx="9905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Jul 2023</a:t>
              </a:r>
              <a:endParaRPr lang="en-US" sz="1200" dirty="0"/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4073343" y="6043056"/>
              <a:ext cx="9905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Sep 2023</a:t>
              </a:r>
              <a:endParaRPr lang="en-US" sz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5596157" y="6043055"/>
              <a:ext cx="9905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Nov 2023</a:t>
              </a:r>
              <a:endParaRPr lang="en-US" sz="1200" dirty="0"/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7118971" y="6047525"/>
              <a:ext cx="9905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Jan 2024</a:t>
              </a:r>
              <a:endParaRPr lang="en-US" sz="1200" dirty="0"/>
            </a:p>
          </p:txBody>
        </p:sp>
        <p:sp>
          <p:nvSpPr>
            <p:cNvPr id="33" name="椭圆 32"/>
            <p:cNvSpPr/>
            <p:nvPr/>
          </p:nvSpPr>
          <p:spPr bwMode="auto">
            <a:xfrm>
              <a:off x="1419911" y="5855786"/>
              <a:ext cx="76198" cy="76198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endParaRPr>
            </a:p>
          </p:txBody>
        </p:sp>
        <p:sp>
          <p:nvSpPr>
            <p:cNvPr id="34" name="椭圆 33"/>
            <p:cNvSpPr/>
            <p:nvPr/>
          </p:nvSpPr>
          <p:spPr bwMode="auto">
            <a:xfrm>
              <a:off x="2941145" y="5855786"/>
              <a:ext cx="76198" cy="76198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endParaRPr>
            </a:p>
          </p:txBody>
        </p:sp>
        <p:sp>
          <p:nvSpPr>
            <p:cNvPr id="35" name="椭圆 34"/>
            <p:cNvSpPr/>
            <p:nvPr/>
          </p:nvSpPr>
          <p:spPr bwMode="auto">
            <a:xfrm>
              <a:off x="4462379" y="5855786"/>
              <a:ext cx="76198" cy="76198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endParaRPr>
            </a:p>
          </p:txBody>
        </p:sp>
        <p:sp>
          <p:nvSpPr>
            <p:cNvPr id="36" name="椭圆 35"/>
            <p:cNvSpPr/>
            <p:nvPr/>
          </p:nvSpPr>
          <p:spPr bwMode="auto">
            <a:xfrm>
              <a:off x="5983613" y="5855786"/>
              <a:ext cx="76198" cy="76198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endParaRPr>
            </a:p>
          </p:txBody>
        </p:sp>
        <p:sp>
          <p:nvSpPr>
            <p:cNvPr id="37" name="椭圆 36"/>
            <p:cNvSpPr/>
            <p:nvPr/>
          </p:nvSpPr>
          <p:spPr bwMode="auto">
            <a:xfrm>
              <a:off x="7504847" y="5855786"/>
              <a:ext cx="76198" cy="76198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endParaRP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914536" y="5209222"/>
              <a:ext cx="131234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SG Kick-off</a:t>
              </a:r>
            </a:p>
            <a:p>
              <a:r>
                <a:rPr lang="en-US" sz="1200" dirty="0" smtClean="0"/>
                <a:t>PAR/CSD draft</a:t>
              </a:r>
              <a:endParaRPr lang="en-US" sz="1200" dirty="0"/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3940001" y="5209222"/>
              <a:ext cx="10892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/>
                <a:t>PAR/CSD development</a:t>
              </a:r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2438496" y="5209222"/>
              <a:ext cx="99057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PAR/CSD development</a:t>
              </a:r>
              <a:endParaRPr lang="en-US" sz="1200" dirty="0"/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10164597" y="6043055"/>
              <a:ext cx="9905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May 2024</a:t>
              </a:r>
              <a:endParaRPr lang="en-US" sz="1200" dirty="0"/>
            </a:p>
          </p:txBody>
        </p:sp>
        <p:sp>
          <p:nvSpPr>
            <p:cNvPr id="42" name="椭圆 41"/>
            <p:cNvSpPr/>
            <p:nvPr/>
          </p:nvSpPr>
          <p:spPr bwMode="auto">
            <a:xfrm>
              <a:off x="10547317" y="5855786"/>
              <a:ext cx="76198" cy="76198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endParaRPr>
            </a:p>
          </p:txBody>
        </p:sp>
        <p:sp>
          <p:nvSpPr>
            <p:cNvPr id="43" name="文本框 42"/>
            <p:cNvSpPr txBox="1"/>
            <p:nvPr/>
          </p:nvSpPr>
          <p:spPr>
            <a:xfrm>
              <a:off x="10183943" y="5393888"/>
              <a:ext cx="9905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TG kickoff</a:t>
              </a:r>
              <a:endParaRPr lang="en-US" sz="1200" dirty="0"/>
            </a:p>
          </p:txBody>
        </p:sp>
        <p:sp>
          <p:nvSpPr>
            <p:cNvPr id="44" name="文本框 43"/>
            <p:cNvSpPr txBox="1"/>
            <p:nvPr/>
          </p:nvSpPr>
          <p:spPr>
            <a:xfrm>
              <a:off x="8641785" y="6043055"/>
              <a:ext cx="9905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Mar 2024</a:t>
              </a:r>
              <a:endParaRPr lang="en-US" sz="1200" dirty="0"/>
            </a:p>
          </p:txBody>
        </p:sp>
        <p:sp>
          <p:nvSpPr>
            <p:cNvPr id="45" name="椭圆 44"/>
            <p:cNvSpPr/>
            <p:nvPr/>
          </p:nvSpPr>
          <p:spPr bwMode="auto">
            <a:xfrm>
              <a:off x="9026081" y="5855786"/>
              <a:ext cx="76198" cy="76198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endParaRPr>
            </a:p>
          </p:txBody>
        </p:sp>
        <p:sp>
          <p:nvSpPr>
            <p:cNvPr id="46" name="文本框 45"/>
            <p:cNvSpPr txBox="1"/>
            <p:nvPr/>
          </p:nvSpPr>
          <p:spPr>
            <a:xfrm>
              <a:off x="8418473" y="4492942"/>
              <a:ext cx="15069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Comments reply and potential update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47" name="文本框 46"/>
            <p:cNvSpPr txBox="1"/>
            <p:nvPr/>
          </p:nvSpPr>
          <p:spPr>
            <a:xfrm>
              <a:off x="6781782" y="4308275"/>
              <a:ext cx="163669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WG approve PAR/CSD submitted to EC for review 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5257822" y="5024556"/>
              <a:ext cx="163669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B0F0"/>
                  </a:solidFill>
                </a:rPr>
                <a:t>WG approve PAR/CSD submitted to EC for review </a:t>
              </a:r>
              <a:endParaRPr lang="en-US" sz="1200" dirty="0">
                <a:solidFill>
                  <a:srgbClr val="00B0F0"/>
                </a:solidFill>
              </a:endParaRPr>
            </a:p>
          </p:txBody>
        </p:sp>
        <p:sp>
          <p:nvSpPr>
            <p:cNvPr id="49" name="文本框 48"/>
            <p:cNvSpPr txBox="1"/>
            <p:nvPr/>
          </p:nvSpPr>
          <p:spPr>
            <a:xfrm>
              <a:off x="6863276" y="5203892"/>
              <a:ext cx="15069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B0F0"/>
                  </a:solidFill>
                </a:rPr>
                <a:t>Comments reply and potential update</a:t>
              </a:r>
              <a:endParaRPr lang="en-US" sz="1200" dirty="0">
                <a:solidFill>
                  <a:srgbClr val="00B0F0"/>
                </a:solidFill>
              </a:endParaRPr>
            </a:p>
          </p:txBody>
        </p:sp>
        <p:sp>
          <p:nvSpPr>
            <p:cNvPr id="50" name="文本框 49"/>
            <p:cNvSpPr txBox="1"/>
            <p:nvPr/>
          </p:nvSpPr>
          <p:spPr>
            <a:xfrm>
              <a:off x="5943604" y="6248326"/>
              <a:ext cx="10892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 smtClean="0"/>
                <a:t>EC meeting</a:t>
              </a:r>
              <a:endParaRPr lang="en-US" altLang="zh-CN" sz="1200" dirty="0"/>
            </a:p>
          </p:txBody>
        </p:sp>
        <p:cxnSp>
          <p:nvCxnSpPr>
            <p:cNvPr id="51" name="直接连接符 50"/>
            <p:cNvCxnSpPr/>
            <p:nvPr/>
          </p:nvCxnSpPr>
          <p:spPr bwMode="auto">
            <a:xfrm>
              <a:off x="6373436" y="5867336"/>
              <a:ext cx="0" cy="38099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52" name="文本框 51"/>
            <p:cNvSpPr txBox="1"/>
            <p:nvPr/>
          </p:nvSpPr>
          <p:spPr>
            <a:xfrm>
              <a:off x="8999915" y="6236512"/>
              <a:ext cx="10892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 smtClean="0"/>
                <a:t>EC meeting</a:t>
              </a:r>
              <a:endParaRPr lang="en-US" altLang="zh-CN" sz="1200" dirty="0"/>
            </a:p>
          </p:txBody>
        </p:sp>
        <p:cxnSp>
          <p:nvCxnSpPr>
            <p:cNvPr id="53" name="直接连接符 52"/>
            <p:cNvCxnSpPr/>
            <p:nvPr/>
          </p:nvCxnSpPr>
          <p:spPr bwMode="auto">
            <a:xfrm>
              <a:off x="9429747" y="5867336"/>
              <a:ext cx="0" cy="452718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" name="直接连接符 53"/>
            <p:cNvCxnSpPr/>
            <p:nvPr/>
          </p:nvCxnSpPr>
          <p:spPr bwMode="auto">
            <a:xfrm>
              <a:off x="8186031" y="4724366"/>
              <a:ext cx="184229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55" name="直接连接符 54"/>
            <p:cNvCxnSpPr/>
            <p:nvPr/>
          </p:nvCxnSpPr>
          <p:spPr bwMode="auto">
            <a:xfrm>
              <a:off x="6679047" y="5527719"/>
              <a:ext cx="184229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184419362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OWY5MjVmM2FlZGIyNDU0MTI5ZmNiNzA5NGFiNTg4NjcifQ=="/>
</p:tagLst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688</TotalTime>
  <Words>222</Words>
  <Application>Microsoft Office PowerPoint</Application>
  <PresentationFormat>宽屏</PresentationFormat>
  <Paragraphs>48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Arial Unicode MS</vt:lpstr>
      <vt:lpstr>MS Gothic</vt:lpstr>
      <vt:lpstr>MS PGothic</vt:lpstr>
      <vt:lpstr>Arial</vt:lpstr>
      <vt:lpstr>Arial Black</vt:lpstr>
      <vt:lpstr>Times New Roman</vt:lpstr>
      <vt:lpstr>802-11-Submission-16-9</vt:lpstr>
      <vt:lpstr>IEEE 802.11 Sep 2023 Interim AMP SG Closing Report</vt:lpstr>
      <vt:lpstr>AMP SG’s Progress during this week</vt:lpstr>
      <vt:lpstr>AMP SG Timeline Update and Teleconference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AMP SG closing report</dc:title>
  <dc:subject>closing report</dc:subject>
  <dc:creator>Bo Sun</dc:creator>
  <cp:lastModifiedBy>0318003590</cp:lastModifiedBy>
  <cp:revision>28</cp:revision>
  <cp:lastPrinted>1998-02-10T13:28:00Z</cp:lastPrinted>
  <dcterms:created xsi:type="dcterms:W3CDTF">1998-02-10T13:07:00Z</dcterms:created>
  <dcterms:modified xsi:type="dcterms:W3CDTF">2023-09-14T14:54:36Z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2052-11.1.0.12358</vt:lpwstr>
  </property>
  <property fmtid="{D5CDD505-2E9C-101B-9397-08002B2CF9AE}" pid="33" name="ICV">
    <vt:lpwstr>030C5574EA814B03BAAEA51CC88E1AEE</vt:lpwstr>
  </property>
</Properties>
</file>