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78" r:id="rId2"/>
    <p:sldId id="1573" r:id="rId3"/>
    <p:sldId id="1579" r:id="rId4"/>
  </p:sldIdLst>
  <p:sldSz cx="12192000" cy="6858000"/>
  <p:notesSz cx="7023100" cy="93091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23/1636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348-05-0amp-amp-sg-meeting-agenda-for-sep-interim-202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Sep 2023 Interim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AMP SG meetings were organized in this week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7 technical submissions were presented and discussed to assist PAR/CSD document development.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AMP SG approved a baseline AMP PAR draft (11-23/1006r3) and a baseline AMP CSD draft (11-23/1212r1) which reflect the current consensus of the group.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AMP SG will continue work on PAR/CSD development based on the baseline AMP PAR/CSD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SG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mentor.ieee.org/802.11/dcn/23/11-23-1348-05-0amp-amp-sg-meeting-agenda-for-sep-interim-2023.pptx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development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Timeline Update and Teleconference 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133600" y="4362332"/>
            <a:ext cx="8136467" cy="2114668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AMP </a:t>
            </a:r>
            <a:r>
              <a:rPr lang="en-US" dirty="0"/>
              <a:t>SG teleconference plan after </a:t>
            </a:r>
            <a:r>
              <a:rPr lang="en-US" dirty="0" smtClean="0"/>
              <a:t>Sep </a:t>
            </a:r>
            <a:r>
              <a:rPr lang="en-US" dirty="0"/>
              <a:t>802 </a:t>
            </a:r>
            <a:r>
              <a:rPr lang="en-US" dirty="0" smtClean="0"/>
              <a:t>interim </a:t>
            </a:r>
            <a:r>
              <a:rPr lang="en-US" dirty="0"/>
              <a:t>session:</a:t>
            </a:r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Oct 10</a:t>
            </a:r>
            <a:r>
              <a:rPr lang="en-US" altLang="zh-CN" sz="2400" kern="0" baseline="30000" dirty="0"/>
              <a:t>th</a:t>
            </a:r>
            <a:r>
              <a:rPr lang="en-US" altLang="zh-CN" sz="2400" kern="0" dirty="0"/>
              <a:t>, 10:00am, ET; 2 hours, </a:t>
            </a:r>
            <a:r>
              <a:rPr lang="en-US" altLang="zh-CN" sz="2400" kern="0" dirty="0" err="1"/>
              <a:t>webex</a:t>
            </a:r>
            <a:endParaRPr lang="en-US" altLang="zh-CN" sz="2400" kern="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Oct 24</a:t>
            </a:r>
            <a:r>
              <a:rPr lang="en-US" altLang="zh-CN" sz="2400" kern="0" baseline="30000" dirty="0"/>
              <a:t>th</a:t>
            </a:r>
            <a:r>
              <a:rPr lang="en-US" altLang="zh-CN" sz="2400" kern="0" dirty="0"/>
              <a:t>, 10:00am, ET; 2 hours, </a:t>
            </a:r>
            <a:r>
              <a:rPr lang="en-US" altLang="zh-CN" sz="2400" kern="0" dirty="0" err="1"/>
              <a:t>webex</a:t>
            </a:r>
            <a:endParaRPr lang="en-US" altLang="zh-CN" sz="2400" kern="0" dirty="0"/>
          </a:p>
        </p:txBody>
      </p:sp>
      <p:grpSp>
        <p:nvGrpSpPr>
          <p:cNvPr id="26" name="组合 25"/>
          <p:cNvGrpSpPr/>
          <p:nvPr/>
        </p:nvGrpSpPr>
        <p:grpSpPr>
          <a:xfrm>
            <a:off x="989100" y="1804204"/>
            <a:ext cx="10259981" cy="2217050"/>
            <a:chOff x="914536" y="4308275"/>
            <a:chExt cx="10259981" cy="2217050"/>
          </a:xfrm>
        </p:grpSpPr>
        <p:cxnSp>
          <p:nvCxnSpPr>
            <p:cNvPr id="27" name="直接箭头连接符 26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28" name="文本框 27"/>
            <p:cNvSpPr txBox="1"/>
            <p:nvPr/>
          </p:nvSpPr>
          <p:spPr>
            <a:xfrm>
              <a:off x="1027715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2023</a:t>
              </a:r>
              <a:endParaRPr lang="en-US" sz="120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550529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Jul 2023</a:t>
              </a:r>
              <a:endParaRPr lang="en-US" sz="1200" dirty="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73343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Sep 2023</a:t>
              </a:r>
              <a:endPara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59615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Nov 2023</a:t>
              </a:r>
              <a:endParaRPr lang="en-US" sz="1200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118971" y="604752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Jan 2024</a:t>
              </a:r>
              <a:endParaRPr lang="en-US" sz="1200" dirty="0"/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7" name="椭圆 36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14536" y="5209222"/>
              <a:ext cx="1312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SG Kick-off</a:t>
              </a:r>
            </a:p>
            <a:p>
              <a:r>
                <a:rPr lang="en-US" sz="1200" dirty="0" smtClean="0"/>
                <a:t>PAR/CSD draft</a:t>
              </a:r>
              <a:endParaRPr lang="en-US" sz="12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940001" y="5209222"/>
              <a:ext cx="10892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PAR/CSD development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438496" y="5209222"/>
              <a:ext cx="99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PAR/CSD development</a:t>
              </a:r>
              <a:endParaRPr lang="en-US" sz="1200" dirty="0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016459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2024</a:t>
              </a:r>
              <a:endParaRPr lang="en-US" sz="1200" dirty="0"/>
            </a:p>
          </p:txBody>
        </p:sp>
        <p:sp>
          <p:nvSpPr>
            <p:cNvPr id="42" name="椭圆 41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183943" y="5393888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TG kickoff</a:t>
              </a:r>
              <a:endParaRPr lang="en-US" sz="1200" dirty="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641785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Mar 2024</a:t>
              </a:r>
              <a:endParaRPr lang="en-US" sz="1200" dirty="0"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418473" y="4492942"/>
              <a:ext cx="150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Comments reply and potential update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6781782" y="4308275"/>
              <a:ext cx="1636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5257822" y="5024556"/>
              <a:ext cx="1636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F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6863276" y="5203892"/>
              <a:ext cx="150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F0"/>
                  </a:solidFill>
                </a:rPr>
                <a:t>Comments reply and potential update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943604" y="6248326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" name="文本框 51"/>
            <p:cNvSpPr txBox="1"/>
            <p:nvPr/>
          </p:nvSpPr>
          <p:spPr>
            <a:xfrm>
              <a:off x="8999915" y="6236512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53" name="直接连接符 52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直接连接符 53"/>
            <p:cNvCxnSpPr/>
            <p:nvPr/>
          </p:nvCxnSpPr>
          <p:spPr bwMode="auto">
            <a:xfrm>
              <a:off x="8186031" y="4724366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直接连接符 54"/>
            <p:cNvCxnSpPr/>
            <p:nvPr/>
          </p:nvCxnSpPr>
          <p:spPr bwMode="auto">
            <a:xfrm>
              <a:off x="6679047" y="5527719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688</TotalTime>
  <Words>222</Words>
  <Application>Microsoft Office PowerPoint</Application>
  <PresentationFormat>宽屏</PresentationFormat>
  <Paragraphs>48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Sep 2023 Interim AMP SG Closing Report</vt:lpstr>
      <vt:lpstr>AMP SG’s Progress during this week</vt:lpstr>
      <vt:lpstr>AMP SG Timeline Update and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0318003590</cp:lastModifiedBy>
  <cp:revision>28</cp:revision>
  <cp:lastPrinted>1998-02-10T13:28:00Z</cp:lastPrinted>
  <dcterms:created xsi:type="dcterms:W3CDTF">1998-02-10T13:07:00Z</dcterms:created>
  <dcterms:modified xsi:type="dcterms:W3CDTF">2023-09-14T14:54:36Z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