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6" r:id="rId4"/>
    <p:sldId id="268" r:id="rId5"/>
    <p:sldId id="269" r:id="rId6"/>
    <p:sldId id="277" r:id="rId7"/>
    <p:sldId id="273" r:id="rId8"/>
    <p:sldId id="270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75" d="100"/>
          <a:sy n="75" d="100"/>
        </p:scale>
        <p:origin x="1616" y="8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Sep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Sep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802.11-23/1627r1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_2004-Dok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2820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AMP Communication Channel Usage Estimation</a:t>
            </a:r>
            <a:br>
              <a:rPr lang="en-GB" dirty="0"/>
            </a:br>
            <a:r>
              <a:rPr lang="en-GB" dirty="0"/>
              <a:t>Part 2: AC_BK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0080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59964"/>
              </p:ext>
            </p:extLst>
          </p:nvPr>
        </p:nvGraphicFramePr>
        <p:xfrm>
          <a:off x="993775" y="2428875"/>
          <a:ext cx="102727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2514600" progId="Word.Document.8">
                  <p:embed/>
                </p:oleObj>
              </mc:Choice>
              <mc:Fallback>
                <p:oleObj name="Dokument" r:id="rId3" imgW="104394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8875"/>
                        <a:ext cx="10272713" cy="245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is a follow-up to doc. IEEE 802.11-23/1601r1, considering different access priorities for the AMP AP.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98C8B-B000-023D-1998-A3767E58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Access Categories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C40E93-20F2-3848-DCD9-DB4ECDFC8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BFD4EC-22DF-898E-0715-EAF8CE9548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4A56177-B96F-7709-12A3-A117017899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 dirty="0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EC2E13A-B446-524A-A71C-F9171295F4FF}"/>
              </a:ext>
            </a:extLst>
          </p:cNvPr>
          <p:cNvGrpSpPr/>
          <p:nvPr/>
        </p:nvGrpSpPr>
        <p:grpSpPr>
          <a:xfrm>
            <a:off x="1683757" y="3933056"/>
            <a:ext cx="6033227" cy="957533"/>
            <a:chOff x="566829" y="3335563"/>
            <a:chExt cx="6033227" cy="95753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28AF9C-DF78-2D8D-55C1-15A69F7BEF9B}"/>
                </a:ext>
              </a:extLst>
            </p:cNvPr>
            <p:cNvSpPr txBox="1"/>
            <p:nvPr/>
          </p:nvSpPr>
          <p:spPr>
            <a:xfrm>
              <a:off x="6297374" y="3831431"/>
              <a:ext cx="30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A0BDB9D-74B2-C4DA-FFEB-10080AA141F6}"/>
                </a:ext>
              </a:extLst>
            </p:cNvPr>
            <p:cNvSpPr/>
            <p:nvPr/>
          </p:nvSpPr>
          <p:spPr bwMode="auto">
            <a:xfrm>
              <a:off x="566829" y="3674640"/>
              <a:ext cx="1080120" cy="36004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EA9AB1F-674F-1A5D-A49A-EC7BC25843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0845" y="4034678"/>
              <a:ext cx="5616624" cy="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7345CE9-47F7-B6AC-1BAD-48119AC4C522}"/>
                </a:ext>
              </a:extLst>
            </p:cNvPr>
            <p:cNvSpPr/>
            <p:nvPr/>
          </p:nvSpPr>
          <p:spPr bwMode="auto">
            <a:xfrm>
              <a:off x="1646949" y="3335563"/>
              <a:ext cx="1224000" cy="6991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SIFS + 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2 ×SLOT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2E349CA-B192-102C-C04F-CC9C49DDCCF3}"/>
                </a:ext>
              </a:extLst>
            </p:cNvPr>
            <p:cNvSpPr/>
            <p:nvPr/>
          </p:nvSpPr>
          <p:spPr bwMode="auto">
            <a:xfrm>
              <a:off x="2870949" y="3335564"/>
              <a:ext cx="2268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[0 .. 7]×SLOT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39ECD14-2077-6351-B063-CD21FB9DA123}"/>
              </a:ext>
            </a:extLst>
          </p:cNvPr>
          <p:cNvGrpSpPr/>
          <p:nvPr/>
        </p:nvGrpSpPr>
        <p:grpSpPr>
          <a:xfrm>
            <a:off x="1683757" y="4801334"/>
            <a:ext cx="6033227" cy="936569"/>
            <a:chOff x="566829" y="4106224"/>
            <a:chExt cx="6033227" cy="93656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EBE99D8-2782-0FB8-939A-2496CC0BE2D8}"/>
                </a:ext>
              </a:extLst>
            </p:cNvPr>
            <p:cNvSpPr txBox="1"/>
            <p:nvPr/>
          </p:nvSpPr>
          <p:spPr>
            <a:xfrm>
              <a:off x="6297374" y="4581128"/>
              <a:ext cx="30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FBB5902-226B-5EBD-EBBD-36122D70E4AB}"/>
                </a:ext>
              </a:extLst>
            </p:cNvPr>
            <p:cNvSpPr/>
            <p:nvPr/>
          </p:nvSpPr>
          <p:spPr bwMode="auto">
            <a:xfrm>
              <a:off x="566829" y="4445298"/>
              <a:ext cx="1080120" cy="36004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5F34520C-232C-091F-BBDA-A9CC056584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0845" y="4805336"/>
              <a:ext cx="5616624" cy="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96CCEE0-F8B0-B925-762C-65927C4C8451}"/>
                </a:ext>
              </a:extLst>
            </p:cNvPr>
            <p:cNvSpPr/>
            <p:nvPr/>
          </p:nvSpPr>
          <p:spPr bwMode="auto">
            <a:xfrm>
              <a:off x="1646949" y="4106225"/>
              <a:ext cx="1224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SIFS + 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2 ×SLOT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31DAC43-927D-FD17-338D-8E49D39CF265}"/>
                </a:ext>
              </a:extLst>
            </p:cNvPr>
            <p:cNvSpPr/>
            <p:nvPr/>
          </p:nvSpPr>
          <p:spPr bwMode="auto">
            <a:xfrm>
              <a:off x="2870949" y="4106224"/>
              <a:ext cx="972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[0 .. 3]×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SLOT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4CFA3C7-E18C-A174-F652-6754661A8C56}"/>
              </a:ext>
            </a:extLst>
          </p:cNvPr>
          <p:cNvGrpSpPr/>
          <p:nvPr/>
        </p:nvGrpSpPr>
        <p:grpSpPr>
          <a:xfrm>
            <a:off x="1668312" y="2185069"/>
            <a:ext cx="9754110" cy="945737"/>
            <a:chOff x="551384" y="1489959"/>
            <a:chExt cx="9754110" cy="945737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36FF26B-599B-BBF0-5B88-EA5552E6B674}"/>
                </a:ext>
              </a:extLst>
            </p:cNvPr>
            <p:cNvSpPr txBox="1"/>
            <p:nvPr/>
          </p:nvSpPr>
          <p:spPr>
            <a:xfrm>
              <a:off x="10002812" y="1974031"/>
              <a:ext cx="30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BD0C897-91F1-3B6F-EFC0-B9BF21415010}"/>
                </a:ext>
              </a:extLst>
            </p:cNvPr>
            <p:cNvSpPr/>
            <p:nvPr/>
          </p:nvSpPr>
          <p:spPr bwMode="auto">
            <a:xfrm>
              <a:off x="551384" y="1829032"/>
              <a:ext cx="1080120" cy="36004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DAB5C2D1-5525-5CCD-1B8C-C3FC057BB7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5400" y="2204864"/>
              <a:ext cx="9184394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1CF0843B-41CE-E99E-4FA0-1EC5C823DD99}"/>
                </a:ext>
              </a:extLst>
            </p:cNvPr>
            <p:cNvSpPr/>
            <p:nvPr/>
          </p:nvSpPr>
          <p:spPr bwMode="auto">
            <a:xfrm>
              <a:off x="1631504" y="1489959"/>
              <a:ext cx="2844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SIFS + 7 ×SLOT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A4C1A15-AC31-0385-EA80-9F08412F0206}"/>
                </a:ext>
              </a:extLst>
            </p:cNvPr>
            <p:cNvSpPr/>
            <p:nvPr/>
          </p:nvSpPr>
          <p:spPr bwMode="auto">
            <a:xfrm>
              <a:off x="4475504" y="1489959"/>
              <a:ext cx="4860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[0 .. 15]×SLOT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C912071-1EB2-FAF8-3212-09453B7F2D5E}"/>
              </a:ext>
            </a:extLst>
          </p:cNvPr>
          <p:cNvGrpSpPr/>
          <p:nvPr/>
        </p:nvGrpSpPr>
        <p:grpSpPr>
          <a:xfrm>
            <a:off x="1668312" y="3041552"/>
            <a:ext cx="8067818" cy="980758"/>
            <a:chOff x="551384" y="2529658"/>
            <a:chExt cx="8067818" cy="980758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01C0030-CE1A-30F2-F4D7-BFFC9705B2C3}"/>
                </a:ext>
              </a:extLst>
            </p:cNvPr>
            <p:cNvSpPr txBox="1"/>
            <p:nvPr/>
          </p:nvSpPr>
          <p:spPr>
            <a:xfrm>
              <a:off x="6140971" y="2852936"/>
              <a:ext cx="30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993B174-56FD-11A0-BB5C-681CE16CE0A7}"/>
                </a:ext>
              </a:extLst>
            </p:cNvPr>
            <p:cNvSpPr/>
            <p:nvPr/>
          </p:nvSpPr>
          <p:spPr bwMode="auto">
            <a:xfrm>
              <a:off x="551384" y="2868731"/>
              <a:ext cx="1080120" cy="360040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FEF0AFAE-74F9-F2D4-50B4-D5CB0F4E8F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5400" y="3228771"/>
              <a:ext cx="763284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129160E-911E-08AF-A92E-0F298A5DF5BC}"/>
                </a:ext>
              </a:extLst>
            </p:cNvPr>
            <p:cNvSpPr/>
            <p:nvPr/>
          </p:nvSpPr>
          <p:spPr bwMode="auto">
            <a:xfrm>
              <a:off x="1631504" y="2529658"/>
              <a:ext cx="1548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SIFS + 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3 ×SLOT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1997994-6219-63CD-B5D5-2AAE7E391C40}"/>
                </a:ext>
              </a:extLst>
            </p:cNvPr>
            <p:cNvSpPr/>
            <p:nvPr/>
          </p:nvSpPr>
          <p:spPr bwMode="auto">
            <a:xfrm>
              <a:off x="3179504" y="2529658"/>
              <a:ext cx="4860000" cy="6991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Times New Roman" pitchFamily="16" charset="0"/>
                  <a:ea typeface="MS Gothic" charset="-128"/>
                </a:rPr>
                <a:t>[0 .. 15]×SLOT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CEC44D37-4731-55F6-376B-DD5CCF61404A}"/>
                </a:ext>
              </a:extLst>
            </p:cNvPr>
            <p:cNvSpPr txBox="1"/>
            <p:nvPr/>
          </p:nvSpPr>
          <p:spPr>
            <a:xfrm>
              <a:off x="8316520" y="3048751"/>
              <a:ext cx="302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0DF1E0B9-56C4-3EFA-3319-42E88F009C43}"/>
              </a:ext>
            </a:extLst>
          </p:cNvPr>
          <p:cNvSpPr txBox="1"/>
          <p:nvPr/>
        </p:nvSpPr>
        <p:spPr>
          <a:xfrm>
            <a:off x="892403" y="2276127"/>
            <a:ext cx="75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BK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3B99309-34D6-AE50-EF83-C4FAE3D067B5}"/>
              </a:ext>
            </a:extLst>
          </p:cNvPr>
          <p:cNvSpPr txBox="1"/>
          <p:nvPr/>
        </p:nvSpPr>
        <p:spPr>
          <a:xfrm>
            <a:off x="890743" y="3160274"/>
            <a:ext cx="75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AF66DC6-4B44-2C59-2D6E-D36F119879D1}"/>
              </a:ext>
            </a:extLst>
          </p:cNvPr>
          <p:cNvSpPr txBox="1"/>
          <p:nvPr/>
        </p:nvSpPr>
        <p:spPr>
          <a:xfrm>
            <a:off x="914401" y="4024257"/>
            <a:ext cx="75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VI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6B989AA-47E9-0B8D-F831-C99225E49D91}"/>
              </a:ext>
            </a:extLst>
          </p:cNvPr>
          <p:cNvSpPr txBox="1"/>
          <p:nvPr/>
        </p:nvSpPr>
        <p:spPr>
          <a:xfrm>
            <a:off x="929846" y="4888240"/>
            <a:ext cx="75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VO</a:t>
            </a:r>
          </a:p>
        </p:txBody>
      </p:sp>
    </p:spTree>
    <p:extLst>
      <p:ext uri="{BB962C8B-B14F-4D97-AF65-F5344CB8AC3E}">
        <p14:creationId xmlns:p14="http://schemas.microsoft.com/office/powerpoint/2010/main" val="95116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ED7B8-8052-1135-E886-DA93F96D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Analysis: System-Level Simulation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601444-67E4-38CA-1F8F-9C053696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884" y="4060916"/>
            <a:ext cx="5583766" cy="1990423"/>
          </a:xfrm>
        </p:spPr>
        <p:txBody>
          <a:bodyPr/>
          <a:lstStyle/>
          <a:p>
            <a:pPr marL="0" indent="0"/>
            <a:r>
              <a:rPr lang="en-US" dirty="0"/>
              <a:t>3000 AMP-STAs</a:t>
            </a:r>
          </a:p>
          <a:p>
            <a:pPr marL="0" indent="0"/>
            <a:r>
              <a:rPr lang="en-US" dirty="0"/>
              <a:t>Query all AMP-STAs every 60s</a:t>
            </a:r>
          </a:p>
          <a:p>
            <a:pPr marL="0" indent="0"/>
            <a:r>
              <a:rPr lang="en-US" dirty="0"/>
              <a:t>848µs per query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93DBC0-BE10-26EB-026C-34341514C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BF953B-07B2-C6EA-0B4C-14CB51F95C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C236452-C1B4-017D-40E1-AD60C4B941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 dirty="0"/>
          </a:p>
        </p:txBody>
      </p:sp>
      <p:pic>
        <p:nvPicPr>
          <p:cNvPr id="7" name="Inhaltsplatzhalter 25" descr="Bezeichnung mit einfarbiger Füllung">
            <a:extLst>
              <a:ext uri="{FF2B5EF4-FFF2-40B4-BE49-F238E27FC236}">
                <a16:creationId xmlns:a16="http://schemas.microsoft.com/office/drawing/2014/main" id="{2DABE737-EAB1-BA1E-7888-2F0678D45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767469" y="2558511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Grafik 7" descr="Drahtlosrouter mit einfarbiger Füllung">
            <a:extLst>
              <a:ext uri="{FF2B5EF4-FFF2-40B4-BE49-F238E27FC236}">
                <a16:creationId xmlns:a16="http://schemas.microsoft.com/office/drawing/2014/main" id="{D32D78FE-F367-1171-A22A-9D7F21AE0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1325" y="2558511"/>
            <a:ext cx="838652" cy="838652"/>
          </a:xfrm>
          <a:prstGeom prst="rect">
            <a:avLst/>
          </a:prstGeom>
        </p:spPr>
      </p:pic>
      <p:pic>
        <p:nvPicPr>
          <p:cNvPr id="12" name="Inhaltsplatzhalter 25" descr="Bezeichnung mit einfarbiger Füllung">
            <a:extLst>
              <a:ext uri="{FF2B5EF4-FFF2-40B4-BE49-F238E27FC236}">
                <a16:creationId xmlns:a16="http://schemas.microsoft.com/office/drawing/2014/main" id="{28E31625-0812-9FE9-77B8-3076047C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151783" y="2006347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Inhaltsplatzhalter 25" descr="Bezeichnung mit einfarbiger Füllung">
            <a:extLst>
              <a:ext uri="{FF2B5EF4-FFF2-40B4-BE49-F238E27FC236}">
                <a16:creationId xmlns:a16="http://schemas.microsoft.com/office/drawing/2014/main" id="{D681F35B-1038-CC4B-BDC9-5B70A8B6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736639" y="2361924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Inhaltsplatzhalter 25" descr="Bezeichnung mit einfarbiger Füllung">
            <a:extLst>
              <a:ext uri="{FF2B5EF4-FFF2-40B4-BE49-F238E27FC236}">
                <a16:creationId xmlns:a16="http://schemas.microsoft.com/office/drawing/2014/main" id="{D8F3CB7A-BB97-DDC1-1912-E1A35F91A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048886" y="3424224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Inhaltsplatzhalter 25" descr="Bezeichnung mit einfarbiger Füllung">
            <a:extLst>
              <a:ext uri="{FF2B5EF4-FFF2-40B4-BE49-F238E27FC236}">
                <a16:creationId xmlns:a16="http://schemas.microsoft.com/office/drawing/2014/main" id="{F35C8063-0CCC-60BF-7AC5-30DA4A60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104280" y="3279820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Inhaltsplatzhalter 25" descr="Bezeichnung mit einfarbiger Füllung">
            <a:extLst>
              <a:ext uri="{FF2B5EF4-FFF2-40B4-BE49-F238E27FC236}">
                <a16:creationId xmlns:a16="http://schemas.microsoft.com/office/drawing/2014/main" id="{B07FAD47-C441-2DE8-7401-FF646646F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773600" y="3445230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Inhaltsplatzhalter 25" descr="Bezeichnung mit einfarbiger Füllung">
            <a:extLst>
              <a:ext uri="{FF2B5EF4-FFF2-40B4-BE49-F238E27FC236}">
                <a16:creationId xmlns:a16="http://schemas.microsoft.com/office/drawing/2014/main" id="{F49F659F-F366-84F5-E016-8DE760487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455560" y="1794089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Inhaltsplatzhalter 25" descr="Bezeichnung mit einfarbiger Füllung">
            <a:extLst>
              <a:ext uri="{FF2B5EF4-FFF2-40B4-BE49-F238E27FC236}">
                <a16:creationId xmlns:a16="http://schemas.microsoft.com/office/drawing/2014/main" id="{DD2E73BF-0864-1580-127B-3B851DFD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922540" y="1440102"/>
            <a:ext cx="615686" cy="615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Grafik 18" descr="Drahtlosrouter mit einfarbiger Füllung">
            <a:extLst>
              <a:ext uri="{FF2B5EF4-FFF2-40B4-BE49-F238E27FC236}">
                <a16:creationId xmlns:a16="http://schemas.microsoft.com/office/drawing/2014/main" id="{7B3D0A17-7B56-0B3E-2357-69A4FA90B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4547" y="2613413"/>
            <a:ext cx="838652" cy="838652"/>
          </a:xfrm>
          <a:prstGeom prst="rect">
            <a:avLst/>
          </a:prstGeom>
        </p:spPr>
      </p:pic>
      <p:pic>
        <p:nvPicPr>
          <p:cNvPr id="20" name="Grafik 19" descr="Laptop mit einfarbiger Füllung">
            <a:extLst>
              <a:ext uri="{FF2B5EF4-FFF2-40B4-BE49-F238E27FC236}">
                <a16:creationId xmlns:a16="http://schemas.microsoft.com/office/drawing/2014/main" id="{EFED4E70-BB61-47E9-BC07-8AAF4D3ED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6770" y="2314190"/>
            <a:ext cx="778640" cy="778640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8A43C85A-AB46-9CE7-78C5-E49D38FD1CAB}"/>
              </a:ext>
            </a:extLst>
          </p:cNvPr>
          <p:cNvSpPr txBox="1">
            <a:spLocks/>
          </p:cNvSpPr>
          <p:nvPr/>
        </p:nvSpPr>
        <p:spPr bwMode="auto">
          <a:xfrm>
            <a:off x="7533076" y="4060917"/>
            <a:ext cx="4246028" cy="107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kern="0" dirty="0"/>
              <a:t>FTP Downloads, 1MB per file, 6Mb/s</a:t>
            </a:r>
          </a:p>
          <a:p>
            <a:pPr marL="0" indent="0"/>
            <a:endParaRPr lang="en-US" kern="0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B86FE07A-7BB8-C061-A821-9EBC76032DDB}"/>
              </a:ext>
            </a:extLst>
          </p:cNvPr>
          <p:cNvSpPr txBox="1">
            <a:spLocks/>
          </p:cNvSpPr>
          <p:nvPr/>
        </p:nvSpPr>
        <p:spPr bwMode="auto">
          <a:xfrm>
            <a:off x="4633700" y="5437527"/>
            <a:ext cx="4246028" cy="107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kern="0" dirty="0"/>
              <a:t>KPI: FTP Download delay</a:t>
            </a:r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4745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C55EA-6BF0-9592-B40A-00656310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n = 3000, Query every 60s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BD5F6-E795-8423-85C0-074795FD4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CABB5-9086-8A96-3463-5A62919AEE3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E280AF9-F7AE-A2D4-8C08-AD473CCFE7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75AEBC-7518-EB5F-7F72-65693E998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b="325"/>
          <a:stretch/>
        </p:blipFill>
        <p:spPr>
          <a:xfrm>
            <a:off x="678718" y="1556792"/>
            <a:ext cx="10832450" cy="461540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4EBFE78-E6F1-D546-D39B-98EF02D3D072}"/>
              </a:ext>
            </a:extLst>
          </p:cNvPr>
          <p:cNvSpPr txBox="1"/>
          <p:nvPr/>
        </p:nvSpPr>
        <p:spPr>
          <a:xfrm>
            <a:off x="1703512" y="2204864"/>
            <a:ext cx="51125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Baseline (no AMP STAs)</a:t>
            </a:r>
          </a:p>
          <a:p>
            <a:r>
              <a:rPr lang="en-US" dirty="0">
                <a:solidFill>
                  <a:schemeClr val="tx1"/>
                </a:solidFill>
              </a:rPr>
              <a:t>Query with AC_BE</a:t>
            </a:r>
          </a:p>
          <a:p>
            <a:r>
              <a:rPr lang="en-US" dirty="0">
                <a:solidFill>
                  <a:schemeClr val="tx1"/>
                </a:solidFill>
              </a:rPr>
              <a:t>Query with AC_BK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43A2B5E-02D3-724A-14BB-0C71192EC978}"/>
              </a:ext>
            </a:extLst>
          </p:cNvPr>
          <p:cNvCxnSpPr/>
          <p:nvPr/>
        </p:nvCxnSpPr>
        <p:spPr bwMode="auto">
          <a:xfrm>
            <a:off x="6096000" y="2420888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BC7ACECB-DBAE-4162-9D9F-5AE4DE3488D1}"/>
              </a:ext>
            </a:extLst>
          </p:cNvPr>
          <p:cNvCxnSpPr/>
          <p:nvPr/>
        </p:nvCxnSpPr>
        <p:spPr bwMode="auto">
          <a:xfrm>
            <a:off x="6096000" y="3140968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71FF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A5103123-4AF8-4198-85FB-6590375B44B7}"/>
              </a:ext>
            </a:extLst>
          </p:cNvPr>
          <p:cNvCxnSpPr/>
          <p:nvPr/>
        </p:nvCxnSpPr>
        <p:spPr bwMode="auto">
          <a:xfrm>
            <a:off x="6096000" y="2780928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382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A3BC9-46F5-9549-5292-2CDCAD12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AMP Query Duration?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B86A72-FFCF-E910-76F4-B65E47AE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KPI: Query delay</a:t>
            </a:r>
          </a:p>
          <a:p>
            <a:r>
              <a:rPr lang="en-US" dirty="0"/>
              <a:t>Worst-case assumptions: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AMP-STAs need to queried at the same point in time and same time interval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AMP-STAs are queried in random order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9F59E0-9BBF-3548-0759-C173A4962F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E7BC2-34FF-70C0-22E8-8217611B60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7AC98DB-DBAB-C244-115B-DB8EA8F654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C55EA-6BF0-9592-B40A-00656310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Delay (n = 3000 AMP STAs)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BD5F6-E795-8423-85C0-074795FD4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CABB5-9086-8A96-3463-5A62919AEE3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E280AF9-F7AE-A2D4-8C08-AD473CCFE7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75AEBC-7518-EB5F-7F72-65693E998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5288" r="-10" b="375"/>
          <a:stretch/>
        </p:blipFill>
        <p:spPr>
          <a:xfrm>
            <a:off x="679775" y="1700808"/>
            <a:ext cx="10832450" cy="46085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4EBFE78-E6F1-D546-D39B-98EF02D3D072}"/>
              </a:ext>
            </a:extLst>
          </p:cNvPr>
          <p:cNvSpPr txBox="1"/>
          <p:nvPr/>
        </p:nvSpPr>
        <p:spPr>
          <a:xfrm>
            <a:off x="7121783" y="4506822"/>
            <a:ext cx="40955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Baseline (no FTP traffic)</a:t>
            </a:r>
          </a:p>
          <a:p>
            <a:r>
              <a:rPr lang="en-US" dirty="0">
                <a:solidFill>
                  <a:schemeClr val="tx1"/>
                </a:solidFill>
              </a:rPr>
              <a:t>AC_BE</a:t>
            </a:r>
          </a:p>
          <a:p>
            <a:r>
              <a:rPr lang="en-US" dirty="0">
                <a:solidFill>
                  <a:schemeClr val="tx1"/>
                </a:solidFill>
              </a:rPr>
              <a:t>AC_BK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43A2B5E-02D3-724A-14BB-0C71192EC978}"/>
              </a:ext>
            </a:extLst>
          </p:cNvPr>
          <p:cNvCxnSpPr/>
          <p:nvPr/>
        </p:nvCxnSpPr>
        <p:spPr bwMode="auto">
          <a:xfrm>
            <a:off x="10425272" y="4722846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BC7ACECB-DBAE-4162-9D9F-5AE4DE3488D1}"/>
              </a:ext>
            </a:extLst>
          </p:cNvPr>
          <p:cNvCxnSpPr/>
          <p:nvPr/>
        </p:nvCxnSpPr>
        <p:spPr bwMode="auto">
          <a:xfrm>
            <a:off x="10425272" y="5514934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71FF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A5103123-4AF8-4198-85FB-6590375B44B7}"/>
              </a:ext>
            </a:extLst>
          </p:cNvPr>
          <p:cNvCxnSpPr/>
          <p:nvPr/>
        </p:nvCxnSpPr>
        <p:spPr bwMode="auto">
          <a:xfrm>
            <a:off x="10425272" y="5118890"/>
            <a:ext cx="57606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1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25E21-96F5-B678-D9B4-468DB7ED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F387AD-FB15-50F5-D9AE-19C0039D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Restricting the AMP-STA communication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trigger based: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AMP STAs are not allowed to access the channel on their own, only if polled by the AMP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AC_BK: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AMP AP uses AC_BK to access the channel</a:t>
            </a:r>
          </a:p>
          <a:p>
            <a:pPr marL="0" indent="0"/>
            <a:r>
              <a:rPr lang="en-US" dirty="0"/>
              <a:t>	will limit the impact of AMP to legacy networks in 2.4GHz.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a side-effect, also limits the product </a:t>
            </a:r>
          </a:p>
          <a:p>
            <a:pPr marL="0" indent="0"/>
            <a:r>
              <a:rPr lang="en-US" dirty="0"/>
              <a:t>			(number of AMP STAs)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6" charset="0"/>
                <a:ea typeface="MS Gothic" charset="-128"/>
              </a:rPr>
              <a:t> × </a:t>
            </a:r>
            <a:r>
              <a:rPr lang="en-US" dirty="0"/>
              <a:t>(queries per time interval)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not invent new access restrictions, just follow the time-proven methods of the baseline standard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0990F5-CF02-E98C-F49C-4E9E1EA29A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66D506-3215-FB70-F118-04C1F554F3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4E791EF-3520-963E-63EA-F178252AB75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11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400</Words>
  <Application>Microsoft Macintosh PowerPoint</Application>
  <PresentationFormat>Breitbild</PresentationFormat>
  <Paragraphs>86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Office</vt:lpstr>
      <vt:lpstr>Microsoft Word 97- 2004-Dokument</vt:lpstr>
      <vt:lpstr>AMP Communication Channel Usage Estimation Part 2: AC_BK</vt:lpstr>
      <vt:lpstr>Abstract</vt:lpstr>
      <vt:lpstr>IEEE 802.11 Access Categories</vt:lpstr>
      <vt:lpstr>Interference Analysis: System-Level Simulation</vt:lpstr>
      <vt:lpstr>Results n = 3000, Query every 60s</vt:lpstr>
      <vt:lpstr>What about the AMP Query Duration?</vt:lpstr>
      <vt:lpstr>Query Delay (n = 3000 AMP STAs)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 Communication Channel Usage Estimation</dc:title>
  <dc:creator>Sebastian Max</dc:creator>
  <cp:keywords/>
  <cp:lastModifiedBy>Sebastian Max</cp:lastModifiedBy>
  <cp:revision>9</cp:revision>
  <cp:lastPrinted>1601-01-01T00:00:00Z</cp:lastPrinted>
  <dcterms:created xsi:type="dcterms:W3CDTF">2023-09-11T20:09:51Z</dcterms:created>
  <dcterms:modified xsi:type="dcterms:W3CDTF">2023-09-13T18:32:34Z</dcterms:modified>
  <cp:category>Name, Affiliation</cp:category>
</cp:coreProperties>
</file>