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9"/>
  </p:notesMasterIdLst>
  <p:handoutMasterIdLst>
    <p:handoutMasterId r:id="rId10"/>
  </p:handoutMasterIdLst>
  <p:sldIdLst>
    <p:sldId id="256" r:id="rId5"/>
    <p:sldId id="257" r:id="rId6"/>
    <p:sldId id="265" r:id="rId7"/>
    <p:sldId id="395" r:id="rId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3" d="100"/>
          <a:sy n="63" d="100"/>
        </p:scale>
        <p:origin x="1814"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11-23-1618r1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September 2023 Liaison Report to 802.11 WG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2023-09-12</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September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51 voters as of September 2023.</a:t>
            </a:r>
          </a:p>
          <a:p>
            <a:pPr marL="0">
              <a:buFont typeface="Arial" panose="020B0604020202020204" pitchFamily="34" charset="0"/>
              <a:buChar char="•"/>
            </a:pPr>
            <a:r>
              <a:rPr lang="en-US" b="0" i="0" dirty="0">
                <a:solidFill>
                  <a:schemeClr val="tx1"/>
                </a:solidFill>
                <a:effectLst/>
                <a:latin typeface="+mj-lt"/>
              </a:rPr>
              <a:t>Group had one session </a:t>
            </a:r>
            <a:r>
              <a:rPr lang="en-US" b="0" dirty="0">
                <a:solidFill>
                  <a:schemeClr val="tx1"/>
                </a:solidFill>
                <a:latin typeface="+mj-lt"/>
              </a:rPr>
              <a:t>on Monday. </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3792667710"/>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Agenda</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935737" y="1219200"/>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fontScale="92500" lnSpcReduction="10000"/>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endParaRPr lang="en-US" sz="2400" kern="0" dirty="0"/>
          </a:p>
          <a:p>
            <a:pPr marL="457200" indent="-457200">
              <a:buFont typeface="+mj-lt"/>
              <a:buAutoNum type="arabicPeriod"/>
            </a:pPr>
            <a:r>
              <a:rPr lang="en-US" sz="3100" kern="0" dirty="0"/>
              <a:t>Liaison reports from 802.11 and 802.15 </a:t>
            </a:r>
          </a:p>
          <a:p>
            <a:pPr marL="457200" indent="-457200">
              <a:buFont typeface="+mj-lt"/>
              <a:buAutoNum type="arabicPeriod"/>
            </a:pPr>
            <a:r>
              <a:rPr lang="en-US" sz="3100" kern="0" dirty="0"/>
              <a:t>Enhanced Sub-1GHz Coexistence Study Group</a:t>
            </a:r>
          </a:p>
          <a:p>
            <a:pPr marL="914400" lvl="1" indent="-457200">
              <a:buFont typeface="Arial" panose="020B0604020202020204" pitchFamily="34" charset="0"/>
              <a:buChar char="•"/>
            </a:pPr>
            <a:r>
              <a:rPr lang="en-US" sz="2800" b="0" i="0" dirty="0">
                <a:solidFill>
                  <a:srgbClr val="222222"/>
                </a:solidFill>
                <a:effectLst/>
              </a:rPr>
              <a:t>IEEE 802.19.3 provides coexistence recommendations for IEEE 802.11ah and IEEE 802.15.4 based systems operating in SUB-1 GHz frequency bands. </a:t>
            </a:r>
          </a:p>
          <a:p>
            <a:pPr marL="914400" lvl="1" indent="-457200">
              <a:buFont typeface="Arial" panose="020B0604020202020204" pitchFamily="34" charset="0"/>
              <a:buChar char="•"/>
            </a:pPr>
            <a:r>
              <a:rPr lang="en-US" sz="2800" b="0" i="0" dirty="0">
                <a:solidFill>
                  <a:srgbClr val="222222"/>
                </a:solidFill>
                <a:effectLst/>
              </a:rPr>
              <a:t>The activity in 802.15 has resulted in changes to 802.15.4 Channel Access options to address new requirements for metering systems in Japan. Those changes affect the coexistence between 802.11ah and 802.15.4g, thus  updates to 802.19.3 will promote better coexistence between IEEE 802.11ah and IEEE 802.15.4 based systems.</a:t>
            </a:r>
          </a:p>
          <a:p>
            <a:pPr marL="914400" lvl="1" indent="-457200">
              <a:buFont typeface="Arial" panose="020B0604020202020204" pitchFamily="34" charset="0"/>
              <a:buChar char="•"/>
            </a:pPr>
            <a:r>
              <a:rPr lang="en-US" sz="2800" kern="0" dirty="0">
                <a:solidFill>
                  <a:srgbClr val="222222"/>
                </a:solidFill>
              </a:rPr>
              <a:t>Study Group prepared a new PAR and CSD for the consideration of WG. </a:t>
            </a:r>
            <a:r>
              <a:rPr lang="en-US" sz="2800" b="0" i="0" kern="0" dirty="0">
                <a:solidFill>
                  <a:srgbClr val="222222"/>
                </a:solidFill>
              </a:rPr>
              <a:t>WG motion passed for EC be requested to forward </a:t>
            </a:r>
            <a:r>
              <a:rPr lang="en-US" sz="2800" b="0" i="0" kern="0" dirty="0" err="1">
                <a:solidFill>
                  <a:srgbClr val="222222"/>
                </a:solidFill>
              </a:rPr>
              <a:t>Nescom</a:t>
            </a:r>
            <a:r>
              <a:rPr lang="en-US" sz="3100" b="0" i="0" kern="0" dirty="0">
                <a:solidFill>
                  <a:srgbClr val="222222"/>
                </a:solidFill>
              </a:rPr>
              <a:t>. </a:t>
            </a:r>
            <a:endParaRPr lang="en-US" sz="3100" b="0" i="0" kern="0"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802.19.3a PAR and CSD</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685800" y="1639038"/>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Current PAR and CSD drafts are available at 802.19 document repository:</a:t>
            </a:r>
          </a:p>
          <a:p>
            <a:endParaRPr lang="en-US" sz="2400" kern="0" dirty="0"/>
          </a:p>
          <a:p>
            <a:pPr marL="342900" indent="-342900">
              <a:buFont typeface="Arial" panose="020B0604020202020204" pitchFamily="34" charset="0"/>
              <a:buChar char="•"/>
            </a:pPr>
            <a:r>
              <a:rPr lang="en-US" sz="2400" b="0" i="0" dirty="0">
                <a:solidFill>
                  <a:srgbClr val="000000"/>
                </a:solidFill>
                <a:effectLst/>
              </a:rPr>
              <a:t>802.19.3a PAR draft </a:t>
            </a:r>
            <a:r>
              <a:rPr lang="en-US" sz="2400" b="0" dirty="0">
                <a:solidFill>
                  <a:schemeClr val="tx1"/>
                </a:solidFill>
              </a:rPr>
              <a:t>(IEEE 802.</a:t>
            </a:r>
            <a:r>
              <a:rPr lang="en-US" sz="2400" b="0" i="0" dirty="0">
                <a:solidFill>
                  <a:schemeClr val="tx1"/>
                </a:solidFill>
                <a:effectLst/>
              </a:rPr>
              <a:t>19-23-0017r02)</a:t>
            </a:r>
          </a:p>
          <a:p>
            <a:pPr marL="342900" indent="-342900">
              <a:buFont typeface="Arial" panose="020B0604020202020204" pitchFamily="34" charset="0"/>
              <a:buChar char="•"/>
            </a:pPr>
            <a:r>
              <a:rPr lang="en-US" sz="2400" b="0" kern="0" dirty="0">
                <a:solidFill>
                  <a:schemeClr val="tx1"/>
                </a:solidFill>
              </a:rPr>
              <a:t>802.19.3a CSD Draft (</a:t>
            </a:r>
            <a:r>
              <a:rPr lang="en-US" sz="2400" b="0" dirty="0">
                <a:solidFill>
                  <a:schemeClr val="tx1"/>
                </a:solidFill>
              </a:rPr>
              <a:t>IEEE 802.</a:t>
            </a:r>
            <a:r>
              <a:rPr lang="en-US" sz="2400" b="0" i="0" dirty="0">
                <a:solidFill>
                  <a:schemeClr val="tx1"/>
                </a:solidFill>
                <a:effectLst/>
              </a:rPr>
              <a:t>19-23-0018r02</a:t>
            </a:r>
            <a:r>
              <a:rPr lang="en-US" sz="2400" b="0" kern="0" dirty="0">
                <a:solidFill>
                  <a:schemeClr val="tx1"/>
                </a:solidFill>
              </a:rPr>
              <a:t>)</a:t>
            </a: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endParaRPr lang="en-US" sz="2400" kern="0" dirty="0"/>
          </a:p>
          <a:p>
            <a:endParaRPr lang="en-US" sz="2400" kern="0" dirty="0"/>
          </a:p>
        </p:txBody>
      </p:sp>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schemas.microsoft.com/office/2006/metadata/properties"/>
    <ds:schemaRef ds:uri="http://purl.org/dc/dcmitype/"/>
    <ds:schemaRef ds:uri="http://www.w3.org/XML/1998/namespace"/>
    <ds:schemaRef ds:uri="http://schemas.microsoft.com/office/2006/documentManagement/types"/>
    <ds:schemaRef ds:uri="http://schemas.openxmlformats.org/package/2006/metadata/core-properties"/>
    <ds:schemaRef ds:uri="ba37140e-f4c5-4a6c-a9b4-20a691ce6c8a"/>
    <ds:schemaRef ds:uri="http://purl.org/dc/terms/"/>
    <ds:schemaRef ds:uri="http://schemas.microsoft.com/office/infopath/2007/PartnerControls"/>
    <ds:schemaRef ds:uri="cc9c437c-ae0c-4066-8d90-a0f7de786127"/>
    <ds:schemaRef ds:uri="http://purl.org/dc/elements/1.1/"/>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31592</TotalTime>
  <Words>307</Words>
  <Application>Microsoft Office PowerPoint</Application>
  <PresentationFormat>Widescreen</PresentationFormat>
  <Paragraphs>55</Paragraphs>
  <Slides>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 Theme</vt:lpstr>
      <vt:lpstr>Document</vt:lpstr>
      <vt:lpstr>802.19 WG September 2023 Liaison Report to 802.11 WG</vt:lpstr>
      <vt:lpstr>IEEE 802.19 Overview</vt:lpstr>
      <vt:lpstr>Agenda</vt:lpstr>
      <vt:lpstr>802.19.3a PAR and CSD</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2023 802.19 Liaison Report</dc:title>
  <dc:subject>January 2023</dc:subject>
  <dc:creator/>
  <dc:description>Tuncer Baykas (Ofinno)</dc:description>
  <cp:lastModifiedBy>Tuncer Baykas</cp:lastModifiedBy>
  <cp:revision>49</cp:revision>
  <cp:lastPrinted>1601-01-01T00:00:00Z</cp:lastPrinted>
  <dcterms:created xsi:type="dcterms:W3CDTF">2020-01-12T14:48:27Z</dcterms:created>
  <dcterms:modified xsi:type="dcterms:W3CDTF">2023-09-12T21:18:42Z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