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8" r:id="rId4"/>
    <p:sldId id="265" r:id="rId5"/>
    <p:sldId id="266" r:id="rId6"/>
    <p:sldId id="271" r:id="rId7"/>
    <p:sldId id="267" r:id="rId8"/>
    <p:sldId id="27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5646" autoAdjust="0"/>
  </p:normalViewPr>
  <p:slideViewPr>
    <p:cSldViewPr>
      <p:cViewPr varScale="1">
        <p:scale>
          <a:sx n="122" d="100"/>
          <a:sy n="122" d="100"/>
        </p:scale>
        <p:origin x="89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79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5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__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Low Latency Transmission in EMLMR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778023"/>
              </p:ext>
            </p:extLst>
          </p:nvPr>
        </p:nvGraphicFramePr>
        <p:xfrm>
          <a:off x="506413" y="2674938"/>
          <a:ext cx="8085137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527300" progId="Word.Document.8">
                  <p:embed/>
                </p:oleObj>
              </mc:Choice>
              <mc:Fallback>
                <p:oleObj name="문서" r:id="rId3" imgW="8255000" imgH="2527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74938"/>
                        <a:ext cx="8085137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11be introduced the EMLMR operation to increase throughput. </a:t>
            </a:r>
            <a:endParaRPr lang="en-US" altLang="ko-KR" sz="18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800" dirty="0"/>
              <a:t>The EMLMR operation of 11be might</a:t>
            </a:r>
            <a:r>
              <a:rPr lang="ko-KR" altLang="en-US" sz="1800" dirty="0"/>
              <a:t> </a:t>
            </a:r>
            <a:r>
              <a:rPr lang="en-US" altLang="ko-KR" sz="1800" dirty="0"/>
              <a:t>have a latency issue: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600" dirty="0"/>
              <a:t>When a low-latency frame occurred for the EMLMR non-AP MLD to transmit while receiving a frame from the AP MLD, the non-AP MLD has to wait until the end of reception.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800" dirty="0"/>
              <a:t>In the 11bn PAR, </a:t>
            </a:r>
            <a:r>
              <a:rPr lang="en-US" sz="1800" dirty="0"/>
              <a:t>tail of latency reduction is included.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“at least one mode of operation capable of reducing latency by 25% for the 95th percentile of the latency distribution compared to the Extremely High Throughput MAC/PHY operation”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800" dirty="0"/>
              <a:t>This contribution discusses low latency traffic transmission in EMLMR operation.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881E63-D513-1CE9-1118-FD29E4FA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Background: 11be EMLMR operation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1E93946-AE12-DDB9-9F9D-01F58BEAE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447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" altLang="ko-KR" sz="1800" dirty="0"/>
              <a:t>When the EMLMR non-AP MLD receives initial frame from the AP MLD on the one of the EMLMR links, the non-AP MLD shall switch RF chains to the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" altLang="ko-KR" sz="1600" dirty="0"/>
              <a:t>More Nss can be deployed for the high throughput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While the EMLMR non-AP MLD is receiving a frame in one of EMLMR links, t</a:t>
            </a:r>
            <a:r>
              <a:rPr kumimoji="1" lang="en" altLang="ko-KR" sz="1800" dirty="0"/>
              <a:t>he EMLMR non AP MLD cannot receive or transmit in the other EMLMR links.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CAD501E-6D37-34F9-38A6-A2F24188D6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0A1A8F-A139-5D6B-1341-7248B0F478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25862AA-786E-E1B3-4725-DCCDCB43FF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2114262-B592-53AB-0457-0FBDA4C74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170884"/>
            <a:ext cx="8386635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9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Issue: Latency in EMLMR operation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While the EMLMR non-AP MLD is receiving or transmitting on one of the EMLMR links, the non-AP MLD cannot use the other EMLMR links.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When low latency frames are enqueued to the non-AP MLD while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the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non-AP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MLD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is operating in the EMLMR mode, the non-AP MLD should wait until the end of the EMLMR mode operation.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7C4257E-B391-705F-B4F6-541CB8E76D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557" y="3774915"/>
            <a:ext cx="6734136" cy="256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31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8504C7-4837-5DEE-6576-D95663BB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Low Latency EMLMR Operation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CBBF2B-9653-5704-D96A-96159EF80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027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STA 1 of the STA MLD can request the AP MLD 1 to release some of </a:t>
            </a:r>
            <a:r>
              <a:rPr kumimoji="1" lang="en-US" altLang="ko-KR" sz="2000" dirty="0" err="1"/>
              <a:t>Nss</a:t>
            </a:r>
            <a:r>
              <a:rPr kumimoji="1" lang="en-US" altLang="ko-KR" sz="2000" dirty="0"/>
              <a:t> for transmitting low latency packets using other links.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AP MLD can release some of </a:t>
            </a:r>
            <a:r>
              <a:rPr kumimoji="1" lang="en-US" altLang="ko-KR" sz="2000" dirty="0" err="1"/>
              <a:t>Nss</a:t>
            </a:r>
            <a:r>
              <a:rPr kumimoji="1" lang="en-US" altLang="ko-KR" sz="2000" dirty="0"/>
              <a:t> in link 1 and AP MLD and STA MLD can communicate with the reduced spatial streams in link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STA MLD can utilize the released </a:t>
            </a:r>
            <a:r>
              <a:rPr kumimoji="1" lang="en-US" altLang="ko-KR" sz="2000" dirty="0" err="1"/>
              <a:t>Nss</a:t>
            </a:r>
            <a:r>
              <a:rPr kumimoji="1" lang="en-US" altLang="ko-KR" sz="2000" dirty="0"/>
              <a:t> to transmit low latency packets in the other link(s).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5B31CFF-D38A-C793-0C8B-61DC3CB57E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658376-D80D-E93C-B40A-E3B702690A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6441EDEE-09C3-16F0-F47A-F07BBBBFC9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4E67F4E2-6EE4-7460-B2CA-8E1E1F2B0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38" y="3464436"/>
            <a:ext cx="7772400" cy="255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26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8504C7-4837-5DEE-6576-D95663BB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Low Latency EMLMR Operation (cont’d)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CBBF2B-9653-5704-D96A-96159EF80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027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After the communication in link2 ends, AP MLD and STA MLD can communicate in link 1 with EMLMR </a:t>
            </a:r>
            <a:r>
              <a:rPr kumimoji="1" lang="en-US" altLang="ko-KR" sz="2000" dirty="0" err="1"/>
              <a:t>Nss</a:t>
            </a:r>
            <a:r>
              <a:rPr kumimoji="1" lang="en-US" altLang="ko-KR" sz="2000" dirty="0"/>
              <a:t> and MCS.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5B31CFF-D38A-C793-0C8B-61DC3CB57E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658376-D80D-E93C-B40A-E3B702690A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6441EDEE-09C3-16F0-F47A-F07BBBBFC9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4007971-30BF-5004-4A51-D8157D819F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159273"/>
            <a:ext cx="7772400" cy="256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4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contribution, the low latency transmission method for the EMLMR operation is discussed.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While the EMLMR non-AP MLD is receiving frames in one of the EMLMR links, some </a:t>
            </a:r>
            <a:r>
              <a:rPr kumimoji="1" lang="en-US" altLang="ko-KR" dirty="0" err="1"/>
              <a:t>Nss</a:t>
            </a:r>
            <a:r>
              <a:rPr kumimoji="1" lang="en-US" altLang="ko-KR" dirty="0"/>
              <a:t> can be released from the EMLMR operation and non-AP MLD can transmit low latency traffic packets using the other EMLMR links with the released </a:t>
            </a:r>
            <a:r>
              <a:rPr kumimoji="1" lang="en-US" altLang="ko-KR" dirty="0" err="1"/>
              <a:t>Nss</a:t>
            </a:r>
            <a:r>
              <a:rPr kumimoji="1" lang="en-US" altLang="ko-KR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Low latency frames of the non-AP MLD or the AP MLD can be transmitted during the EMLMR operation.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214498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" altLang="ko-KR" sz="2000" dirty="0"/>
              <a:t>[1] 11-23/1166r3: UHR proposed PAR, https://</a:t>
            </a:r>
            <a:r>
              <a:rPr kumimoji="1" lang="en" altLang="ko-KR" sz="2000" dirty="0" err="1"/>
              <a:t>mentor.ieee.org</a:t>
            </a:r>
            <a:r>
              <a:rPr kumimoji="1" lang="en" altLang="ko-KR" sz="2000" dirty="0"/>
              <a:t>/802.11/</a:t>
            </a:r>
            <a:r>
              <a:rPr kumimoji="1" lang="en" altLang="ko-KR" sz="2000" dirty="0" err="1"/>
              <a:t>dcn</a:t>
            </a:r>
            <a:r>
              <a:rPr kumimoji="1" lang="en" altLang="ko-KR" sz="2000" dirty="0"/>
              <a:t>/23/11-23-0480-03-0uhr-uhr-proposed-par.pdf</a:t>
            </a:r>
            <a:endParaRPr kumimoji="1"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416158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5928</TotalTime>
  <Words>607</Words>
  <Application>Microsoft Macintosh PowerPoint</Application>
  <PresentationFormat>화면 슬라이드 쇼(4:3)</PresentationFormat>
  <Paragraphs>69</Paragraphs>
  <Slides>8</Slides>
  <Notes>4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테마</vt:lpstr>
      <vt:lpstr>Microsoft Word 97 - 2004 문서</vt:lpstr>
      <vt:lpstr>Low Latency Transmission in EMLMR</vt:lpstr>
      <vt:lpstr>Abstract</vt:lpstr>
      <vt:lpstr>Background: 11be EMLMR operation</vt:lpstr>
      <vt:lpstr>Issue: Latency in EMLMR operation</vt:lpstr>
      <vt:lpstr>Low Latency EMLMR Operation</vt:lpstr>
      <vt:lpstr>Low Latency EMLMR Operation (cont’d)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164</cp:revision>
  <cp:lastPrinted>1601-01-01T00:00:00Z</cp:lastPrinted>
  <dcterms:created xsi:type="dcterms:W3CDTF">2023-07-02T14:02:18Z</dcterms:created>
  <dcterms:modified xsi:type="dcterms:W3CDTF">2023-09-11T21:53:49Z</dcterms:modified>
</cp:coreProperties>
</file>