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2" r:id="rId5"/>
    <p:sldId id="265" r:id="rId6"/>
    <p:sldId id="266" r:id="rId7"/>
    <p:sldId id="268" r:id="rId8"/>
    <p:sldId id="269" r:id="rId9"/>
    <p:sldId id="270" r:id="rId10"/>
    <p:sldId id="271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>
      <p:cViewPr varScale="1">
        <p:scale>
          <a:sx n="128" d="100"/>
          <a:sy n="128" d="100"/>
        </p:scale>
        <p:origin x="1136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802.11-23/1576r0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802.11-23/1576r0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802.11-23/1576r0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802.11-23/1576r0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802.11-23/1576r0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802.11-23/1576r0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Progress On Password Identifiers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558804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0CDBC-85FA-774C-90BD-8BD2C2403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Assuming + Response to 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15993-CFB7-1042-895D-FC15C8B0C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 would support the HPKE-protected password scheme if it used ANQP to distribute public keys and used a new AKM for its exclusive operation”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05A94-7695-8543-AA9D-4A3CFD9078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620DB-632C-C347-97BA-D5666B22AA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B81F5A-5D7D-404D-904E-7678CDF42B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99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An attempt to move forward to support a critical use case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4388C-E7AB-3544-8135-DCFA65162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What’s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AA5BB-3FC4-FE43-AFDA-91277D418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Traditionally, shared key authentication was per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Every STA in the ESS used the same 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SAE inherited this unfortunate architecture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use cases want to use multiple PSKs per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11i PSK protocol (aka WPA2-PSK) was hackable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Vendors sold product which supported multiple PSKs under a single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would do a dictionary attack against itself in 4way HS to determine which PSK the STA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is (intentionally!) not possible with SAE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PHYs are prohibiting the 11i PSK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will be impossible to support the use cases which require multiple credentials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will hinder adoption of new PHYs (or encourage their insecure use)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83D000-8037-2540-9712-AD8E48E35F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258B1-C3ED-5244-B85B-251E543E6E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2CADC3-F03F-C64E-9C6D-46BC02364B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947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Where Are Now?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Password identifiers have been part of IEEE Std 802.11 for years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Handset vendors UI concerns compelled RSNXE bit use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Privacy concerns have prevented their adoption into certification programs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Lack of adoption in certification programs have led to non-implementation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This is not a viable solution to address the multi-credential use case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Proposal for adding privacy to password identifiers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Use HPKE to encrypt the STA’s identity in the AP’s public key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Add AP’s public key to beacons and probe responses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Use new IE to hold protected password identifiers vs old kind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D38CC-DBFF-2640-8562-DC5D1E74A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Where Are We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5547A-F55A-C649-81F4-062281E61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Opposition to privacy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Don’t know how to age out public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TOFU is bad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…. something ….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 to use 802.1X with an EAP method that supports username/password instead of using SAE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TOFU is even worse– reduces security to that of WPA2-PSK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this addressed the use case it would be used already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802.1X/EAP for unique password credentials should be rejected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come up with a viable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HPKE-based proposal is simplest and most secure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can we move forward?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ADB6D-F019-994B-B4EB-26ECB6AC6D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B43EF-5CE0-8C4F-AB0E-5DD111D2CA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AE1E40-12B8-874B-BCE3-1AAE455057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27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59A19-4BC3-F141-AA09-903DB8DE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582F9-39AD-194F-86DE-0DDFA9DA9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Would removing the public key from the beacon help?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an ANQP exchange to ask for/receive AP’s public key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still has TOFU issues, but still better than 802.1X/EAP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Would using a new AKM exclusively for this help?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“transition” mode would probably require the new AKM plus AKM 24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UI would be cleaned up because if it’s the old AKMs, don’t include the “identity” widget, if it’s this new one, include it.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Easier to ignore if you don’t want to implement this– if the AKM is not supported it’s not </a:t>
            </a:r>
            <a:r>
              <a:rPr lang="en-US" dirty="0" err="1"/>
              <a:t>gonna</a:t>
            </a:r>
            <a:r>
              <a:rPr lang="en-US" dirty="0"/>
              <a:t> show up to a user, reduces the problem of misconfiguration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5DB70-8C08-8B4B-A66F-BCD65A2FEE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6E7C9-5C8F-7E4E-A83D-031D9E3269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547FBB-CCFB-E24C-9C26-790F1FC6C6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576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70917-00AB-EC45-8B83-46B248FA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33993-6B61-1849-AD5C-DF26F322E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“Removing the public key from beacons and using ANQP to distribute public keys would improve the HPKE-protected password identifier scheme”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E9DC56-D084-D54E-869C-7C18788661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E359A-DFA1-6644-8157-BBD600E4B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12C124-3BA5-BE4F-9996-55A1EC0C37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5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D0746-2B9B-BE44-9880-4753DF18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32DBE-D7F0-804D-B2D9-5C716D56F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“Using a unique AKM exclusively for protected password identifiers would improve the HPKE-protected password identifier scheme”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E523D-8E1C-C84C-8BFC-7A5BD24B3B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8BA2-44BD-A148-B9D5-DB6F212FF9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3B6E84-3718-0B4A-894B-44A198AE2E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619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62019-313C-644F-B745-5A7B080114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5F83D-FA87-3242-88BA-9A86C603D97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437CE-1ABF-9A4B-98A9-F13E5145D15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2E3F4-15E2-CA40-855B-5177CFE80A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329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4561</TotalTime>
  <Words>667</Words>
  <Application>Microsoft Macintosh PowerPoint</Application>
  <PresentationFormat>On-screen Show (4:3)</PresentationFormat>
  <Paragraphs>108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Progress On Password Identifiers</vt:lpstr>
      <vt:lpstr>Abstract</vt:lpstr>
      <vt:lpstr>What’s The Problem?</vt:lpstr>
      <vt:lpstr>Where Are Now?</vt:lpstr>
      <vt:lpstr>Where Are We Now?</vt:lpstr>
      <vt:lpstr>What Next?</vt:lpstr>
      <vt:lpstr>Straw Poll #1</vt:lpstr>
      <vt:lpstr>Straw Poll #2</vt:lpstr>
      <vt:lpstr>Backup</vt:lpstr>
      <vt:lpstr>Assuming + Response to Straw Polls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Harkins, Dan</dc:creator>
  <cp:lastModifiedBy>Harkins, Dan</cp:lastModifiedBy>
  <cp:revision>10</cp:revision>
  <cp:lastPrinted>1601-01-01T00:00:00Z</cp:lastPrinted>
  <dcterms:created xsi:type="dcterms:W3CDTF">2023-09-07T18:20:37Z</dcterms:created>
  <dcterms:modified xsi:type="dcterms:W3CDTF">2023-09-11T17:00:04Z</dcterms:modified>
</cp:coreProperties>
</file>