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6" r:id="rId5"/>
    <p:sldId id="262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67BD28-2422-9B9D-E856-515A17DC277C}" name="Juan Carlos Zuniga (juzuniga)" initials="J(" userId="S::juzuniga@cisco.com::819d4d47-0e26-4d9e-a140-ac575e3de652" providerId="AD"/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FF31B-D0F3-1649-A5B0-288E54117A3F}" v="562" dt="2023-09-11T13:38:23.182"/>
    <p1510:client id="{774B7257-3784-D19E-3FF0-9C1DB686F5B1}" v="150" dt="2023-09-11T13:36:36.547"/>
    <p1510:client id="{DB433A6B-B06B-338C-FCD1-1E4A2B4B611C}" v="49" dt="2023-09-11T13:47:15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me Henry (jerhenry)" userId="S::jerhenry@cisco.com::976d99fe-8e8f-4075-ac47-d601c3bf01de" providerId="AD" clId="Web-{2F4AB427-BFA8-99A5-0FAC-1203E23F3C34}"/>
    <pc:docChg chg="mod">
      <pc:chgData name="Jerome Henry (jerhenry)" userId="S::jerhenry@cisco.com::976d99fe-8e8f-4075-ac47-d601c3bf01de" providerId="AD" clId="Web-{2F4AB427-BFA8-99A5-0FAC-1203E23F3C34}" dt="2023-08-29T13:07:55.743" v="1"/>
      <pc:docMkLst>
        <pc:docMk/>
      </pc:docMkLst>
      <pc:sldChg chg="addCm">
        <pc:chgData name="Jerome Henry (jerhenry)" userId="S::jerhenry@cisco.com::976d99fe-8e8f-4075-ac47-d601c3bf01de" providerId="AD" clId="Web-{2F4AB427-BFA8-99A5-0FAC-1203E23F3C34}" dt="2023-08-29T13:07:55.743" v="1"/>
        <pc:sldMkLst>
          <pc:docMk/>
          <pc:sldMk cId="1440969495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2F4AB427-BFA8-99A5-0FAC-1203E23F3C34}" dt="2023-08-29T13:07:55.743" v="1"/>
              <pc2:cmMkLst xmlns:pc2="http://schemas.microsoft.com/office/powerpoint/2019/9/main/command">
                <pc:docMk/>
                <pc:sldMk cId="1440969495" sldId="265"/>
                <pc2:cmMk id="{C272B798-BB8E-45A2-99A1-C769D8578A55}"/>
              </pc2:cmMkLst>
            </pc226:cmChg>
          </p:ext>
        </pc:extLst>
      </pc:sldChg>
    </pc:docChg>
  </pc:docChgLst>
  <pc:docChgLst>
    <pc:chgData name="Juan Carlos Zuniga (juzuniga)" userId="S::juzuniga@cisco.com::819d4d47-0e26-4d9e-a140-ac575e3de652" providerId="AD" clId="Web-{DB433A6B-B06B-338C-FCD1-1E4A2B4B611C}"/>
    <pc:docChg chg="modSld">
      <pc:chgData name="Juan Carlos Zuniga (juzuniga)" userId="S::juzuniga@cisco.com::819d4d47-0e26-4d9e-a140-ac575e3de652" providerId="AD" clId="Web-{DB433A6B-B06B-338C-FCD1-1E4A2B4B611C}" dt="2023-09-11T13:47:15.558" v="48" actId="20577"/>
      <pc:docMkLst>
        <pc:docMk/>
      </pc:docMkLst>
      <pc:sldChg chg="modSp">
        <pc:chgData name="Juan Carlos Zuniga (juzuniga)" userId="S::juzuniga@cisco.com::819d4d47-0e26-4d9e-a140-ac575e3de652" providerId="AD" clId="Web-{DB433A6B-B06B-338C-FCD1-1E4A2B4B611C}" dt="2023-09-11T13:47:15.558" v="48" actId="20577"/>
        <pc:sldMkLst>
          <pc:docMk/>
          <pc:sldMk cId="4011723212" sldId="266"/>
        </pc:sldMkLst>
        <pc:spChg chg="mod">
          <ac:chgData name="Juan Carlos Zuniga (juzuniga)" userId="S::juzuniga@cisco.com::819d4d47-0e26-4d9e-a140-ac575e3de652" providerId="AD" clId="Web-{DB433A6B-B06B-338C-FCD1-1E4A2B4B611C}" dt="2023-09-11T13:47:15.558" v="48" actId="20577"/>
          <ac:spMkLst>
            <pc:docMk/>
            <pc:sldMk cId="4011723212" sldId="266"/>
            <ac:spMk id="9218" creationId="{00000000-0000-0000-0000-000000000000}"/>
          </ac:spMkLst>
        </pc:spChg>
      </pc:sldChg>
    </pc:docChg>
  </pc:docChgLst>
  <pc:docChgLst>
    <pc:chgData name="Juan Carlos Zuniga (juzuniga)" userId="S::juzuniga@cisco.com::819d4d47-0e26-4d9e-a140-ac575e3de652" providerId="AD" clId="Web-{53E03D45-89D7-AC05-AE81-BFF79AFD1E6D}"/>
    <pc:docChg chg="modSld">
      <pc:chgData name="Juan Carlos Zuniga (juzuniga)" userId="S::juzuniga@cisco.com::819d4d47-0e26-4d9e-a140-ac575e3de652" providerId="AD" clId="Web-{53E03D45-89D7-AC05-AE81-BFF79AFD1E6D}" dt="2023-08-22T13:13:18.107" v="63" actId="20577"/>
      <pc:docMkLst>
        <pc:docMk/>
      </pc:docMkLst>
      <pc:sldChg chg="modSp modCm">
        <pc:chgData name="Juan Carlos Zuniga (juzuniga)" userId="S::juzuniga@cisco.com::819d4d47-0e26-4d9e-a140-ac575e3de652" providerId="AD" clId="Web-{53E03D45-89D7-AC05-AE81-BFF79AFD1E6D}" dt="2023-08-22T13:13:18.107" v="63" actId="20577"/>
        <pc:sldMkLst>
          <pc:docMk/>
          <pc:sldMk cId="0" sldId="262"/>
        </pc:sldMkLst>
        <pc:spChg chg="mod">
          <ac:chgData name="Juan Carlos Zuniga (juzuniga)" userId="S::juzuniga@cisco.com::819d4d47-0e26-4d9e-a140-ac575e3de652" providerId="AD" clId="Web-{53E03D45-89D7-AC05-AE81-BFF79AFD1E6D}" dt="2023-08-22T13:13:18.107" v="63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uan Carlos Zuniga (juzuniga)" userId="S::juzuniga@cisco.com::819d4d47-0e26-4d9e-a140-ac575e3de652" providerId="AD" clId="Web-{53E03D45-89D7-AC05-AE81-BFF79AFD1E6D}" dt="2023-08-22T13:13:06.309" v="62" actId="20577"/>
              <pc2:cmMkLst xmlns:pc2="http://schemas.microsoft.com/office/powerpoint/2019/9/main/command">
                <pc:docMk/>
                <pc:sldMk cId="0" sldId="262"/>
                <pc2:cmMk id="{C468438D-7AFF-425A-ACA4-9A05417DF2B5}"/>
              </pc2:cmMkLst>
            </pc226:cmChg>
          </p:ext>
        </pc:extLst>
      </pc:sldChg>
    </pc:docChg>
  </pc:docChgLst>
  <pc:docChgLst>
    <pc:chgData name="Jerome Henry (jerhenry)" userId="976d99fe-8e8f-4075-ac47-d601c3bf01de" providerId="ADAL" clId="{B508989C-B8B3-3F42-9FA7-0DDE5B81E4AA}"/>
    <pc:docChg chg="addSld modSld">
      <pc:chgData name="Jerome Henry (jerhenry)" userId="976d99fe-8e8f-4075-ac47-d601c3bf01de" providerId="ADAL" clId="{B508989C-B8B3-3F42-9FA7-0DDE5B81E4AA}" dt="2023-08-29T13:03:46.877" v="692" actId="255"/>
      <pc:docMkLst>
        <pc:docMk/>
      </pc:docMkLst>
      <pc:sldChg chg="modSp mod">
        <pc:chgData name="Jerome Henry (jerhenry)" userId="976d99fe-8e8f-4075-ac47-d601c3bf01de" providerId="ADAL" clId="{B508989C-B8B3-3F42-9FA7-0DDE5B81E4AA}" dt="2023-08-29T13:00:13.336" v="302" actId="20577"/>
        <pc:sldMkLst>
          <pc:docMk/>
          <pc:sldMk cId="1440969495" sldId="265"/>
        </pc:sldMkLst>
        <pc:spChg chg="mod">
          <ac:chgData name="Jerome Henry (jerhenry)" userId="976d99fe-8e8f-4075-ac47-d601c3bf01de" providerId="ADAL" clId="{B508989C-B8B3-3F42-9FA7-0DDE5B81E4AA}" dt="2023-08-29T12:55:47.492" v="16" actId="20577"/>
          <ac:spMkLst>
            <pc:docMk/>
            <pc:sldMk cId="1440969495" sldId="265"/>
            <ac:spMk id="2" creationId="{00000000-0000-0000-0000-000000000000}"/>
          </ac:spMkLst>
        </pc:spChg>
        <pc:spChg chg="mod">
          <ac:chgData name="Jerome Henry (jerhenry)" userId="976d99fe-8e8f-4075-ac47-d601c3bf01de" providerId="ADAL" clId="{B508989C-B8B3-3F42-9FA7-0DDE5B81E4AA}" dt="2023-08-29T13:00:13.336" v="302" actId="20577"/>
          <ac:spMkLst>
            <pc:docMk/>
            <pc:sldMk cId="1440969495" sldId="265"/>
            <ac:spMk id="9218" creationId="{00000000-0000-0000-0000-000000000000}"/>
          </ac:spMkLst>
        </pc:spChg>
      </pc:sldChg>
      <pc:sldChg chg="modSp add mod">
        <pc:chgData name="Jerome Henry (jerhenry)" userId="976d99fe-8e8f-4075-ac47-d601c3bf01de" providerId="ADAL" clId="{B508989C-B8B3-3F42-9FA7-0DDE5B81E4AA}" dt="2023-08-29T13:03:46.877" v="692" actId="255"/>
        <pc:sldMkLst>
          <pc:docMk/>
          <pc:sldMk cId="4011723212" sldId="266"/>
        </pc:sldMkLst>
        <pc:spChg chg="mod">
          <ac:chgData name="Jerome Henry (jerhenry)" userId="976d99fe-8e8f-4075-ac47-d601c3bf01de" providerId="ADAL" clId="{B508989C-B8B3-3F42-9FA7-0DDE5B81E4AA}" dt="2023-08-29T12:57:24.867" v="243" actId="20577"/>
          <ac:spMkLst>
            <pc:docMk/>
            <pc:sldMk cId="4011723212" sldId="266"/>
            <ac:spMk id="2" creationId="{00000000-0000-0000-0000-000000000000}"/>
          </ac:spMkLst>
        </pc:spChg>
        <pc:spChg chg="mod">
          <ac:chgData name="Jerome Henry (jerhenry)" userId="976d99fe-8e8f-4075-ac47-d601c3bf01de" providerId="ADAL" clId="{B508989C-B8B3-3F42-9FA7-0DDE5B81E4AA}" dt="2023-08-29T13:03:46.877" v="692" actId="255"/>
          <ac:spMkLst>
            <pc:docMk/>
            <pc:sldMk cId="4011723212" sldId="266"/>
            <ac:spMk id="9218" creationId="{00000000-0000-0000-0000-000000000000}"/>
          </ac:spMkLst>
        </pc:spChg>
      </pc:sldChg>
    </pc:docChg>
  </pc:docChgLst>
  <pc:docChgLst>
    <pc:chgData name="Federico Lovison (flovison)" userId="8b0c45a4-6541-45ce-84dc-a0e3cf286e1c" providerId="ADAL" clId="{512FF31B-D0F3-1649-A5B0-288E54117A3F}"/>
    <pc:docChg chg="undo custSel addSld delSld modSld sldOrd modMainMaster">
      <pc:chgData name="Federico Lovison (flovison)" userId="8b0c45a4-6541-45ce-84dc-a0e3cf286e1c" providerId="ADAL" clId="{512FF31B-D0F3-1649-A5B0-288E54117A3F}" dt="2023-09-11T13:38:23.182" v="937" actId="20577"/>
      <pc:docMkLst>
        <pc:docMk/>
      </pc:docMkLst>
      <pc:sldChg chg="addSp delSp modSp mod modClrScheme chgLayout">
        <pc:chgData name="Federico Lovison (flovison)" userId="8b0c45a4-6541-45ce-84dc-a0e3cf286e1c" providerId="ADAL" clId="{512FF31B-D0F3-1649-A5B0-288E54117A3F}" dt="2023-09-11T12:58:54.649" v="244"/>
        <pc:sldMkLst>
          <pc:docMk/>
          <pc:sldMk cId="0" sldId="256"/>
        </pc:sldMkLst>
        <pc:spChg chg="add del mod">
          <ac:chgData name="Federico Lovison (flovison)" userId="8b0c45a4-6541-45ce-84dc-a0e3cf286e1c" providerId="ADAL" clId="{512FF31B-D0F3-1649-A5B0-288E54117A3F}" dt="2023-09-11T11:15:28.367" v="146" actId="6264"/>
          <ac:spMkLst>
            <pc:docMk/>
            <pc:sldMk cId="0" sldId="256"/>
            <ac:spMk id="2" creationId="{7778FC31-A8AD-0AD4-6E83-114584F94CDB}"/>
          </ac:spMkLst>
        </pc:spChg>
        <pc:spChg chg="add del mod">
          <ac:chgData name="Federico Lovison (flovison)" userId="8b0c45a4-6541-45ce-84dc-a0e3cf286e1c" providerId="ADAL" clId="{512FF31B-D0F3-1649-A5B0-288E54117A3F}" dt="2023-09-11T11:15:28.367" v="146" actId="6264"/>
          <ac:spMkLst>
            <pc:docMk/>
            <pc:sldMk cId="0" sldId="256"/>
            <ac:spMk id="3" creationId="{97B521E0-CF39-2C5A-7CE8-640F4F4083FD}"/>
          </ac:spMkLst>
        </pc:spChg>
        <pc:spChg chg="add del mod">
          <ac:chgData name="Federico Lovison (flovison)" userId="8b0c45a4-6541-45ce-84dc-a0e3cf286e1c" providerId="ADAL" clId="{512FF31B-D0F3-1649-A5B0-288E54117A3F}" dt="2023-09-11T11:15:28.367" v="146" actId="6264"/>
          <ac:spMkLst>
            <pc:docMk/>
            <pc:sldMk cId="0" sldId="256"/>
            <ac:spMk id="4" creationId="{756EFC83-218C-8D5B-DAAF-32D10AD5B85A}"/>
          </ac:spMkLst>
        </pc:spChg>
        <pc:spChg chg="add del mod">
          <ac:chgData name="Federico Lovison (flovison)" userId="8b0c45a4-6541-45ce-84dc-a0e3cf286e1c" providerId="ADAL" clId="{512FF31B-D0F3-1649-A5B0-288E54117A3F}" dt="2023-09-11T11:15:28.367" v="146" actId="6264"/>
          <ac:spMkLst>
            <pc:docMk/>
            <pc:sldMk cId="0" sldId="256"/>
            <ac:spMk id="5" creationId="{308C8906-96E7-9F40-DDB0-0823EEF6706A}"/>
          </ac:spMkLst>
        </pc:spChg>
        <pc:spChg chg="mod ord">
          <ac:chgData name="Federico Lovison (flovison)" userId="8b0c45a4-6541-45ce-84dc-a0e3cf286e1c" providerId="ADAL" clId="{512FF31B-D0F3-1649-A5B0-288E54117A3F}" dt="2023-09-11T11:15:44.487" v="152" actId="700"/>
          <ac:spMkLst>
            <pc:docMk/>
            <pc:sldMk cId="0" sldId="256"/>
            <ac:spMk id="6" creationId="{00000000-0000-0000-0000-000000000000}"/>
          </ac:spMkLst>
        </pc:spChg>
        <pc:spChg chg="mod ord">
          <ac:chgData name="Federico Lovison (flovison)" userId="8b0c45a4-6541-45ce-84dc-a0e3cf286e1c" providerId="ADAL" clId="{512FF31B-D0F3-1649-A5B0-288E54117A3F}" dt="2023-09-11T11:15:49.639" v="155" actId="20577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Federico Lovison (flovison)" userId="8b0c45a4-6541-45ce-84dc-a0e3cf286e1c" providerId="ADAL" clId="{512FF31B-D0F3-1649-A5B0-288E54117A3F}" dt="2023-09-11T11:15:44.487" v="152" actId="700"/>
          <ac:spMkLst>
            <pc:docMk/>
            <pc:sldMk cId="0" sldId="256"/>
            <ac:spMk id="8" creationId="{00000000-0000-0000-0000-000000000000}"/>
          </ac:spMkLst>
        </pc:spChg>
        <pc:spChg chg="add del mod">
          <ac:chgData name="Federico Lovison (flovison)" userId="8b0c45a4-6541-45ce-84dc-a0e3cf286e1c" providerId="ADAL" clId="{512FF31B-D0F3-1649-A5B0-288E54117A3F}" dt="2023-09-11T11:15:28.367" v="146" actId="6264"/>
          <ac:spMkLst>
            <pc:docMk/>
            <pc:sldMk cId="0" sldId="256"/>
            <ac:spMk id="9" creationId="{680060DE-0DB0-2758-9E65-E718C940DD2F}"/>
          </ac:spMkLst>
        </pc:spChg>
        <pc:spChg chg="add del mod">
          <ac:chgData name="Federico Lovison (flovison)" userId="8b0c45a4-6541-45ce-84dc-a0e3cf286e1c" providerId="ADAL" clId="{512FF31B-D0F3-1649-A5B0-288E54117A3F}" dt="2023-09-11T11:15:53.343" v="157"/>
          <ac:spMkLst>
            <pc:docMk/>
            <pc:sldMk cId="0" sldId="256"/>
            <ac:spMk id="10" creationId="{68177F3E-8C51-F5D0-E50E-3BCFBE51828E}"/>
          </ac:spMkLst>
        </pc:spChg>
        <pc:spChg chg="mod ord">
          <ac:chgData name="Federico Lovison (flovison)" userId="8b0c45a4-6541-45ce-84dc-a0e3cf286e1c" providerId="ADAL" clId="{512FF31B-D0F3-1649-A5B0-288E54117A3F}" dt="2023-09-11T11:15:44.487" v="152" actId="700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Federico Lovison (flovison)" userId="8b0c45a4-6541-45ce-84dc-a0e3cf286e1c" providerId="ADAL" clId="{512FF31B-D0F3-1649-A5B0-288E54117A3F}" dt="2023-09-11T11:15:44.487" v="152" actId="700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Federico Lovison (flovison)" userId="8b0c45a4-6541-45ce-84dc-a0e3cf286e1c" providerId="ADAL" clId="{512FF31B-D0F3-1649-A5B0-288E54117A3F}" dt="2023-09-11T12:58:54.649" v="24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 chgLayout">
        <pc:chgData name="Federico Lovison (flovison)" userId="8b0c45a4-6541-45ce-84dc-a0e3cf286e1c" providerId="ADAL" clId="{512FF31B-D0F3-1649-A5B0-288E54117A3F}" dt="2023-09-11T12:59:46.319" v="281" actId="20577"/>
        <pc:sldMkLst>
          <pc:docMk/>
          <pc:sldMk cId="0" sldId="257"/>
        </pc:sldMkLst>
        <pc:spChg chg="add del mod">
          <ac:chgData name="Federico Lovison (flovison)" userId="8b0c45a4-6541-45ce-84dc-a0e3cf286e1c" providerId="ADAL" clId="{512FF31B-D0F3-1649-A5B0-288E54117A3F}" dt="2023-09-11T11:11:00.079" v="118" actId="6264"/>
          <ac:spMkLst>
            <pc:docMk/>
            <pc:sldMk cId="0" sldId="257"/>
            <ac:spMk id="2" creationId="{E6A5BF3B-E54F-A766-5CB4-BA8CFD0AD374}"/>
          </ac:spMkLst>
        </pc:spChg>
        <pc:spChg chg="add del mod">
          <ac:chgData name="Federico Lovison (flovison)" userId="8b0c45a4-6541-45ce-84dc-a0e3cf286e1c" providerId="ADAL" clId="{512FF31B-D0F3-1649-A5B0-288E54117A3F}" dt="2023-09-11T11:11:00.079" v="118" actId="6264"/>
          <ac:spMkLst>
            <pc:docMk/>
            <pc:sldMk cId="0" sldId="257"/>
            <ac:spMk id="3" creationId="{0FE88799-9F0B-B625-70F9-406078FDDC1C}"/>
          </ac:spMkLst>
        </pc:spChg>
        <pc:spChg chg="mod ord">
          <ac:chgData name="Federico Lovison (flovison)" userId="8b0c45a4-6541-45ce-84dc-a0e3cf286e1c" providerId="ADAL" clId="{512FF31B-D0F3-1649-A5B0-288E54117A3F}" dt="2023-09-11T12:53:45.416" v="238"/>
          <ac:spMkLst>
            <pc:docMk/>
            <pc:sldMk cId="0" sldId="257"/>
            <ac:spMk id="4" creationId="{00000000-0000-0000-0000-000000000000}"/>
          </ac:spMkLst>
        </pc:spChg>
        <pc:spChg chg="mod ord">
          <ac:chgData name="Federico Lovison (flovison)" userId="8b0c45a4-6541-45ce-84dc-a0e3cf286e1c" providerId="ADAL" clId="{512FF31B-D0F3-1649-A5B0-288E54117A3F}" dt="2023-09-11T12:59:46.319" v="281" actId="20577"/>
          <ac:spMkLst>
            <pc:docMk/>
            <pc:sldMk cId="0" sldId="257"/>
            <ac:spMk id="5" creationId="{00000000-0000-0000-0000-000000000000}"/>
          </ac:spMkLst>
        </pc:spChg>
        <pc:spChg chg="mod ord">
          <ac:chgData name="Federico Lovison (flovison)" userId="8b0c45a4-6541-45ce-84dc-a0e3cf286e1c" providerId="ADAL" clId="{512FF31B-D0F3-1649-A5B0-288E54117A3F}" dt="2023-09-11T11:14:20.802" v="137"/>
          <ac:spMkLst>
            <pc:docMk/>
            <pc:sldMk cId="0" sldId="257"/>
            <ac:spMk id="6" creationId="{00000000-0000-0000-0000-000000000000}"/>
          </ac:spMkLst>
        </pc:spChg>
        <pc:spChg chg="add del mod">
          <ac:chgData name="Federico Lovison (flovison)" userId="8b0c45a4-6541-45ce-84dc-a0e3cf286e1c" providerId="ADAL" clId="{512FF31B-D0F3-1649-A5B0-288E54117A3F}" dt="2023-09-11T11:11:00.079" v="118" actId="6264"/>
          <ac:spMkLst>
            <pc:docMk/>
            <pc:sldMk cId="0" sldId="257"/>
            <ac:spMk id="7" creationId="{1DB29178-2543-AAEB-2750-231D7A7A457B}"/>
          </ac:spMkLst>
        </pc:spChg>
        <pc:spChg chg="add del mod">
          <ac:chgData name="Federico Lovison (flovison)" userId="8b0c45a4-6541-45ce-84dc-a0e3cf286e1c" providerId="ADAL" clId="{512FF31B-D0F3-1649-A5B0-288E54117A3F}" dt="2023-09-11T11:11:00.079" v="118" actId="6264"/>
          <ac:spMkLst>
            <pc:docMk/>
            <pc:sldMk cId="0" sldId="257"/>
            <ac:spMk id="8" creationId="{C46FC589-B153-F202-780A-1297D8DDAE06}"/>
          </ac:spMkLst>
        </pc:spChg>
        <pc:spChg chg="add del mod">
          <ac:chgData name="Federico Lovison (flovison)" userId="8b0c45a4-6541-45ce-84dc-a0e3cf286e1c" providerId="ADAL" clId="{512FF31B-D0F3-1649-A5B0-288E54117A3F}" dt="2023-09-11T11:11:00.079" v="118" actId="6264"/>
          <ac:spMkLst>
            <pc:docMk/>
            <pc:sldMk cId="0" sldId="257"/>
            <ac:spMk id="9" creationId="{EED5A9B4-A873-60F7-FD72-B8073688F759}"/>
          </ac:spMkLst>
        </pc:spChg>
        <pc:spChg chg="mod ord">
          <ac:chgData name="Federico Lovison (flovison)" userId="8b0c45a4-6541-45ce-84dc-a0e3cf286e1c" providerId="ADAL" clId="{512FF31B-D0F3-1649-A5B0-288E54117A3F}" dt="2023-09-11T11:11:21.318" v="121" actId="700"/>
          <ac:spMkLst>
            <pc:docMk/>
            <pc:sldMk cId="0" sldId="257"/>
            <ac:spMk id="4097" creationId="{00000000-0000-0000-0000-000000000000}"/>
          </ac:spMkLst>
        </pc:spChg>
        <pc:spChg chg="mod ord">
          <ac:chgData name="Federico Lovison (flovison)" userId="8b0c45a4-6541-45ce-84dc-a0e3cf286e1c" providerId="ADAL" clId="{512FF31B-D0F3-1649-A5B0-288E54117A3F}" dt="2023-09-11T11:11:21.318" v="121" actId="700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 ord delCm modCm modNotesTx">
        <pc:chgData name="Federico Lovison (flovison)" userId="8b0c45a4-6541-45ce-84dc-a0e3cf286e1c" providerId="ADAL" clId="{512FF31B-D0F3-1649-A5B0-288E54117A3F}" dt="2023-09-11T13:25:56.666" v="923" actId="20577"/>
        <pc:sldMkLst>
          <pc:docMk/>
          <pc:sldMk cId="0" sldId="262"/>
        </pc:sldMkLst>
        <pc:spChg chg="mod">
          <ac:chgData name="Federico Lovison (flovison)" userId="8b0c45a4-6541-45ce-84dc-a0e3cf286e1c" providerId="ADAL" clId="{512FF31B-D0F3-1649-A5B0-288E54117A3F}" dt="2023-09-11T13:00:19.053" v="301" actId="20577"/>
          <ac:spMkLst>
            <pc:docMk/>
            <pc:sldMk cId="0" sldId="262"/>
            <ac:spMk id="2" creationId="{00000000-0000-0000-0000-000000000000}"/>
          </ac:spMkLst>
        </pc:spChg>
        <pc:spChg chg="add mod">
          <ac:chgData name="Federico Lovison (flovison)" userId="8b0c45a4-6541-45ce-84dc-a0e3cf286e1c" providerId="ADAL" clId="{512FF31B-D0F3-1649-A5B0-288E54117A3F}" dt="2023-09-11T13:00:03.717" v="287"/>
          <ac:spMkLst>
            <pc:docMk/>
            <pc:sldMk cId="0" sldId="262"/>
            <ac:spMk id="3" creationId="{555E844D-4D4B-DE3F-93E0-A4A2D68FBDB0}"/>
          </ac:spMkLst>
        </pc:spChg>
        <pc:spChg chg="mod">
          <ac:chgData name="Federico Lovison (flovison)" userId="8b0c45a4-6541-45ce-84dc-a0e3cf286e1c" providerId="ADAL" clId="{512FF31B-D0F3-1649-A5B0-288E54117A3F}" dt="2023-09-11T12:58:13.703" v="241"/>
          <ac:spMkLst>
            <pc:docMk/>
            <pc:sldMk cId="0" sldId="262"/>
            <ac:spMk id="4" creationId="{00000000-0000-0000-0000-000000000000}"/>
          </ac:spMkLst>
        </pc:spChg>
        <pc:spChg chg="del">
          <ac:chgData name="Federico Lovison (flovison)" userId="8b0c45a4-6541-45ce-84dc-a0e3cf286e1c" providerId="ADAL" clId="{512FF31B-D0F3-1649-A5B0-288E54117A3F}" dt="2023-09-11T13:00:03.387" v="286" actId="478"/>
          <ac:spMkLst>
            <pc:docMk/>
            <pc:sldMk cId="0" sldId="262"/>
            <ac:spMk id="5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1:14:20.802" v="137"/>
          <ac:spMkLst>
            <pc:docMk/>
            <pc:sldMk cId="0" sldId="262"/>
            <ac:spMk id="6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3:25:56.666" v="923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Federico Lovison (flovison)" userId="8b0c45a4-6541-45ce-84dc-a0e3cf286e1c" providerId="ADAL" clId="{512FF31B-D0F3-1649-A5B0-288E54117A3F}" dt="2023-09-11T13:11:00.169" v="402"/>
              <pc2:cmMkLst xmlns:pc2="http://schemas.microsoft.com/office/powerpoint/2019/9/main/command">
                <pc:docMk/>
                <pc:sldMk cId="0" sldId="262"/>
                <pc2:cmMk id="{C468438D-7AFF-425A-ACA4-9A05417DF2B5}"/>
              </pc2:cmMkLst>
            </pc226:cmChg>
          </p:ext>
        </pc:extLst>
      </pc:sldChg>
      <pc:sldChg chg="addSp delSp modSp mod">
        <pc:chgData name="Federico Lovison (flovison)" userId="8b0c45a4-6541-45ce-84dc-a0e3cf286e1c" providerId="ADAL" clId="{512FF31B-D0F3-1649-A5B0-288E54117A3F}" dt="2023-09-11T13:00:07.563" v="289"/>
        <pc:sldMkLst>
          <pc:docMk/>
          <pc:sldMk cId="0" sldId="264"/>
        </pc:sldMkLst>
        <pc:spChg chg="add mod">
          <ac:chgData name="Federico Lovison (flovison)" userId="8b0c45a4-6541-45ce-84dc-a0e3cf286e1c" providerId="ADAL" clId="{512FF31B-D0F3-1649-A5B0-288E54117A3F}" dt="2023-09-11T13:00:07.563" v="289"/>
          <ac:spMkLst>
            <pc:docMk/>
            <pc:sldMk cId="0" sldId="264"/>
            <ac:spMk id="3" creationId="{D0293984-96EF-17AF-BA5E-0927C3761260}"/>
          </ac:spMkLst>
        </pc:spChg>
        <pc:spChg chg="mod">
          <ac:chgData name="Federico Lovison (flovison)" userId="8b0c45a4-6541-45ce-84dc-a0e3cf286e1c" providerId="ADAL" clId="{512FF31B-D0F3-1649-A5B0-288E54117A3F}" dt="2023-09-11T12:58:16.775" v="242"/>
          <ac:spMkLst>
            <pc:docMk/>
            <pc:sldMk cId="0" sldId="264"/>
            <ac:spMk id="4" creationId="{00000000-0000-0000-0000-000000000000}"/>
          </ac:spMkLst>
        </pc:spChg>
        <pc:spChg chg="del">
          <ac:chgData name="Federico Lovison (flovison)" userId="8b0c45a4-6541-45ce-84dc-a0e3cf286e1c" providerId="ADAL" clId="{512FF31B-D0F3-1649-A5B0-288E54117A3F}" dt="2023-09-11T13:00:07.346" v="288" actId="478"/>
          <ac:spMkLst>
            <pc:docMk/>
            <pc:sldMk cId="0" sldId="264"/>
            <ac:spMk id="5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1:14:20.802" v="137"/>
          <ac:spMkLst>
            <pc:docMk/>
            <pc:sldMk cId="0" sldId="264"/>
            <ac:spMk id="6" creationId="{00000000-0000-0000-0000-000000000000}"/>
          </ac:spMkLst>
        </pc:spChg>
      </pc:sldChg>
      <pc:sldChg chg="addSp delSp modSp mod delCm">
        <pc:chgData name="Federico Lovison (flovison)" userId="8b0c45a4-6541-45ce-84dc-a0e3cf286e1c" providerId="ADAL" clId="{512FF31B-D0F3-1649-A5B0-288E54117A3F}" dt="2023-09-11T13:38:19.946" v="930" actId="20577"/>
        <pc:sldMkLst>
          <pc:docMk/>
          <pc:sldMk cId="1440969495" sldId="265"/>
        </pc:sldMkLst>
        <pc:spChg chg="mod">
          <ac:chgData name="Federico Lovison (flovison)" userId="8b0c45a4-6541-45ce-84dc-a0e3cf286e1c" providerId="ADAL" clId="{512FF31B-D0F3-1649-A5B0-288E54117A3F}" dt="2023-09-11T13:00:12.389" v="293" actId="20577"/>
          <ac:spMkLst>
            <pc:docMk/>
            <pc:sldMk cId="1440969495" sldId="265"/>
            <ac:spMk id="2" creationId="{00000000-0000-0000-0000-000000000000}"/>
          </ac:spMkLst>
        </pc:spChg>
        <pc:spChg chg="add mod">
          <ac:chgData name="Federico Lovison (flovison)" userId="8b0c45a4-6541-45ce-84dc-a0e3cf286e1c" providerId="ADAL" clId="{512FF31B-D0F3-1649-A5B0-288E54117A3F}" dt="2023-09-11T12:59:56.304" v="283"/>
          <ac:spMkLst>
            <pc:docMk/>
            <pc:sldMk cId="1440969495" sldId="265"/>
            <ac:spMk id="3" creationId="{154F3071-C864-3FE7-0136-3D99FCC23DA3}"/>
          </ac:spMkLst>
        </pc:spChg>
        <pc:spChg chg="mod">
          <ac:chgData name="Federico Lovison (flovison)" userId="8b0c45a4-6541-45ce-84dc-a0e3cf286e1c" providerId="ADAL" clId="{512FF31B-D0F3-1649-A5B0-288E54117A3F}" dt="2023-09-11T12:58:06.092" v="239"/>
          <ac:spMkLst>
            <pc:docMk/>
            <pc:sldMk cId="1440969495" sldId="265"/>
            <ac:spMk id="4" creationId="{00000000-0000-0000-0000-000000000000}"/>
          </ac:spMkLst>
        </pc:spChg>
        <pc:spChg chg="del">
          <ac:chgData name="Federico Lovison (flovison)" userId="8b0c45a4-6541-45ce-84dc-a0e3cf286e1c" providerId="ADAL" clId="{512FF31B-D0F3-1649-A5B0-288E54117A3F}" dt="2023-09-11T12:59:55.874" v="282" actId="478"/>
          <ac:spMkLst>
            <pc:docMk/>
            <pc:sldMk cId="1440969495" sldId="265"/>
            <ac:spMk id="5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1:14:20.802" v="137"/>
          <ac:spMkLst>
            <pc:docMk/>
            <pc:sldMk cId="1440969495" sldId="265"/>
            <ac:spMk id="6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3:38:19.946" v="930" actId="20577"/>
          <ac:spMkLst>
            <pc:docMk/>
            <pc:sldMk cId="1440969495" sldId="265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ederico Lovison (flovison)" userId="8b0c45a4-6541-45ce-84dc-a0e3cf286e1c" providerId="ADAL" clId="{512FF31B-D0F3-1649-A5B0-288E54117A3F}" dt="2023-09-11T13:09:04.787" v="310"/>
              <pc2:cmMkLst xmlns:pc2="http://schemas.microsoft.com/office/powerpoint/2019/9/main/command">
                <pc:docMk/>
                <pc:sldMk cId="1440969495" sldId="265"/>
                <pc2:cmMk id="{C272B798-BB8E-45A2-99A1-C769D8578A55}"/>
              </pc2:cmMkLst>
            </pc226:cmChg>
          </p:ext>
        </pc:extLst>
      </pc:sldChg>
      <pc:sldChg chg="addSp delSp modSp mod">
        <pc:chgData name="Federico Lovison (flovison)" userId="8b0c45a4-6541-45ce-84dc-a0e3cf286e1c" providerId="ADAL" clId="{512FF31B-D0F3-1649-A5B0-288E54117A3F}" dt="2023-09-11T13:38:23.182" v="937" actId="20577"/>
        <pc:sldMkLst>
          <pc:docMk/>
          <pc:sldMk cId="4011723212" sldId="266"/>
        </pc:sldMkLst>
        <pc:spChg chg="mod">
          <ac:chgData name="Federico Lovison (flovison)" userId="8b0c45a4-6541-45ce-84dc-a0e3cf286e1c" providerId="ADAL" clId="{512FF31B-D0F3-1649-A5B0-288E54117A3F}" dt="2023-09-11T13:00:15.969" v="297" actId="20577"/>
          <ac:spMkLst>
            <pc:docMk/>
            <pc:sldMk cId="4011723212" sldId="266"/>
            <ac:spMk id="2" creationId="{00000000-0000-0000-0000-000000000000}"/>
          </ac:spMkLst>
        </pc:spChg>
        <pc:spChg chg="add mod">
          <ac:chgData name="Federico Lovison (flovison)" userId="8b0c45a4-6541-45ce-84dc-a0e3cf286e1c" providerId="ADAL" clId="{512FF31B-D0F3-1649-A5B0-288E54117A3F}" dt="2023-09-11T12:59:59.417" v="285"/>
          <ac:spMkLst>
            <pc:docMk/>
            <pc:sldMk cId="4011723212" sldId="266"/>
            <ac:spMk id="3" creationId="{4F9F1E02-58B7-4F56-0CCF-10233B5054B3}"/>
          </ac:spMkLst>
        </pc:spChg>
        <pc:spChg chg="mod">
          <ac:chgData name="Federico Lovison (flovison)" userId="8b0c45a4-6541-45ce-84dc-a0e3cf286e1c" providerId="ADAL" clId="{512FF31B-D0F3-1649-A5B0-288E54117A3F}" dt="2023-09-11T12:58:10.348" v="240"/>
          <ac:spMkLst>
            <pc:docMk/>
            <pc:sldMk cId="4011723212" sldId="266"/>
            <ac:spMk id="4" creationId="{00000000-0000-0000-0000-000000000000}"/>
          </ac:spMkLst>
        </pc:spChg>
        <pc:spChg chg="del">
          <ac:chgData name="Federico Lovison (flovison)" userId="8b0c45a4-6541-45ce-84dc-a0e3cf286e1c" providerId="ADAL" clId="{512FF31B-D0F3-1649-A5B0-288E54117A3F}" dt="2023-09-11T12:59:59.120" v="284" actId="478"/>
          <ac:spMkLst>
            <pc:docMk/>
            <pc:sldMk cId="4011723212" sldId="266"/>
            <ac:spMk id="5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1:14:20.802" v="137"/>
          <ac:spMkLst>
            <pc:docMk/>
            <pc:sldMk cId="4011723212" sldId="266"/>
            <ac:spMk id="6" creationId="{00000000-0000-0000-0000-000000000000}"/>
          </ac:spMkLst>
        </pc:spChg>
        <pc:spChg chg="mod">
          <ac:chgData name="Federico Lovison (flovison)" userId="8b0c45a4-6541-45ce-84dc-a0e3cf286e1c" providerId="ADAL" clId="{512FF31B-D0F3-1649-A5B0-288E54117A3F}" dt="2023-09-11T13:38:23.182" v="937" actId="20577"/>
          <ac:spMkLst>
            <pc:docMk/>
            <pc:sldMk cId="4011723212" sldId="266"/>
            <ac:spMk id="9218" creationId="{00000000-0000-0000-0000-000000000000}"/>
          </ac:spMkLst>
        </pc:spChg>
      </pc:sldChg>
      <pc:sldChg chg="new del">
        <pc:chgData name="Federico Lovison (flovison)" userId="8b0c45a4-6541-45ce-84dc-a0e3cf286e1c" providerId="ADAL" clId="{512FF31B-D0F3-1649-A5B0-288E54117A3F}" dt="2023-09-11T11:11:18.279" v="120" actId="2696"/>
        <pc:sldMkLst>
          <pc:docMk/>
          <pc:sldMk cId="973438334" sldId="267"/>
        </pc:sldMkLst>
      </pc:sldChg>
      <pc:sldMasterChg chg="addSp delSp modSp mod modSldLayout">
        <pc:chgData name="Federico Lovison (flovison)" userId="8b0c45a4-6541-45ce-84dc-a0e3cf286e1c" providerId="ADAL" clId="{512FF31B-D0F3-1649-A5B0-288E54117A3F}" dt="2023-09-11T11:15:46.269" v="153"/>
        <pc:sldMasterMkLst>
          <pc:docMk/>
          <pc:sldMasterMk cId="0" sldId="2147483648"/>
        </pc:sldMasterMkLst>
        <pc:spChg chg="add mod">
          <ac:chgData name="Federico Lovison (flovison)" userId="8b0c45a4-6541-45ce-84dc-a0e3cf286e1c" providerId="ADAL" clId="{512FF31B-D0F3-1649-A5B0-288E54117A3F}" dt="2023-09-11T11:13:25.546" v="127"/>
          <ac:spMkLst>
            <pc:docMk/>
            <pc:sldMasterMk cId="0" sldId="2147483648"/>
            <ac:spMk id="2" creationId="{878A6BF5-D927-A698-32BE-F320F02B7349}"/>
          </ac:spMkLst>
        </pc:spChg>
        <pc:spChg chg="add del mod">
          <ac:chgData name="Federico Lovison (flovison)" userId="8b0c45a4-6541-45ce-84dc-a0e3cf286e1c" providerId="ADAL" clId="{512FF31B-D0F3-1649-A5B0-288E54117A3F}" dt="2023-09-11T11:15:46.269" v="153"/>
          <ac:spMkLst>
            <pc:docMk/>
            <pc:sldMasterMk cId="0" sldId="2147483648"/>
            <ac:spMk id="3" creationId="{CC804C3C-957B-D8A2-4C54-8925479C399E}"/>
          </ac:spMkLst>
        </pc:spChg>
        <pc:spChg chg="add del mod">
          <ac:chgData name="Federico Lovison (flovison)" userId="8b0c45a4-6541-45ce-84dc-a0e3cf286e1c" providerId="ADAL" clId="{512FF31B-D0F3-1649-A5B0-288E54117A3F}" dt="2023-09-11T11:14:51.711" v="144"/>
          <ac:spMkLst>
            <pc:docMk/>
            <pc:sldMasterMk cId="0" sldId="2147483648"/>
            <ac:spMk id="4" creationId="{566EFD3F-70F1-5BF9-23F9-9F4957E5908D}"/>
          </ac:spMkLst>
        </pc:spChg>
        <pc:spChg chg="mod">
          <ac:chgData name="Federico Lovison (flovison)" userId="8b0c45a4-6541-45ce-84dc-a0e3cf286e1c" providerId="ADAL" clId="{512FF31B-D0F3-1649-A5B0-288E54117A3F}" dt="2023-09-11T11:07:15.151" v="92" actId="20577"/>
          <ac:spMkLst>
            <pc:docMk/>
            <pc:sldMasterMk cId="0" sldId="2147483648"/>
            <ac:spMk id="10" creationId="{00000000-0000-0000-0000-000000000000}"/>
          </ac:spMkLst>
        </pc:spChg>
        <pc:spChg chg="del">
          <ac:chgData name="Federico Lovison (flovison)" userId="8b0c45a4-6541-45ce-84dc-a0e3cf286e1c" providerId="ADAL" clId="{512FF31B-D0F3-1649-A5B0-288E54117A3F}" dt="2023-09-11T11:13:23.819" v="126"/>
          <ac:spMkLst>
            <pc:docMk/>
            <pc:sldMasterMk cId="0" sldId="2147483648"/>
            <ac:spMk id="1025" creationId="{00000000-0000-0000-0000-000000000000}"/>
          </ac:spMkLst>
        </pc:spChg>
        <pc:spChg chg="del">
          <ac:chgData name="Federico Lovison (flovison)" userId="8b0c45a4-6541-45ce-84dc-a0e3cf286e1c" providerId="ADAL" clId="{512FF31B-D0F3-1649-A5B0-288E54117A3F}" dt="2023-09-11T11:13:27.676" v="128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49"/>
          </pc:sldLayoutMkLst>
          <pc:spChg chg="del">
            <ac:chgData name="Federico Lovison (flovison)" userId="8b0c45a4-6541-45ce-84dc-a0e3cf286e1c" providerId="ADAL" clId="{512FF31B-D0F3-1649-A5B0-288E54117A3F}" dt="2023-09-11T11:13:11.491" v="122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del mod">
            <ac:chgData name="Federico Lovison (flovison)" userId="8b0c45a4-6541-45ce-84dc-a0e3cf286e1c" providerId="ADAL" clId="{512FF31B-D0F3-1649-A5B0-288E54117A3F}" dt="2023-09-11T11:13:16.130" v="12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Federico Lovison (flovison)" userId="8b0c45a4-6541-45ce-84dc-a0e3cf286e1c" providerId="ADAL" clId="{512FF31B-D0F3-1649-A5B0-288E54117A3F}" dt="2023-09-11T11:13:16.130" v="124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Federico Lovison (flovison)" userId="8b0c45a4-6541-45ce-84dc-a0e3cf286e1c" providerId="ADAL" clId="{512FF31B-D0F3-1649-A5B0-288E54117A3F}" dt="2023-09-11T11:13:16.130" v="124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  <pc:spChg chg="add del mod">
            <ac:chgData name="Federico Lovison (flovison)" userId="8b0c45a4-6541-45ce-84dc-a0e3cf286e1c" providerId="ADAL" clId="{512FF31B-D0F3-1649-A5B0-288E54117A3F}" dt="2023-09-11T11:07:21.166" v="96"/>
            <ac:spMkLst>
              <pc:docMk/>
              <pc:sldMasterMk cId="0" sldId="2147483648"/>
              <pc:sldLayoutMk cId="0" sldId="2147483649"/>
              <ac:spMk id="7" creationId="{16B1D939-4708-8E9A-136F-177FA2DACEB8}"/>
            </ac:spMkLst>
          </pc:spChg>
          <pc:spChg chg="add del mod">
            <ac:chgData name="Federico Lovison (flovison)" userId="8b0c45a4-6541-45ce-84dc-a0e3cf286e1c" providerId="ADAL" clId="{512FF31B-D0F3-1649-A5B0-288E54117A3F}" dt="2023-09-11T11:07:10.736" v="88"/>
            <ac:spMkLst>
              <pc:docMk/>
              <pc:sldMasterMk cId="0" sldId="2147483648"/>
              <pc:sldLayoutMk cId="0" sldId="2147483649"/>
              <ac:spMk id="8" creationId="{BD61F1F6-13C7-A882-37FB-1A6345AB9B31}"/>
            </ac:spMkLst>
          </pc:spChg>
          <pc:spChg chg="add del mod">
            <ac:chgData name="Federico Lovison (flovison)" userId="8b0c45a4-6541-45ce-84dc-a0e3cf286e1c" providerId="ADAL" clId="{512FF31B-D0F3-1649-A5B0-288E54117A3F}" dt="2023-09-11T11:07:20.761" v="94"/>
            <ac:spMkLst>
              <pc:docMk/>
              <pc:sldMasterMk cId="0" sldId="2147483648"/>
              <pc:sldLayoutMk cId="0" sldId="2147483649"/>
              <ac:spMk id="9" creationId="{4E6C81E9-EEF1-5D27-BFB2-F8D0DA871936}"/>
            </ac:spMkLst>
          </pc:spChg>
          <pc:spChg chg="add mod">
            <ac:chgData name="Federico Lovison (flovison)" userId="8b0c45a4-6541-45ce-84dc-a0e3cf286e1c" providerId="ADAL" clId="{512FF31B-D0F3-1649-A5B0-288E54117A3F}" dt="2023-09-11T11:13:23.819" v="126"/>
            <ac:spMkLst>
              <pc:docMk/>
              <pc:sldMasterMk cId="0" sldId="2147483648"/>
              <pc:sldLayoutMk cId="0" sldId="2147483649"/>
              <ac:spMk id="10" creationId="{136AD5A7-349A-CF18-5748-6BD35F74C3E4}"/>
            </ac:spMkLst>
          </pc:spChg>
          <pc:spChg chg="add mod">
            <ac:chgData name="Federico Lovison (flovison)" userId="8b0c45a4-6541-45ce-84dc-a0e3cf286e1c" providerId="ADAL" clId="{512FF31B-D0F3-1649-A5B0-288E54117A3F}" dt="2023-09-11T11:13:18.515" v="125"/>
            <ac:spMkLst>
              <pc:docMk/>
              <pc:sldMasterMk cId="0" sldId="2147483648"/>
              <pc:sldLayoutMk cId="0" sldId="2147483649"/>
              <ac:spMk id="11" creationId="{A0A158E4-1DCA-D87D-3158-70832BE808B6}"/>
            </ac:spMkLst>
          </pc:spChg>
          <pc:spChg chg="add 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49"/>
              <ac:spMk id="12" creationId="{79632D5C-DE9E-3EBD-E1E2-04DE78249476}"/>
            </ac:spMkLst>
          </pc:spChg>
          <pc:spChg chg="add mod">
            <ac:chgData name="Federico Lovison (flovison)" userId="8b0c45a4-6541-45ce-84dc-a0e3cf286e1c" providerId="ADAL" clId="{512FF31B-D0F3-1649-A5B0-288E54117A3F}" dt="2023-09-11T11:13:18.515" v="125"/>
            <ac:spMkLst>
              <pc:docMk/>
              <pc:sldMasterMk cId="0" sldId="2147483648"/>
              <pc:sldLayoutMk cId="0" sldId="2147483649"/>
              <ac:spMk id="13" creationId="{A742FB68-A3DA-5086-0DA5-A30C3540730E}"/>
            </ac:spMkLst>
          </pc:spChg>
        </pc:sldLayoutChg>
        <pc:sldLayoutChg chg="addSp delSp modSp mod">
          <pc:chgData name="Federico Lovison (flovison)" userId="8b0c45a4-6541-45ce-84dc-a0e3cf286e1c" providerId="ADAL" clId="{512FF31B-D0F3-1649-A5B0-288E54117A3F}" dt="2023-09-11T11:14:22.121" v="139" actId="478"/>
          <pc:sldLayoutMkLst>
            <pc:docMk/>
            <pc:sldMasterMk cId="0" sldId="2147483648"/>
            <pc:sldLayoutMk cId="0" sldId="2147483650"/>
          </pc:sldLayoutMkLst>
          <pc:spChg chg="mod">
            <ac:chgData name="Federico Lovison (flovison)" userId="8b0c45a4-6541-45ce-84dc-a0e3cf286e1c" providerId="ADAL" clId="{512FF31B-D0F3-1649-A5B0-288E54117A3F}" dt="2023-09-11T11:13:23.819" v="126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add del">
            <ac:chgData name="Federico Lovison (flovison)" userId="8b0c45a4-6541-45ce-84dc-a0e3cf286e1c" providerId="ADAL" clId="{512FF31B-D0F3-1649-A5B0-288E54117A3F}" dt="2023-09-11T11:14:20.802" v="137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del mod">
            <ac:chgData name="Federico Lovison (flovison)" userId="8b0c45a4-6541-45ce-84dc-a0e3cf286e1c" providerId="ADAL" clId="{512FF31B-D0F3-1649-A5B0-288E54117A3F}" dt="2023-09-11T11:14:21.340" v="138"/>
            <ac:spMkLst>
              <pc:docMk/>
              <pc:sldMasterMk cId="0" sldId="2147483648"/>
              <pc:sldLayoutMk cId="0" sldId="2147483650"/>
              <ac:spMk id="7" creationId="{616879F0-682E-329B-5152-FA6068F9120F}"/>
            </ac:spMkLst>
          </pc:spChg>
          <pc:spChg chg="add del mod">
            <ac:chgData name="Federico Lovison (flovison)" userId="8b0c45a4-6541-45ce-84dc-a0e3cf286e1c" providerId="ADAL" clId="{512FF31B-D0F3-1649-A5B0-288E54117A3F}" dt="2023-09-11T11:14:20.197" v="136"/>
            <ac:spMkLst>
              <pc:docMk/>
              <pc:sldMasterMk cId="0" sldId="2147483648"/>
              <pc:sldLayoutMk cId="0" sldId="2147483650"/>
              <ac:spMk id="8" creationId="{B2943A33-2C36-5E83-EB7A-CE51F6C76D7E}"/>
            </ac:spMkLst>
          </pc:spChg>
          <pc:spChg chg="add del mod">
            <ac:chgData name="Federico Lovison (flovison)" userId="8b0c45a4-6541-45ce-84dc-a0e3cf286e1c" providerId="ADAL" clId="{512FF31B-D0F3-1649-A5B0-288E54117A3F}" dt="2023-09-11T11:14:20.197" v="136"/>
            <ac:spMkLst>
              <pc:docMk/>
              <pc:sldMasterMk cId="0" sldId="2147483648"/>
              <pc:sldLayoutMk cId="0" sldId="2147483650"/>
              <ac:spMk id="9" creationId="{86FF5A79-6986-32D9-9E9B-79B0EECDE435}"/>
            </ac:spMkLst>
          </pc:spChg>
          <pc:spChg chg="add del mod">
            <ac:chgData name="Federico Lovison (flovison)" userId="8b0c45a4-6541-45ce-84dc-a0e3cf286e1c" providerId="ADAL" clId="{512FF31B-D0F3-1649-A5B0-288E54117A3F}" dt="2023-09-11T11:14:20.197" v="136"/>
            <ac:spMkLst>
              <pc:docMk/>
              <pc:sldMasterMk cId="0" sldId="2147483648"/>
              <pc:sldLayoutMk cId="0" sldId="2147483650"/>
              <ac:spMk id="10" creationId="{413333CD-7F8D-B297-38AC-88544D73230A}"/>
            </ac:spMkLst>
          </pc:spChg>
          <pc:spChg chg="add del mod">
            <ac:chgData name="Federico Lovison (flovison)" userId="8b0c45a4-6541-45ce-84dc-a0e3cf286e1c" providerId="ADAL" clId="{512FF31B-D0F3-1649-A5B0-288E54117A3F}" dt="2023-09-11T11:14:22.121" v="139" actId="478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add del">
            <ac:chgData name="Federico Lovison (flovison)" userId="8b0c45a4-6541-45ce-84dc-a0e3cf286e1c" providerId="ADAL" clId="{512FF31B-D0F3-1649-A5B0-288E54117A3F}" dt="2023-09-11T11:14:20.802" v="13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51"/>
          </pc:sldLayoutMkLst>
          <pc:spChg chg="mod">
            <ac:chgData name="Federico Lovison (flovison)" userId="8b0c45a4-6541-45ce-84dc-a0e3cf286e1c" providerId="ADAL" clId="{512FF31B-D0F3-1649-A5B0-288E54117A3F}" dt="2023-09-11T11:09:28.738" v="11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52"/>
          </pc:sldLayoutMkLst>
          <pc:spChg chg="mod">
            <ac:chgData name="Federico Lovison (flovison)" userId="8b0c45a4-6541-45ce-84dc-a0e3cf286e1c" providerId="ADAL" clId="{512FF31B-D0F3-1649-A5B0-288E54117A3F}" dt="2023-09-11T11:13:23.819" v="126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09:31.377" v="11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09:34.286" v="112"/>
          <pc:sldLayoutMkLst>
            <pc:docMk/>
            <pc:sldMasterMk cId="0" sldId="2147483648"/>
            <pc:sldLayoutMk cId="0" sldId="2147483653"/>
          </pc:sldLayoutMkLst>
          <pc:spChg chg="mod">
            <ac:chgData name="Federico Lovison (flovison)" userId="8b0c45a4-6541-45ce-84dc-a0e3cf286e1c" providerId="ADAL" clId="{512FF31B-D0F3-1649-A5B0-288E54117A3F}" dt="2023-09-11T11:09:34.286" v="11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08:50.354" v="105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54"/>
          </pc:sldLayoutMkLst>
          <pc:spChg chg="mod">
            <ac:chgData name="Federico Lovison (flovison)" userId="8b0c45a4-6541-45ce-84dc-a0e3cf286e1c" providerId="ADAL" clId="{512FF31B-D0F3-1649-A5B0-288E54117A3F}" dt="2023-09-11T11:13:23.819" v="126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09:37.850" v="11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55"/>
          </pc:sldLayoutMkLst>
          <pc:spChg chg="mod">
            <ac:chgData name="Federico Lovison (flovison)" userId="8b0c45a4-6541-45ce-84dc-a0e3cf286e1c" providerId="ADAL" clId="{512FF31B-D0F3-1649-A5B0-288E54117A3F}" dt="2023-09-11T11:09:40.653" v="11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58"/>
          </pc:sldLayoutMkLst>
          <pc:spChg chg="mod">
            <ac:chgData name="Federico Lovison (flovison)" userId="8b0c45a4-6541-45ce-84dc-a0e3cf286e1c" providerId="ADAL" clId="{512FF31B-D0F3-1649-A5B0-288E54117A3F}" dt="2023-09-11T11:13:23.819" v="126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09:43.269" v="115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512FF31B-D0F3-1649-A5B0-288E54117A3F}" dt="2023-09-11T11:13:27.676" v="128"/>
          <pc:sldLayoutMkLst>
            <pc:docMk/>
            <pc:sldMasterMk cId="0" sldId="2147483648"/>
            <pc:sldLayoutMk cId="0" sldId="2147483659"/>
          </pc:sldLayoutMkLst>
          <pc:spChg chg="mod">
            <ac:chgData name="Federico Lovison (flovison)" userId="8b0c45a4-6541-45ce-84dc-a0e3cf286e1c" providerId="ADAL" clId="{512FF31B-D0F3-1649-A5B0-288E54117A3F}" dt="2023-09-11T11:09:46.069" v="116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ederico Lovison (flovison)" userId="8b0c45a4-6541-45ce-84dc-a0e3cf286e1c" providerId="ADAL" clId="{512FF31B-D0F3-1649-A5B0-288E54117A3F}" dt="2023-09-11T11:13:27.676" v="128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Juan Carlos Zuniga (juzuniga)" userId="S::juzuniga@cisco.com::819d4d47-0e26-4d9e-a140-ac575e3de652" providerId="AD" clId="Web-{774B7257-3784-D19E-3FF0-9C1DB686F5B1}"/>
    <pc:docChg chg="modSld">
      <pc:chgData name="Juan Carlos Zuniga (juzuniga)" userId="S::juzuniga@cisco.com::819d4d47-0e26-4d9e-a140-ac575e3de652" providerId="AD" clId="Web-{774B7257-3784-D19E-3FF0-9C1DB686F5B1}" dt="2023-09-11T13:36:36.250" v="144" actId="20577"/>
      <pc:docMkLst>
        <pc:docMk/>
      </pc:docMkLst>
      <pc:sldChg chg="modSp">
        <pc:chgData name="Juan Carlos Zuniga (juzuniga)" userId="S::juzuniga@cisco.com::819d4d47-0e26-4d9e-a140-ac575e3de652" providerId="AD" clId="Web-{774B7257-3784-D19E-3FF0-9C1DB686F5B1}" dt="2023-09-11T13:36:36.250" v="144" actId="20577"/>
        <pc:sldMkLst>
          <pc:docMk/>
          <pc:sldMk cId="0" sldId="262"/>
        </pc:sldMkLst>
        <pc:spChg chg="mod">
          <ac:chgData name="Juan Carlos Zuniga (juzuniga)" userId="S::juzuniga@cisco.com::819d4d47-0e26-4d9e-a140-ac575e3de652" providerId="AD" clId="Web-{774B7257-3784-D19E-3FF0-9C1DB686F5B1}" dt="2023-09-11T13:36:36.250" v="144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Juan Carlos Zuniga (juzuniga)" userId="S::juzuniga@cisco.com::819d4d47-0e26-4d9e-a140-ac575e3de652" providerId="AD" clId="Web-{774B7257-3784-D19E-3FF0-9C1DB686F5B1}" dt="2023-09-11T13:13:40.206" v="4" actId="20577"/>
        <pc:sldMkLst>
          <pc:docMk/>
          <pc:sldMk cId="1440969495" sldId="265"/>
        </pc:sldMkLst>
        <pc:spChg chg="mod">
          <ac:chgData name="Juan Carlos Zuniga (juzuniga)" userId="S::juzuniga@cisco.com::819d4d47-0e26-4d9e-a140-ac575e3de652" providerId="AD" clId="Web-{774B7257-3784-D19E-3FF0-9C1DB686F5B1}" dt="2023-09-11T13:13:40.206" v="4" actId="20577"/>
          <ac:spMkLst>
            <pc:docMk/>
            <pc:sldMk cId="1440969495" sldId="265"/>
            <ac:spMk id="9218" creationId="{00000000-0000-0000-0000-000000000000}"/>
          </ac:spMkLst>
        </pc:spChg>
      </pc:sldChg>
      <pc:sldChg chg="modSp">
        <pc:chgData name="Juan Carlos Zuniga (juzuniga)" userId="S::juzuniga@cisco.com::819d4d47-0e26-4d9e-a140-ac575e3de652" providerId="AD" clId="Web-{774B7257-3784-D19E-3FF0-9C1DB686F5B1}" dt="2023-09-11T13:13:52.050" v="7" actId="14100"/>
        <pc:sldMkLst>
          <pc:docMk/>
          <pc:sldMk cId="4011723212" sldId="266"/>
        </pc:sldMkLst>
        <pc:spChg chg="mod">
          <ac:chgData name="Juan Carlos Zuniga (juzuniga)" userId="S::juzuniga@cisco.com::819d4d47-0e26-4d9e-a140-ac575e3de652" providerId="AD" clId="Web-{774B7257-3784-D19E-3FF0-9C1DB686F5B1}" dt="2023-09-11T13:13:52.050" v="7" actId="14100"/>
          <ac:spMkLst>
            <pc:docMk/>
            <pc:sldMk cId="4011723212" sldId="266"/>
            <ac:spMk id="9218" creationId="{00000000-0000-0000-0000-000000000000}"/>
          </ac:spMkLst>
        </pc:spChg>
      </pc:sldChg>
    </pc:docChg>
  </pc:docChgLst>
  <pc:docChgLst>
    <pc:chgData name="Federico Lovison (flovison)" userId="8b0c45a4-6541-45ce-84dc-a0e3cf286e1c" providerId="ADAL" clId="{206674FD-4111-4846-9330-CF2D0B1D0EB9}"/>
    <pc:docChg chg="undo custSel addSld delSld modSld modMainMaster">
      <pc:chgData name="Federico Lovison (flovison)" userId="8b0c45a4-6541-45ce-84dc-a0e3cf286e1c" providerId="ADAL" clId="{206674FD-4111-4846-9330-CF2D0B1D0EB9}" dt="2023-08-22T13:37:19.526" v="1662" actId="20577"/>
      <pc:docMkLst>
        <pc:docMk/>
      </pc:docMkLst>
      <pc:sldChg chg="modSp mod">
        <pc:chgData name="Federico Lovison (flovison)" userId="8b0c45a4-6541-45ce-84dc-a0e3cf286e1c" providerId="ADAL" clId="{206674FD-4111-4846-9330-CF2D0B1D0EB9}" dt="2023-08-18T09:46:22.560" v="321"/>
        <pc:sldMkLst>
          <pc:docMk/>
          <pc:sldMk cId="0" sldId="256"/>
        </pc:sldMkLst>
        <pc:spChg chg="mod">
          <ac:chgData name="Federico Lovison (flovison)" userId="8b0c45a4-6541-45ce-84dc-a0e3cf286e1c" providerId="ADAL" clId="{206674FD-4111-4846-9330-CF2D0B1D0EB9}" dt="2023-08-18T09:45:12.798" v="31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Federico Lovison (flovison)" userId="8b0c45a4-6541-45ce-84dc-a0e3cf286e1c" providerId="ADAL" clId="{206674FD-4111-4846-9330-CF2D0B1D0EB9}" dt="2023-08-18T09:38:10.814" v="39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Federico Lovison (flovison)" userId="8b0c45a4-6541-45ce-84dc-a0e3cf286e1c" providerId="ADAL" clId="{206674FD-4111-4846-9330-CF2D0B1D0EB9}" dt="2023-08-18T09:46:22.560" v="321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Federico Lovison (flovison)" userId="8b0c45a4-6541-45ce-84dc-a0e3cf286e1c" providerId="ADAL" clId="{206674FD-4111-4846-9330-CF2D0B1D0EB9}" dt="2023-08-18T09:39:35.583" v="184" actId="20577"/>
        <pc:sldMkLst>
          <pc:docMk/>
          <pc:sldMk cId="0" sldId="257"/>
        </pc:sldMkLst>
        <pc:spChg chg="mod">
          <ac:chgData name="Federico Lovison (flovison)" userId="8b0c45a4-6541-45ce-84dc-a0e3cf286e1c" providerId="ADAL" clId="{206674FD-4111-4846-9330-CF2D0B1D0EB9}" dt="2023-08-18T09:39:35.583" v="18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Federico Lovison (flovison)" userId="8b0c45a4-6541-45ce-84dc-a0e3cf286e1c" providerId="ADAL" clId="{206674FD-4111-4846-9330-CF2D0B1D0EB9}" dt="2023-08-18T09:41:51.146" v="207" actId="2696"/>
        <pc:sldMkLst>
          <pc:docMk/>
          <pc:sldMk cId="0" sldId="258"/>
        </pc:sldMkLst>
      </pc:sldChg>
      <pc:sldChg chg="del">
        <pc:chgData name="Federico Lovison (flovison)" userId="8b0c45a4-6541-45ce-84dc-a0e3cf286e1c" providerId="ADAL" clId="{206674FD-4111-4846-9330-CF2D0B1D0EB9}" dt="2023-08-18T09:41:51.147" v="208" actId="2696"/>
        <pc:sldMkLst>
          <pc:docMk/>
          <pc:sldMk cId="0" sldId="259"/>
        </pc:sldMkLst>
      </pc:sldChg>
      <pc:sldChg chg="del">
        <pc:chgData name="Federico Lovison (flovison)" userId="8b0c45a4-6541-45ce-84dc-a0e3cf286e1c" providerId="ADAL" clId="{206674FD-4111-4846-9330-CF2D0B1D0EB9}" dt="2023-08-18T09:41:51.145" v="206" actId="2696"/>
        <pc:sldMkLst>
          <pc:docMk/>
          <pc:sldMk cId="0" sldId="260"/>
        </pc:sldMkLst>
      </pc:sldChg>
      <pc:sldChg chg="del">
        <pc:chgData name="Federico Lovison (flovison)" userId="8b0c45a4-6541-45ce-84dc-a0e3cf286e1c" providerId="ADAL" clId="{206674FD-4111-4846-9330-CF2D0B1D0EB9}" dt="2023-08-18T09:41:51.141" v="205" actId="2696"/>
        <pc:sldMkLst>
          <pc:docMk/>
          <pc:sldMk cId="0" sldId="261"/>
        </pc:sldMkLst>
      </pc:sldChg>
      <pc:sldChg chg="modSp mod modCm">
        <pc:chgData name="Federico Lovison (flovison)" userId="8b0c45a4-6541-45ce-84dc-a0e3cf286e1c" providerId="ADAL" clId="{206674FD-4111-4846-9330-CF2D0B1D0EB9}" dt="2023-08-22T13:37:19.526" v="1662" actId="20577"/>
        <pc:sldMkLst>
          <pc:docMk/>
          <pc:sldMk cId="0" sldId="262"/>
        </pc:sldMkLst>
        <pc:spChg chg="mod">
          <ac:chgData name="Federico Lovison (flovison)" userId="8b0c45a4-6541-45ce-84dc-a0e3cf286e1c" providerId="ADAL" clId="{206674FD-4111-4846-9330-CF2D0B1D0EB9}" dt="2023-08-18T09:47:01.115" v="343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Federico Lovison (flovison)" userId="8b0c45a4-6541-45ce-84dc-a0e3cf286e1c" providerId="ADAL" clId="{206674FD-4111-4846-9330-CF2D0B1D0EB9}" dt="2023-08-22T13:37:19.526" v="1662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Federico Lovison (flovison)" userId="8b0c45a4-6541-45ce-84dc-a0e3cf286e1c" providerId="ADAL" clId="{206674FD-4111-4846-9330-CF2D0B1D0EB9}" dt="2023-08-22T13:37:19.526" v="1662" actId="20577"/>
              <pc2:cmMkLst xmlns:pc2="http://schemas.microsoft.com/office/powerpoint/2019/9/main/command">
                <pc:docMk/>
                <pc:sldMk cId="0" sldId="262"/>
                <pc2:cmMk id="{C468438D-7AFF-425A-ACA4-9A05417DF2B5}"/>
              </pc2:cmMkLst>
            </pc226:cmChg>
          </p:ext>
        </pc:extLst>
      </pc:sldChg>
      <pc:sldChg chg="del">
        <pc:chgData name="Federico Lovison (flovison)" userId="8b0c45a4-6541-45ce-84dc-a0e3cf286e1c" providerId="ADAL" clId="{206674FD-4111-4846-9330-CF2D0B1D0EB9}" dt="2023-08-18T09:52:32.829" v="1145" actId="2696"/>
        <pc:sldMkLst>
          <pc:docMk/>
          <pc:sldMk cId="0" sldId="263"/>
        </pc:sldMkLst>
      </pc:sldChg>
      <pc:sldChg chg="modSp mod">
        <pc:chgData name="Federico Lovison (flovison)" userId="8b0c45a4-6541-45ce-84dc-a0e3cf286e1c" providerId="ADAL" clId="{206674FD-4111-4846-9330-CF2D0B1D0EB9}" dt="2023-08-18T09:41:41.560" v="204" actId="20577"/>
        <pc:sldMkLst>
          <pc:docMk/>
          <pc:sldMk cId="0" sldId="264"/>
        </pc:sldMkLst>
        <pc:spChg chg="mod">
          <ac:chgData name="Federico Lovison (flovison)" userId="8b0c45a4-6541-45ce-84dc-a0e3cf286e1c" providerId="ADAL" clId="{206674FD-4111-4846-9330-CF2D0B1D0EB9}" dt="2023-08-18T09:41:41.560" v="204" actId="20577"/>
          <ac:spMkLst>
            <pc:docMk/>
            <pc:sldMk cId="0" sldId="264"/>
            <ac:spMk id="2" creationId="{00000000-0000-0000-0000-000000000000}"/>
          </ac:spMkLst>
        </pc:spChg>
      </pc:sldChg>
      <pc:sldChg chg="new add del">
        <pc:chgData name="Federico Lovison (flovison)" userId="8b0c45a4-6541-45ce-84dc-a0e3cf286e1c" providerId="ADAL" clId="{206674FD-4111-4846-9330-CF2D0B1D0EB9}" dt="2023-08-18T09:46:31.218" v="322" actId="2696"/>
        <pc:sldMkLst>
          <pc:docMk/>
          <pc:sldMk cId="4259471975" sldId="265"/>
        </pc:sldMkLst>
      </pc:sldChg>
      <pc:sldMasterChg chg="modSp mod modSldLayout">
        <pc:chgData name="Federico Lovison (flovison)" userId="8b0c45a4-6541-45ce-84dc-a0e3cf286e1c" providerId="ADAL" clId="{206674FD-4111-4846-9330-CF2D0B1D0EB9}" dt="2023-08-18T09:45:01.502" v="297" actId="6013"/>
        <pc:sldMasterMkLst>
          <pc:docMk/>
          <pc:sldMasterMk cId="0" sldId="2147483648"/>
        </pc:sldMasterMkLst>
        <pc:spChg chg="mod">
          <ac:chgData name="Federico Lovison (flovison)" userId="8b0c45a4-6541-45ce-84dc-a0e3cf286e1c" providerId="ADAL" clId="{206674FD-4111-4846-9330-CF2D0B1D0EB9}" dt="2023-08-18T09:42:24.709" v="24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Federico Lovison (flovison)" userId="8b0c45a4-6541-45ce-84dc-a0e3cf286e1c" providerId="ADAL" clId="{206674FD-4111-4846-9330-CF2D0B1D0EB9}" dt="2023-08-18T09:42:20.167" v="24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Federico Lovison (flovison)" userId="8b0c45a4-6541-45ce-84dc-a0e3cf286e1c" providerId="ADAL" clId="{206674FD-4111-4846-9330-CF2D0B1D0EB9}" dt="2023-08-18T09:42:45.558" v="275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Federico Lovison (flovison)" userId="8b0c45a4-6541-45ce-84dc-a0e3cf286e1c" providerId="ADAL" clId="{206674FD-4111-4846-9330-CF2D0B1D0EB9}" dt="2023-08-18T09:42:13.891" v="229" actId="47"/>
          <pc:sldLayoutMkLst>
            <pc:docMk/>
            <pc:sldMasterMk cId="0" sldId="2147483648"/>
            <pc:sldLayoutMk cId="0" sldId="2147483650"/>
          </pc:sldLayoutMkLst>
          <pc:spChg chg="add del mod">
            <ac:chgData name="Federico Lovison (flovison)" userId="8b0c45a4-6541-45ce-84dc-a0e3cf286e1c" providerId="ADAL" clId="{206674FD-4111-4846-9330-CF2D0B1D0EB9}" dt="2023-08-18T09:42:13.270" v="228" actId="47"/>
            <ac:spMkLst>
              <pc:docMk/>
              <pc:sldMasterMk cId="0" sldId="2147483648"/>
              <pc:sldLayoutMk cId="0" sldId="2147483650"/>
              <ac:spMk id="4" creationId="{03E7AB81-E231-944D-164C-D0C7281B16E9}"/>
            </ac:spMkLst>
          </pc:spChg>
          <pc:spChg chg="add del mod">
            <ac:chgData name="Federico Lovison (flovison)" userId="8b0c45a4-6541-45ce-84dc-a0e3cf286e1c" providerId="ADAL" clId="{206674FD-4111-4846-9330-CF2D0B1D0EB9}" dt="2023-08-18T09:42:13.891" v="229" actId="47"/>
            <ac:spMkLst>
              <pc:docMk/>
              <pc:sldMasterMk cId="0" sldId="2147483648"/>
              <pc:sldLayoutMk cId="0" sldId="2147483650"/>
              <ac:spMk id="5" creationId="{6B888AA5-D9F6-D0C7-4A21-610A0145300A}"/>
            </ac:spMkLst>
          </pc:spChg>
          <pc:spChg chg="mod">
            <ac:chgData name="Federico Lovison (flovison)" userId="8b0c45a4-6541-45ce-84dc-a0e3cf286e1c" providerId="ADAL" clId="{206674FD-4111-4846-9330-CF2D0B1D0EB9}" dt="2023-08-18T09:42:03.199" v="221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Juan Carlos Zuniga (juzuniga)" userId="S::juzuniga@cisco.com::819d4d47-0e26-4d9e-a140-ac575e3de652" providerId="AD" clId="Web-{75BF08AA-3F0E-04B2-6E02-0B7888BDB870}"/>
    <pc:docChg chg="mod modSld">
      <pc:chgData name="Juan Carlos Zuniga (juzuniga)" userId="S::juzuniga@cisco.com::819d4d47-0e26-4d9e-a140-ac575e3de652" providerId="AD" clId="Web-{75BF08AA-3F0E-04B2-6E02-0B7888BDB870}" dt="2023-08-18T14:54:07.400" v="39"/>
      <pc:docMkLst>
        <pc:docMk/>
      </pc:docMkLst>
      <pc:sldChg chg="modSp addCm">
        <pc:chgData name="Juan Carlos Zuniga (juzuniga)" userId="S::juzuniga@cisco.com::819d4d47-0e26-4d9e-a140-ac575e3de652" providerId="AD" clId="Web-{75BF08AA-3F0E-04B2-6E02-0B7888BDB870}" dt="2023-08-18T14:54:07.400" v="39"/>
        <pc:sldMkLst>
          <pc:docMk/>
          <pc:sldMk cId="0" sldId="262"/>
        </pc:sldMkLst>
        <pc:spChg chg="mod">
          <ac:chgData name="Juan Carlos Zuniga (juzuniga)" userId="S::juzuniga@cisco.com::819d4d47-0e26-4d9e-a140-ac575e3de652" providerId="AD" clId="Web-{75BF08AA-3F0E-04B2-6E02-0B7888BDB870}" dt="2023-08-18T14:53:24.243" v="37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uan Carlos Zuniga (juzuniga)" userId="S::juzuniga@cisco.com::819d4d47-0e26-4d9e-a140-ac575e3de652" providerId="AD" clId="Web-{75BF08AA-3F0E-04B2-6E02-0B7888BDB870}" dt="2023-08-18T14:54:07.400" v="39"/>
              <pc2:cmMkLst xmlns:pc2="http://schemas.microsoft.com/office/powerpoint/2019/9/main/command">
                <pc:docMk/>
                <pc:sldMk cId="0" sldId="262"/>
                <pc2:cmMk id="{C468438D-7AFF-425A-ACA4-9A05417DF2B5}"/>
              </pc2:cmMkLst>
            </pc226:cmChg>
          </p:ext>
        </pc:extLst>
      </pc:sldChg>
    </pc:docChg>
  </pc:docChgLst>
  <pc:docChgLst>
    <pc:chgData name="Jerome Henry (jerhenry)" userId="S::jerhenry@cisco.com::976d99fe-8e8f-4075-ac47-d601c3bf01de" providerId="AD" clId="Web-{78A3DB83-EEED-35D4-F43B-9C12B6ADCFEF}"/>
    <pc:docChg chg="addSld modSld">
      <pc:chgData name="Jerome Henry (jerhenry)" userId="S::jerhenry@cisco.com::976d99fe-8e8f-4075-ac47-d601c3bf01de" providerId="AD" clId="Web-{78A3DB83-EEED-35D4-F43B-9C12B6ADCFEF}" dt="2023-08-29T12:55:24.489" v="212" actId="20577"/>
      <pc:docMkLst>
        <pc:docMk/>
      </pc:docMkLst>
      <pc:sldChg chg="modSp add replId delCm">
        <pc:chgData name="Jerome Henry (jerhenry)" userId="S::jerhenry@cisco.com::976d99fe-8e8f-4075-ac47-d601c3bf01de" providerId="AD" clId="Web-{78A3DB83-EEED-35D4-F43B-9C12B6ADCFEF}" dt="2023-08-29T12:55:24.489" v="212" actId="20577"/>
        <pc:sldMkLst>
          <pc:docMk/>
          <pc:sldMk cId="1440969495" sldId="265"/>
        </pc:sldMkLst>
        <pc:spChg chg="mod">
          <ac:chgData name="Jerome Henry (jerhenry)" userId="S::jerhenry@cisco.com::976d99fe-8e8f-4075-ac47-d601c3bf01de" providerId="AD" clId="Web-{78A3DB83-EEED-35D4-F43B-9C12B6ADCFEF}" dt="2023-08-29T12:55:24.489" v="212" actId="20577"/>
          <ac:spMkLst>
            <pc:docMk/>
            <pc:sldMk cId="1440969495" sldId="265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erome Henry (jerhenry)" userId="S::jerhenry@cisco.com::976d99fe-8e8f-4075-ac47-d601c3bf01de" providerId="AD" clId="Web-{78A3DB83-EEED-35D4-F43B-9C12B6ADCFEF}" dt="2023-08-29T12:22:54.937" v="1"/>
              <pc2:cmMkLst xmlns:pc2="http://schemas.microsoft.com/office/powerpoint/2019/9/main/command">
                <pc:docMk/>
                <pc:sldMk cId="1440969495" sldId="265"/>
                <pc2:cmMk id="{885D577F-A789-498A-BCBA-2D293AF53D22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68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3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36AD5A7-349A-CF18-5748-6BD35F74C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0A158E4-1DCA-D87D-3158-70832BE808B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9632D5C-DE9E-3EBD-E1E2-04DE782494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Lovison et al., Cisco Systems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742FB68-A3DA-5086-0DA5-A30C354073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E7AB81-E231-944D-164C-D0C7281B16E9}"/>
              </a:ext>
            </a:extLst>
          </p:cNvPr>
          <p:cNvSpPr txBox="1"/>
          <p:nvPr userDrawn="1"/>
        </p:nvSpPr>
        <p:spPr>
          <a:xfrm>
            <a:off x="10088217" y="4870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888AA5-D9F6-D0C7-4A21-610A0145300A}"/>
              </a:ext>
            </a:extLst>
          </p:cNvPr>
          <p:cNvSpPr txBox="1"/>
          <p:nvPr userDrawn="1"/>
        </p:nvSpPr>
        <p:spPr>
          <a:xfrm>
            <a:off x="10505661" y="40750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al.,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802.11-23/1551r0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8A6BF5-D927-A698-32BE-F320F02B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AIML Use Cases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John Doe, dd Company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92709"/>
              </p:ext>
            </p:extLst>
          </p:nvPr>
        </p:nvGraphicFramePr>
        <p:xfrm>
          <a:off x="993775" y="2657475"/>
          <a:ext cx="1027271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044700" progId="Word.Document.8">
                  <p:embed/>
                </p:oleObj>
              </mc:Choice>
              <mc:Fallback>
                <p:oleObj name="Document" r:id="rId3" imgW="10439400" imgH="20447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657475"/>
                        <a:ext cx="1027271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/>
              <a:t>This submission covers the privacy aspects of the Roaming enhancements use-cases discussed at the AIML TIG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Lovison et al.,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Scenario: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/>
              <a:t>STA (identified as a MAC address, associated to an AP) requests from the AP a neighbour list (surrounding APs, their channel, BSSID)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>
                <a:cs typeface="Times New Roman"/>
              </a:rPr>
              <a:t>STA roams (to one of the recommended APs or another one), and the AP records this context transfer</a:t>
            </a:r>
          </a:p>
          <a:p>
            <a:pPr>
              <a:buFont typeface="Times New Roman" pitchFamily="16" charset="0"/>
              <a:buChar char="•"/>
            </a:pPr>
            <a:r>
              <a:rPr lang="en-GB"/>
              <a:t>Privacy Aspects: 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cs typeface="Times New Roman"/>
              </a:rPr>
              <a:t>The AP knows the STA MAC address, the next AP to which the STA roamed, and the STA signal (on AP1 and AP2) at roam time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cs typeface="Times New Roman"/>
              </a:rPr>
              <a:t>An eavesdropper may know the STA MAC, the current AP and the next AP to which the STA roamed </a:t>
            </a:r>
          </a:p>
          <a:p>
            <a:pPr lvl="1"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4F3071-C864-3FE7-0136-3D99FCC23DA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Lovison et al., Cisco Systems</a:t>
            </a:r>
          </a:p>
        </p:txBody>
      </p:sp>
    </p:spTree>
    <p:extLst>
      <p:ext uri="{BB962C8B-B14F-4D97-AF65-F5344CB8AC3E}">
        <p14:creationId xmlns:p14="http://schemas.microsoft.com/office/powerpoint/2010/main" val="1440969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Proposed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730177" cy="440012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Scenario: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800"/>
              <a:t>STA (identified as a MAC address, associated to an AP) requests from the AP a neighbour list (surrounding APs, their channel, BSSID)</a:t>
            </a:r>
            <a:endParaRPr lang="en-GB" sz="180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STA roams (to one of the recommended APs or another one), and the AP records this context transfer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The AP adds this record to a count pile (i.e., without the need to record the STA MAC) of previous roams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AP provides the count pile to new STAs entering the cell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Optionally, AP provides 802.11v+top pile when a STA reaches a target RSSI threshold (mid-point between cells)</a:t>
            </a:r>
          </a:p>
          <a:p>
            <a:pPr>
              <a:buFont typeface="Times New Roman" pitchFamily="16" charset="0"/>
              <a:buChar char="•"/>
            </a:pPr>
            <a:r>
              <a:rPr lang="en-GB"/>
              <a:t>Privacy Aspects: 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The AP knows the STA MAC address, the next AP to which the STA roamed, and the STA signal (on AP1 and AP2) at roam time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An eavesdropper may know the STA MAC, </a:t>
            </a:r>
            <a:r>
              <a:rPr lang="en-GB" sz="2000">
                <a:cs typeface="Times New Roman"/>
              </a:rPr>
              <a:t>the current AP </a:t>
            </a:r>
            <a:r>
              <a:rPr lang="en-GB" sz="1800">
                <a:cs typeface="Times New Roman"/>
              </a:rPr>
              <a:t>and the next AP to which the STA roamed 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cs typeface="Times New Roman"/>
              </a:rPr>
              <a:t>The AP and the STA know the count pile (percentage of STAs roaming to which neighbour)</a:t>
            </a:r>
          </a:p>
          <a:p>
            <a:pPr lvl="1"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F9F1E02-58B7-4F56-0CCF-10233B5054B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Lovison et al., Cisco Systems</a:t>
            </a:r>
          </a:p>
        </p:txBody>
      </p:sp>
    </p:spTree>
    <p:extLst>
      <p:ext uri="{BB962C8B-B14F-4D97-AF65-F5344CB8AC3E}">
        <p14:creationId xmlns:p14="http://schemas.microsoft.com/office/powerpoint/2010/main" val="4011723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GB" sz="2400"/>
              <a:t>STAs are identified by their MAC address</a:t>
            </a:r>
            <a:endParaRPr lang="en-GB" sz="2200"/>
          </a:p>
          <a:p>
            <a:pPr lvl="2">
              <a:buFont typeface="Times New Roman" pitchFamily="16" charset="0"/>
              <a:buChar char="•"/>
            </a:pPr>
            <a:r>
              <a:rPr lang="en-GB" sz="2000"/>
              <a:t>The association and roaming pattern information is already available at the network infrastructure level</a:t>
            </a:r>
            <a:endParaRPr lang="en-GB" sz="200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2400"/>
              <a:t>The proposed use case doesn’t require to know the </a:t>
            </a:r>
            <a:r>
              <a:rPr lang="en-US" sz="2400">
                <a:latin typeface="+mn-lt"/>
                <a:ea typeface="+mn-ea"/>
              </a:rPr>
              <a:t>device’s true identity</a:t>
            </a:r>
            <a:r>
              <a:rPr lang="en-GB" sz="2400"/>
              <a:t> </a:t>
            </a:r>
            <a:endParaRPr lang="en-GB" sz="2400">
              <a:cs typeface="Times New Roman"/>
            </a:endParaRPr>
          </a:p>
          <a:p>
            <a:pPr lvl="2">
              <a:buFont typeface="Times New Roman" pitchFamily="16" charset="0"/>
              <a:buChar char="•"/>
            </a:pPr>
            <a:r>
              <a:rPr lang="en-GB" sz="2000"/>
              <a:t>Roaming patterns can still be learned by using either randomized MAC addresses (e.g., RCM / 802.11bh IRMA) or even hashed/encrypted version of the STA MAC addresses (e.g., the data analysis described in IEEE 802.11-23/0433r2 , is exclusively based on anonymized data)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/>
              <a:t>There is a trade-off between accuracy and privacy</a:t>
            </a:r>
            <a:endParaRPr lang="en-GB" sz="2400">
              <a:cs typeface="Times New Roman"/>
            </a:endParaRPr>
          </a:p>
          <a:p>
            <a:pPr lvl="2">
              <a:buFont typeface="Times New Roman" pitchFamily="16" charset="0"/>
              <a:buChar char="•"/>
            </a:pPr>
            <a:r>
              <a:rPr lang="en-GB" sz="2000"/>
              <a:t>Roaming patterns based on longer paths can provide more accuracy (path length is implementation-specific)</a:t>
            </a:r>
            <a:endParaRPr lang="en-GB" sz="2000">
              <a:cs typeface="Times New Roman"/>
            </a:endParaRPr>
          </a:p>
          <a:p>
            <a:pPr lvl="2">
              <a:buFont typeface="Times New Roman" pitchFamily="16" charset="0"/>
              <a:buChar char="•"/>
            </a:pPr>
            <a:r>
              <a:rPr lang="en-GB" sz="2000"/>
              <a:t>Use of MAC randomization allows STAs to mitigate privacy concerns</a:t>
            </a:r>
            <a:endParaRPr lang="en-GB" sz="2000">
              <a:cs typeface="Times New Roman"/>
            </a:endParaRPr>
          </a:p>
          <a:p>
            <a:pPr lvl="2">
              <a:buFont typeface="Times New Roman" pitchFamily="16" charset="0"/>
              <a:buChar char="•"/>
            </a:pPr>
            <a:endParaRPr lang="en-GB" sz="2000">
              <a:cs typeface="Times New Roman"/>
            </a:endParaRPr>
          </a:p>
          <a:p>
            <a:pPr lvl="2">
              <a:buFont typeface="Times New Roman" pitchFamily="16" charset="0"/>
              <a:buChar char="•"/>
            </a:pPr>
            <a:endParaRPr lang="en-GB" sz="2000">
              <a:cs typeface="Times New Roman"/>
            </a:endParaRPr>
          </a:p>
          <a:p>
            <a:pPr lvl="2">
              <a:buFont typeface="Times New Roman" pitchFamily="16" charset="0"/>
              <a:buChar char="•"/>
            </a:pPr>
            <a:endParaRPr lang="en-GB" sz="2000"/>
          </a:p>
          <a:p>
            <a:pPr lvl="1">
              <a:buFont typeface="Times New Roman" pitchFamily="16" charset="0"/>
              <a:buChar char="•"/>
            </a:pPr>
            <a:endParaRPr lang="en-GB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55E844D-4D4B-DE3F-93E0-A4A2D68FBDB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Lovison et al., Cisco Systems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[1] </a:t>
            </a: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IEEE 802.11-23/0475r4</a:t>
            </a:r>
            <a:r>
              <a:rPr lang="en-ES" sz="1400">
                <a:effectLst/>
              </a:rPr>
              <a:t> - </a:t>
            </a: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Proposed IEEE 802.11 AIML TIG Technical Report Text for the AIML-based Roaming Enhancements Use Case</a:t>
            </a:r>
            <a:r>
              <a:rPr lang="en-ES">
                <a:effectLst/>
              </a:rPr>
              <a:t> </a:t>
            </a:r>
          </a:p>
          <a:p>
            <a:r>
              <a:rPr lang="en-ES"/>
              <a:t>[2]	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IEEE 802.11-23/0433r2 - </a:t>
            </a:r>
            <a:r>
              <a:rPr lang="en-GB" sz="1800">
                <a:latin typeface="Times New Roman" panose="02020603050405020304" pitchFamily="18" charset="0"/>
              </a:rPr>
              <a:t>AIML-based Roaming Enhancements Use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0293984-96EF-17AF-BA5E-0927C376126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Lovison et al., Cisco Systems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6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AIML Use Cases Considerations</vt:lpstr>
      <vt:lpstr>Abstract</vt:lpstr>
      <vt:lpstr>Current Practices</vt:lpstr>
      <vt:lpstr>Proposed Practices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Federico Lovison (flovison)</dc:creator>
  <cp:revision>1</cp:revision>
  <cp:lastPrinted>1601-01-01T00:00:00Z</cp:lastPrinted>
  <dcterms:created xsi:type="dcterms:W3CDTF">2023-08-18T09:30:59Z</dcterms:created>
  <dcterms:modified xsi:type="dcterms:W3CDTF">2023-09-11T13:47:16Z</dcterms:modified>
</cp:coreProperties>
</file>