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802.11-23/1548r00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802.11-23/1548r00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Peter Yee, NSA-CSD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802.11-23/1548r00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Peter Yee, NSA-CSD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802.11-23/1548r00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NSA-CSD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Yee, NSA-CSD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802.11-23/1548r00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44-03-0jtc-agenda-for-september-2023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September 2023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11-23/1344</a:t>
            </a:r>
            <a:r>
              <a:rPr lang="en-AU" dirty="0">
                <a:solidFill>
                  <a:schemeClr val="tx1"/>
                </a:solidFill>
              </a:rPr>
              <a:t>; Minutes – 11-23/1638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802.3 is also “on hold”, while 802.1 and 802.15 standards appear to be in the clear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no obvious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are apparently(?) ongoing discussions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056349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Honolulu in November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November 2023 … </a:t>
            </a:r>
          </a:p>
          <a:p>
            <a:pPr lvl="1"/>
            <a:r>
              <a:rPr lang="en-AU" dirty="0"/>
              <a:t>Execute PSDO process, to the extent possible</a:t>
            </a:r>
          </a:p>
          <a:p>
            <a:pPr lvl="2"/>
            <a:r>
              <a:rPr lang="en-AU" dirty="0"/>
              <a:t>There are several 60-day pre-ballots starting soon, so there may be some results by the next meeting</a:t>
            </a:r>
          </a:p>
          <a:p>
            <a:pPr lvl="2"/>
            <a:r>
              <a:rPr lang="en-AU" dirty="0"/>
              <a:t>But this doesn’t include IEEE 802.11 or IEEE 802.3 </a:t>
            </a:r>
            <a:r>
              <a:rPr lang="en-AU" dirty="0">
                <a:sym typeface="Wingdings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Fingers crossed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5543</TotalTime>
  <Words>293</Words>
  <Application>Microsoft Macintosh PowerPoint</Application>
  <PresentationFormat>Widescreen</PresentationFormat>
  <Paragraphs>67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September 2023 (mixed-mode) closing report</vt:lpstr>
      <vt:lpstr>The IEEE 802 JTC1 SC reviewed the PSDO process status, including IPR issues holding up 802.11ax/ay/ba/az</vt:lpstr>
      <vt:lpstr>The IEEE 802 JTC1 SC will undertake its usual work at its mixed-mode meeting in Honolulu in November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84</cp:revision>
  <cp:lastPrinted>1601-01-01T00:00:00Z</cp:lastPrinted>
  <dcterms:created xsi:type="dcterms:W3CDTF">2019-09-19T04:57:16Z</dcterms:created>
  <dcterms:modified xsi:type="dcterms:W3CDTF">2023-09-14T18:07:43Z</dcterms:modified>
</cp:coreProperties>
</file>