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 autoAdjust="0"/>
    <p:restoredTop sz="94660"/>
  </p:normalViewPr>
  <p:slideViewPr>
    <p:cSldViewPr>
      <p:cViewPr varScale="1">
        <p:scale>
          <a:sx n="124" d="100"/>
          <a:sy n="124" d="100"/>
        </p:scale>
        <p:origin x="50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802.11-23/1548r00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Peter Yee, NSA-CSD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802.11-23/1548r00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Peter Yee, NSA-CSD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802.11-23/1548r00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Peter Yee, NSA-CSD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802.11-23/1548r00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Peter Yee, NSA-CSD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Yee, NSA-CSD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802.11-23/1548r00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44-03-0jtc-agenda-for-september-2023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September 2023 (mixed-mode)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01612"/>
              </p:ext>
            </p:extLst>
          </p:nvPr>
        </p:nvGraphicFramePr>
        <p:xfrm>
          <a:off x="1487488" y="3302517"/>
          <a:ext cx="102634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159000" progId="Word.Document.8">
                  <p:embed/>
                </p:oleObj>
              </mc:Choice>
              <mc:Fallback>
                <p:oleObj name="Document" r:id="rId3" imgW="10439400" imgH="2159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302517"/>
                        <a:ext cx="10263463" cy="20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11-23/1344</a:t>
            </a:r>
            <a:r>
              <a:rPr lang="en-AU" dirty="0">
                <a:solidFill>
                  <a:schemeClr val="tx1"/>
                </a:solidFill>
              </a:rPr>
              <a:t>; Minutes – 11-23/1638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(in IEEE)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802.3 is also “on hold”, while 802.1 and 802.15 standards appear to be in the clear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Status: no obvious progress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There are apparently(?) ongoing discussions 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keep waiting!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Resolution possible but progress is unclear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056349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98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46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mixed-mode meeting in Honolulu in November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SC plans for November 2023 … </a:t>
            </a:r>
          </a:p>
          <a:p>
            <a:pPr lvl="1"/>
            <a:r>
              <a:rPr lang="en-AU" dirty="0"/>
              <a:t>Execute PSDO process, to the extent possible</a:t>
            </a:r>
          </a:p>
          <a:p>
            <a:pPr lvl="2"/>
            <a:r>
              <a:rPr lang="en-AU" dirty="0"/>
              <a:t>There are several 60-day pre-ballots starting soon, so there may be some results by the next meeting</a:t>
            </a:r>
          </a:p>
          <a:p>
            <a:pPr lvl="2"/>
            <a:r>
              <a:rPr lang="en-AU" dirty="0"/>
              <a:t>But this doesn’t include IEEE 802.11 or IEEE 802.3 </a:t>
            </a:r>
            <a:r>
              <a:rPr lang="en-AU" dirty="0">
                <a:sym typeface="Wingdings" pitchFamily="2" charset="2"/>
              </a:rPr>
              <a:t></a:t>
            </a:r>
            <a:endParaRPr lang="en-AU" dirty="0"/>
          </a:p>
          <a:p>
            <a:pPr lvl="1"/>
            <a:r>
              <a:rPr lang="en-AU" dirty="0"/>
              <a:t>Monitor ISO/IEC JTC 1/SC 6 activities</a:t>
            </a:r>
          </a:p>
          <a:p>
            <a:pPr lvl="2"/>
            <a:r>
              <a:rPr lang="en-AU" dirty="0"/>
              <a:t>Fingers crossed the ISO/CS and IEEE have a breakthrough on the IPR issues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5543</TotalTime>
  <Words>293</Words>
  <Application>Microsoft Macintosh PowerPoint</Application>
  <PresentationFormat>Widescreen</PresentationFormat>
  <Paragraphs>67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 JTC1 Standing Committee September 2023 (mixed-mode) closing report</vt:lpstr>
      <vt:lpstr>The IEEE 802 JTC1 SC reviewed the PSDO process status, including IPR issues holding up 802.11ax/ay/ba/az</vt:lpstr>
      <vt:lpstr>The IEEE 802 JTC1 SC will undertake its usual work at its mixed-mode meeting in Honolulu in November 2023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Peter Yee</cp:lastModifiedBy>
  <cp:revision>84</cp:revision>
  <cp:lastPrinted>1601-01-01T00:00:00Z</cp:lastPrinted>
  <dcterms:created xsi:type="dcterms:W3CDTF">2019-09-19T04:57:16Z</dcterms:created>
  <dcterms:modified xsi:type="dcterms:W3CDTF">2023-09-14T18:07:43Z</dcterms:modified>
</cp:coreProperties>
</file>