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1236" r:id="rId3"/>
    <p:sldId id="1242" r:id="rId4"/>
    <p:sldId id="1243" r:id="rId5"/>
    <p:sldId id="35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107" d="100"/>
          <a:sy n="107" d="100"/>
        </p:scale>
        <p:origin x="108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971D1CC-0FE7-4E3D-BC29-3891584E18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Sept. 2023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0E34130-A371-4E43-8A25-F323814C5B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Sept. 2023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Sept.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Sept.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802.11-23/1534r1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Discussion on </a:t>
            </a:r>
            <a:r>
              <a:rPr lang="en-US" altLang="zh-CN" sz="2800" dirty="0">
                <a:solidFill>
                  <a:schemeClr val="tx1"/>
                </a:solidFill>
              </a:rPr>
              <a:t>AMP IoT PAR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74407"/>
              </p:ext>
            </p:extLst>
          </p:nvPr>
        </p:nvGraphicFramePr>
        <p:xfrm>
          <a:off x="1066800" y="2955218"/>
          <a:ext cx="7391400" cy="1920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4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29555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Rui Cao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NXP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578136"/>
                  </a:ext>
                </a:extLst>
              </a:tr>
              <a:tr h="159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Dong Wei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NXP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3196362"/>
                  </a:ext>
                </a:extLst>
              </a:tr>
              <a:tr h="159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Hongyuan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NXP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309895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55E9A4D4-7F29-B22A-AE99-E4F2C0D11B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Sept. 2023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7342A-1D1B-75C1-D9EA-DA0DDB179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CF946-2854-5F07-5252-F7ABB6744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Operation frequency bands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and backward compatibility concern from WLAN </a:t>
            </a:r>
            <a:r>
              <a:rPr lang="en-GB" altLang="zh-CN" dirty="0"/>
              <a:t>were discussed in PAR.</a:t>
            </a:r>
          </a:p>
          <a:p>
            <a:r>
              <a:rPr lang="en-US" sz="2000" dirty="0"/>
              <a:t>This document provides our view of AMP PAR.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D99C3E-DF43-5DBE-F505-CB925350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B4237-0078-25EE-6DA0-0F6BF9345B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3FF43B29-3315-3223-C096-B1BCA83879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Sept. 2023</a:t>
            </a:r>
          </a:p>
        </p:txBody>
      </p:sp>
    </p:spTree>
    <p:extLst>
      <p:ext uri="{BB962C8B-B14F-4D97-AF65-F5344CB8AC3E}">
        <p14:creationId xmlns:p14="http://schemas.microsoft.com/office/powerpoint/2010/main" val="230666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FF6A-02E4-3934-FD10-9E75036C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Current Low Power Standard in 2.4GHz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7FC67-5DEE-CA6D-899F-9C7839686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2.4GHz, 11ba did not gain much market adoption. Another low power standard based on 11ba may face the same challenge. </a:t>
            </a:r>
          </a:p>
          <a:p>
            <a:pPr lvl="1"/>
            <a:r>
              <a:rPr lang="en-US" dirty="0"/>
              <a:t>11ba achieves an active receiver power consumption of less than one milliwatt. </a:t>
            </a:r>
          </a:p>
          <a:p>
            <a:pPr lvl="1"/>
            <a:r>
              <a:rPr lang="en-US" dirty="0"/>
              <a:t>The reasons for 11ba not gaining market adoption can be complicated. We think it has little thing to do with 11ba designs. Therefore, a modified or enhanced version of 11ba may not overcome the market barrier. 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endParaRPr lang="en-US" dirty="0">
              <a:latin typeface="+mj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32DBE-AFE9-A468-691D-29ACEA243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86736-257C-9F5B-2FF1-EC7BE4EEC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34EC84DA-5F5A-6496-3E32-9821B56B9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Sept. 2023</a:t>
            </a:r>
          </a:p>
        </p:txBody>
      </p:sp>
    </p:spTree>
    <p:extLst>
      <p:ext uri="{BB962C8B-B14F-4D97-AF65-F5344CB8AC3E}">
        <p14:creationId xmlns:p14="http://schemas.microsoft.com/office/powerpoint/2010/main" val="2062054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7BDDA-A48C-3C33-8BE0-96435FCA0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 Operational Frequency Bands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2D884-5784-805F-0185-D280456B7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495800"/>
          </a:xfrm>
        </p:spPr>
        <p:txBody>
          <a:bodyPr/>
          <a:lstStyle/>
          <a:p>
            <a:r>
              <a:rPr lang="en-US" dirty="0">
                <a:latin typeface="+mj-lt"/>
                <a:cs typeface="Times New Roman" panose="02020603050405020304" pitchFamily="18" charset="0"/>
              </a:rPr>
              <a:t>For a</a:t>
            </a:r>
            <a:r>
              <a:rPr lang="en-US" dirty="0">
                <a:latin typeface="+mj-lt"/>
              </a:rPr>
              <a:t> new 802.11 </a:t>
            </a:r>
            <a:r>
              <a:rPr lang="en-GB" dirty="0">
                <a:latin typeface="+mj-lt"/>
              </a:rPr>
              <a:t>amendment,</a:t>
            </a:r>
            <a:r>
              <a:rPr lang="en-US" dirty="0">
                <a:latin typeface="+mj-lt"/>
              </a:rPr>
              <a:t> we need to</a:t>
            </a:r>
            <a:r>
              <a:rPr lang="en-GB" dirty="0">
                <a:latin typeface="+mj-lt"/>
              </a:rPr>
              <a:t> ensure the coexistence and </a:t>
            </a:r>
            <a:r>
              <a:rPr lang="en-US" dirty="0">
                <a:latin typeface="+mj-lt"/>
              </a:rPr>
              <a:t>backward compatibility with existing devices in 2.4GHz</a:t>
            </a:r>
            <a:r>
              <a:rPr lang="en-GB" sz="2000" dirty="0">
                <a:ea typeface="SimSun" panose="02010600030101010101" pitchFamily="2" charset="-122"/>
              </a:rPr>
              <a:t>.</a:t>
            </a:r>
          </a:p>
          <a:p>
            <a:pPr lvl="1"/>
            <a:r>
              <a:rPr lang="en-GB" altLang="zh-TW" dirty="0">
                <a:latin typeface="+mj-lt"/>
                <a:ea typeface="SimSun" panose="02010600030101010101" pitchFamily="2" charset="-122"/>
              </a:rPr>
              <a:t>New AMP energy harvesting waveform in 2.4GHz can cause coexistence issue.</a:t>
            </a:r>
          </a:p>
          <a:p>
            <a:pPr lvl="1"/>
            <a:r>
              <a:rPr lang="en-GB" altLang="zh-TW" dirty="0">
                <a:latin typeface="+mj-lt"/>
                <a:ea typeface="SimSun" panose="02010600030101010101" pitchFamily="2" charset="-122"/>
              </a:rPr>
              <a:t>A low power AMP STA transmitting without 20MHz legacy preamble can cause </a:t>
            </a:r>
            <a:r>
              <a:rPr lang="en-US" dirty="0">
                <a:latin typeface="+mj-lt"/>
              </a:rPr>
              <a:t>backward compatibility</a:t>
            </a:r>
            <a:r>
              <a:rPr lang="en-GB" altLang="zh-TW" dirty="0">
                <a:latin typeface="+mj-lt"/>
                <a:ea typeface="SimSun" panose="02010600030101010101" pitchFamily="2" charset="-122"/>
              </a:rPr>
              <a:t> issue.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  <a:ea typeface="+mn-ea"/>
                <a:cs typeface="+mn-cs"/>
              </a:rPr>
              <a:t>Existing 11be/11ax/11ac/11n/11b can be used by any AMP devices. </a:t>
            </a:r>
          </a:p>
          <a:p>
            <a:pPr lvl="1"/>
            <a:r>
              <a:rPr lang="en-GB" altLang="zh-TW" dirty="0"/>
              <a:t>New MAC protocols can be introduced </a:t>
            </a:r>
            <a:r>
              <a:rPr lang="en-US" altLang="zh-TW" dirty="0"/>
              <a:t>to enable AMP IoT transmissions in 2.4GHz.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endParaRPr lang="en-US" altLang="zh-TW" sz="1800" dirty="0">
              <a:latin typeface="+mj-lt"/>
              <a:ea typeface="+mn-ea"/>
              <a:cs typeface="+mn-cs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endParaRPr lang="en-US" altLang="zh-TW" sz="1800" dirty="0">
              <a:latin typeface="+mj-lt"/>
              <a:ea typeface="+mn-ea"/>
              <a:cs typeface="+mn-cs"/>
            </a:endParaRPr>
          </a:p>
          <a:p>
            <a:r>
              <a:rPr lang="en-US" dirty="0">
                <a:latin typeface="+mj-lt"/>
              </a:rPr>
              <a:t>In sub-1GHz, there is less coexistence concern and </a:t>
            </a:r>
            <a:r>
              <a:rPr lang="en-US" dirty="0">
                <a:latin typeface="+mj-lt"/>
                <a:ea typeface="+mn-ea"/>
                <a:cs typeface="+mn-cs"/>
              </a:rPr>
              <a:t>propagation loss in sub-1GHz is smaller than in 2.4GHz, which benefits to AMP device.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E855D-BD4E-93A5-0AC9-6EF77A4A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9019A-D69F-478B-20AC-2687D9BCC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6FC8DC-A39F-442A-6978-4F469FA6477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Sept. 2023</a:t>
            </a:r>
          </a:p>
        </p:txBody>
      </p:sp>
    </p:spTree>
    <p:extLst>
      <p:ext uri="{BB962C8B-B14F-4D97-AF65-F5344CB8AC3E}">
        <p14:creationId xmlns:p14="http://schemas.microsoft.com/office/powerpoint/2010/main" val="1908678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DF41-B2A7-43BF-97AC-AB0FAA57D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Suggested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7698D-B5A7-498C-A74C-653E4DE5A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SimSun" panose="02010600030101010101" pitchFamily="2" charset="-122"/>
              </a:rPr>
              <a:t>This amendment defines modifications to both the IEEE 802.11 Medium Access Control layer (MAC) and Physical Layers (PHY) to enable operation of ambient powered (AMP) devices by defining: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1800" b="1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new mode of RF energy harvesting in sub-1GHz.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1800" b="1" dirty="0">
                <a:latin typeface="Times New Roman" panose="02020603050405020304" pitchFamily="18" charset="0"/>
                <a:ea typeface="SimSun" panose="02010600030101010101" pitchFamily="2" charset="-122"/>
              </a:rPr>
              <a:t>at least one mode of wake up and data communication link in sub-1GHz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1800" b="1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at least one mode of wake up and data communication link in 2.4GHz </a:t>
            </a:r>
            <a:r>
              <a:rPr lang="en-US" sz="1800" b="1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with only MAC layer amendments</a:t>
            </a:r>
            <a:r>
              <a:rPr lang="en-GB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GB" sz="1800" b="1" dirty="0">
              <a:solidFill>
                <a:srgbClr val="00B05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1800" b="1" dirty="0">
                <a:latin typeface="Times New Roman" panose="02020603050405020304" pitchFamily="18" charset="0"/>
                <a:ea typeface="SimSun" panose="02010600030101010101" pitchFamily="2" charset="-122"/>
              </a:rPr>
              <a:t>at least one mode of positioning function.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SimSun" panose="02010600030101010101" pitchFamily="2" charset="-122"/>
              </a:rPr>
              <a:t>This amendment shall provide coexistence and </a:t>
            </a:r>
            <a:r>
              <a:rPr lang="en-US" sz="1800" b="1" dirty="0">
                <a:latin typeface="Times New Roman" panose="02020603050405020304" pitchFamily="18" charset="0"/>
                <a:ea typeface="SimSun" panose="02010600030101010101" pitchFamily="2" charset="-122"/>
              </a:rPr>
              <a:t>backward compatibility </a:t>
            </a:r>
            <a:r>
              <a:rPr lang="en-GB" sz="1800" b="1" dirty="0">
                <a:latin typeface="Times New Roman" panose="02020603050405020304" pitchFamily="18" charset="0"/>
                <a:ea typeface="SimSun" panose="02010600030101010101" pitchFamily="2" charset="-122"/>
              </a:rPr>
              <a:t>with deployed devices compliant with IEEE Std 802.11™-2020 and operating in the same band.</a:t>
            </a:r>
            <a:endParaRPr lang="en-US" sz="1800" b="1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B6C9F-A1F8-4F50-B77E-2AC147D18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5F928-9ACC-428B-8A61-32AFCB61C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C1E10F17-E25B-5FFC-1713-9A573C15BE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Sept. 2023</a:t>
            </a:r>
          </a:p>
        </p:txBody>
      </p:sp>
    </p:spTree>
    <p:extLst>
      <p:ext uri="{BB962C8B-B14F-4D97-AF65-F5344CB8AC3E}">
        <p14:creationId xmlns:p14="http://schemas.microsoft.com/office/powerpoint/2010/main" val="29268140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111153</TotalTime>
  <Words>436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Discussion on AMP IoT PAR</vt:lpstr>
      <vt:lpstr>Introduction</vt:lpstr>
      <vt:lpstr>Current Low Power Standard in 2.4GHz</vt:lpstr>
      <vt:lpstr>On Operational Frequency Bands</vt:lpstr>
      <vt:lpstr>Straw Poll: Suggested PAR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587</cp:revision>
  <cp:lastPrinted>1998-02-10T13:28:06Z</cp:lastPrinted>
  <dcterms:created xsi:type="dcterms:W3CDTF">2007-05-21T21:00:37Z</dcterms:created>
  <dcterms:modified xsi:type="dcterms:W3CDTF">2023-09-08T22:59:07Z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