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585" r:id="rId4"/>
    <p:sldId id="589" r:id="rId5"/>
    <p:sldId id="581" r:id="rId6"/>
    <p:sldId id="580" r:id="rId7"/>
    <p:sldId id="591" r:id="rId8"/>
    <p:sldId id="592" r:id="rId9"/>
    <p:sldId id="588" r:id="rId10"/>
    <p:sldId id="50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>
        <p:scale>
          <a:sx n="68" d="100"/>
          <a:sy n="68" d="100"/>
        </p:scale>
        <p:origin x="13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661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16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761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4173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AMP operation@2.4GHz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08655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GB" altLang="zh-CN" sz="1600" dirty="0"/>
              <a:t>IEEE 802.11-23/0436r0</a:t>
            </a:r>
            <a:r>
              <a:rPr lang="en-US" altLang="zh-CN" sz="1600" dirty="0"/>
              <a:t>, </a:t>
            </a:r>
            <a:r>
              <a:rPr lang="en-GB" altLang="zh-CN" sz="1600" dirty="0"/>
              <a:t>Technical Report on support of AMP IoT devices in WLAN</a:t>
            </a:r>
          </a:p>
          <a:p>
            <a:pPr lvl="0">
              <a:buFont typeface="+mj-lt"/>
              <a:buAutoNum type="arabicPeriod"/>
            </a:pPr>
            <a:r>
              <a:rPr lang="en-GB" altLang="zh-CN" sz="1600" dirty="0"/>
              <a:t>IEEE 802.11-22/1960r6,</a:t>
            </a:r>
            <a:r>
              <a:rPr lang="en-US" altLang="zh-CN" sz="1600" dirty="0"/>
              <a:t> Summary and recommendation for AMP IoT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</a:t>
            </a:r>
            <a:r>
              <a:rPr lang="en-GB" altLang="zh-CN" sz="1600" dirty="0"/>
              <a:t>0837r0, </a:t>
            </a:r>
            <a:r>
              <a:rPr lang="en-US" altLang="zh-CN" sz="1600" dirty="0"/>
              <a:t>Further Discussion on AMP PAR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</a:t>
            </a:r>
            <a:r>
              <a:rPr lang="en-GB" altLang="zh-CN" sz="1600" dirty="0"/>
              <a:t>1195r0,</a:t>
            </a:r>
            <a:r>
              <a:rPr lang="en-US" altLang="zh-CN" sz="1600" dirty="0"/>
              <a:t> Thoughts on AMP IOT and PAR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</a:t>
            </a:r>
            <a:r>
              <a:rPr lang="en-GB" altLang="zh-CN" sz="1600" dirty="0"/>
              <a:t>1354r0,</a:t>
            </a:r>
            <a:r>
              <a:rPr lang="en-US" altLang="zh-CN" sz="1600" dirty="0"/>
              <a:t> AMP Device Channel Occupancy Analysis</a:t>
            </a:r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802.11-23/0835r1 "Use Cases and Requirements"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previous meetings, AMP operation @2.4GHz has been discussed.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submission, we further discuss AMP operation @2.4GHz, including the operation mode, advantage of AMP operation@2.4GHz, traffic characteristics, coexistence with legacy </a:t>
            </a:r>
            <a:r>
              <a:rPr lang="en-GB" altLang="zh-CN" dirty="0" err="1"/>
              <a:t>WiFi</a:t>
            </a:r>
            <a:r>
              <a:rPr lang="en-GB" altLang="zh-CN" dirty="0"/>
              <a:t> devices, etc.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modes @2.4GHz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9688" y="1282312"/>
            <a:ext cx="8610600" cy="49859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cs typeface="Times New Roman" panose="02020603050405020304" pitchFamily="18" charset="0"/>
              </a:rPr>
              <a:t>Two modes of operation@2.4GHz have been discussed.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Mode 1: </a:t>
            </a:r>
            <a:r>
              <a:rPr lang="en-US" sz="1600" dirty="0">
                <a:cs typeface="Times New Roman" panose="02020603050405020304" pitchFamily="18" charset="0"/>
              </a:rPr>
              <a:t>To support AMP STA with ultra-low power and ultra-low complexity. </a:t>
            </a:r>
            <a:r>
              <a:rPr lang="en-US" altLang="zh-CN" sz="1600" dirty="0">
                <a:cs typeface="Times New Roman" panose="02020603050405020304" pitchFamily="18" charset="0"/>
              </a:rPr>
              <a:t>Both DL and UL communication in 2.4GHz: e.g. WUR(DL)+DSSS(UL)[3]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DL air-interface: e.g. Reuse WUR design as much as possible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UL air-interface: e.g. DSSS for backward compatibility</a:t>
            </a:r>
          </a:p>
          <a:p>
            <a:pPr marL="1657350" lvl="4" indent="-28575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e.g. DPBSK, 1M kbps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RF power transfer in other frequency band (e.g. Sub-1 GHz),  or  Energy harvesting can be up to implementation (if other ambient power is used)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altLang="zh-CN" sz="1600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 Mode 2: </a:t>
            </a:r>
            <a:r>
              <a:rPr lang="en-US" altLang="zh-CN" sz="1600" dirty="0">
                <a:cs typeface="Times New Roman" panose="02020603050405020304" pitchFamily="18" charset="0"/>
              </a:rPr>
              <a:t>AMP STA compatible to existing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network[4]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The AMP STA is able to communicate with the AP with existing technology e.g.  802.11b/n.</a:t>
            </a:r>
          </a:p>
          <a:p>
            <a:pPr marL="1657350" lvl="4" indent="-28575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AMP client STA can use a power optimized transceiver and  operates in low duty cycle to communicate with existing AP.</a:t>
            </a:r>
          </a:p>
          <a:p>
            <a:pPr marL="1657350" lvl="4" indent="-28575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Adding DL wake-up receiver (similar to 11ba) can further reduce the power consumption and reduce the DL response latency.</a:t>
            </a:r>
            <a:endParaRPr lang="en-US" altLang="zh-CN" sz="1600" dirty="0"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Advantage of  AMP operation@2.4GHz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71600"/>
            <a:ext cx="8610600" cy="310854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A unified frequency band all over the world is beneficial to reduce the cost of AMP device via leveraging of market scale effect. 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It is also beneficial to support AMP application that may need to operate across different countries and regions. 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e.g. international logistics, supply chain management, personal belongings tracking etc.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For both Mode 1 and Mode 2, it is possible to reuse the hardware of the existing AP since no new PHY waveform is introduced.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In addition, it is possible to support AMP service by leveraging usage of the existing </a:t>
            </a:r>
            <a:r>
              <a:rPr lang="en-US" altLang="zh-CN" sz="2000" dirty="0" err="1">
                <a:cs typeface="Times New Roman" panose="02020603050405020304" pitchFamily="18" charset="0"/>
              </a:rPr>
              <a:t>WiFi</a:t>
            </a:r>
            <a:r>
              <a:rPr lang="en-US" altLang="zh-CN" sz="2000" dirty="0">
                <a:cs typeface="Times New Roman" panose="02020603050405020304" pitchFamily="18" charset="0"/>
              </a:rPr>
              <a:t> infrastructures in Mode 2. 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7569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Traffic characteristics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9729" y="1048431"/>
            <a:ext cx="8610600" cy="471340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buFont typeface="Wingdings" panose="05000000000000000000" pitchFamily="2" charset="2"/>
              <a:buChar char="q"/>
            </a:pP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summ</a:t>
            </a:r>
            <a:r>
              <a:rPr lang="en-GB" altLang="zh-CN" sz="2000" dirty="0">
                <a:cs typeface="Times New Roman" panose="02020603050405020304" pitchFamily="18" charset="0"/>
              </a:rPr>
              <a:t>arized in [1][2][3], AMP communication has the following traffic characteristics:</a:t>
            </a:r>
          </a:p>
          <a:p>
            <a:pPr marL="542925" lvl="1" indent="-285750" algn="just">
              <a:buFont typeface="Wingdings" panose="05000000000000000000" pitchFamily="2" charset="2"/>
              <a:buChar char="q"/>
            </a:pPr>
            <a:endParaRPr lang="en-GB" altLang="zh-CN" sz="20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Very small payload, generally the ID or sensor data, typically ranges from 96~256bits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Extremely low duty cycle for most of the typical use cases</a:t>
            </a: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GB" altLang="zh-CN" sz="1600" dirty="0">
                <a:cs typeface="Times New Roman" panose="02020603050405020304" pitchFamily="18" charset="0"/>
              </a:rPr>
              <a:t>The traffic interval typically ranges from tens of minutes (e.g.15min) to several hours or even days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High frequency traffic (e.g. in some use cases such as logistics) is normally isolated and constrained within a specific region, e.g., factory, warehouse, etc., and AMP traffic will be the dominant service traffic in the isolated area.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Extremely low channel occupation as analysed in [5]:</a:t>
            </a:r>
            <a:r>
              <a:rPr lang="en-GB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overall channel occupancy percentage is less than 0.5%.</a:t>
            </a:r>
            <a:endParaRPr lang="en-GB" altLang="zh-CN" sz="1600" dirty="0">
              <a:cs typeface="Times New Roman" panose="02020603050405020304" pitchFamily="18" charset="0"/>
            </a:endParaRPr>
          </a:p>
          <a:p>
            <a:pPr marL="257175" lvl="1" algn="just">
              <a:lnSpc>
                <a:spcPct val="150000"/>
              </a:lnSpc>
            </a:pP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4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0F1BC31-3B47-48B9-91AB-E0ECB0B540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434" y="4814206"/>
            <a:ext cx="1751974" cy="132934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5970050-8C74-4073-B0D1-90A418C54A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006" y="4836119"/>
            <a:ext cx="1601773" cy="131946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E63D6EB-3810-468F-BEFF-6E546653EB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632" y="4742795"/>
            <a:ext cx="2127273" cy="1395722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181C929C-38E8-4543-BDBD-E930C748F4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92" y="4709568"/>
            <a:ext cx="1638529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 Analysis(1)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447830"/>
            <a:ext cx="8610600" cy="384720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It only reuses the existing waveform for both Mode 1 and Mode 2 and no new waveform is introduced.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e.g. for Mode 1, MC-OOK (in WUR) for DL and DSSS for uplink.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e.g. for Mode 2,  no issue for coexistence. 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600" dirty="0">
                <a:cs typeface="Times New Roman" panose="02020603050405020304" pitchFamily="18" charset="0"/>
              </a:rPr>
              <a:t> 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In 2.4GHz, the AMP STA can easily co-exist with legacy </a:t>
            </a:r>
            <a:r>
              <a:rPr lang="en-US" altLang="zh-CN" sz="2000" dirty="0" err="1">
                <a:cs typeface="Times New Roman" panose="02020603050405020304" pitchFamily="18" charset="0"/>
              </a:rPr>
              <a:t>WiFi</a:t>
            </a:r>
            <a:r>
              <a:rPr lang="en-US" altLang="zh-CN" sz="2000" dirty="0">
                <a:cs typeface="Times New Roman" panose="02020603050405020304" pitchFamily="18" charset="0"/>
              </a:rPr>
              <a:t> devices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In both Mode 1 and Mode 2, AMP STA is able to generate and transmit legacy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preamble, i.e. DBPSK preamble or OFDM preamble. 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In Mode 1, similar PPDU structure as WUR can be reused in DL for coexistence with legacy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devices.</a:t>
            </a:r>
          </a:p>
          <a:p>
            <a:pPr marL="2114550" lvl="5" indent="-28575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Legacy Preamble followed by AMP data portion.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 Analysis(2)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80767"/>
            <a:ext cx="8610600" cy="375487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Comparing with other technologies,  802.11 AMP technology can be better coexistence with existing .11 devices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It is an obvious trend to develop AMP technology in different standard organizations.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Some Ambient IoT tehcnologies@2.4GHz have already been developed to fulfill the urgent market need.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Developing AMP technologies with 802.11 that can well coexisted with existing 802.11 devices greatly benefit the whole 802.11 ecosystem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AMP AP can provide protection for AMP client transmission and coexists well with existing .11 devices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e.g.  legacy preamble, TXOP sharing with client, </a:t>
            </a:r>
            <a:r>
              <a:rPr lang="en-US" altLang="zh-CN" sz="1600" dirty="0" err="1">
                <a:cs typeface="Times New Roman" panose="02020603050405020304" pitchFamily="18" charset="0"/>
              </a:rPr>
              <a:t>etc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Can flexibly schedule the AMP traffic based on the channel condition in a controllable manner</a:t>
            </a:r>
            <a:endParaRPr lang="zh-CN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56112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 Analysis(3)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092117"/>
            <a:ext cx="8610600" cy="338554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AMP client has a much smaller interference footprint comparing to typical 802.11 and other technology device operated in 2.4GHz band 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Transmission time and power is highly constrained by harvested energy.  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The harvested power from wireless power transfer is likely in the order of several </a:t>
            </a:r>
            <a:r>
              <a:rPr lang="en-US" altLang="zh-CN" sz="1600" dirty="0" err="1">
                <a:cs typeface="Times New Roman" panose="02020603050405020304" pitchFamily="18" charset="0"/>
              </a:rPr>
              <a:t>uWs</a:t>
            </a:r>
            <a:r>
              <a:rPr lang="en-US" altLang="zh-CN" sz="1600" dirty="0">
                <a:cs typeface="Times New Roman" panose="02020603050405020304" pitchFamily="18" charset="0"/>
              </a:rPr>
              <a:t> or tens of </a:t>
            </a:r>
            <a:r>
              <a:rPr lang="en-US" altLang="zh-CN" sz="1600" dirty="0" err="1">
                <a:cs typeface="Times New Roman" panose="02020603050405020304" pitchFamily="18" charset="0"/>
              </a:rPr>
              <a:t>uW</a:t>
            </a:r>
            <a:r>
              <a:rPr lang="en-US" altLang="zh-CN" sz="1600" dirty="0">
                <a:cs typeface="Times New Roman" panose="02020603050405020304" pitchFamily="18" charset="0"/>
              </a:rPr>
              <a:t> 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Even at the very low transmission power of -25dBm, the active Tx consumes power in the order of  several </a:t>
            </a:r>
            <a:r>
              <a:rPr lang="en-US" altLang="zh-CN" sz="1600" dirty="0" err="1">
                <a:cs typeface="Times New Roman" panose="02020603050405020304" pitchFamily="18" charset="0"/>
              </a:rPr>
              <a:t>mW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Due to the energy limitation,  AMP client has to operate at very low duty cycle (&lt;1%)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Low transmission power also limit the effective interference range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Leverage waveform from existing technology like MC-OOK, DSSS, etc.</a:t>
            </a:r>
            <a:endParaRPr lang="zh-CN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7193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3945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AMP operation@2.4GHz is discussed. We have the following observations and conclusions:</a:t>
            </a:r>
          </a:p>
          <a:p>
            <a:pPr marL="1200150" lvl="3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There are obvious advantages of support AMP operation@2.4GHz. It will significantly benefit AMP applications and the whole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ecosystem. </a:t>
            </a:r>
          </a:p>
          <a:p>
            <a:pPr marL="1200150" lvl="3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The AMP device can maintain well coexistence with other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devices</a:t>
            </a:r>
          </a:p>
          <a:p>
            <a:pPr marL="1200150" lvl="3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The channel occupancy ratio by AMP devices will be very small due to the characteristics of AMP traffics and all AMP operation will be well controlled by the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network thus the impact to other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system is negligible.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 Therefore, we propose to support AMP operation@2.4GHz.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5813</TotalTime>
  <Words>1233</Words>
  <Application>Microsoft Office PowerPoint</Application>
  <PresentationFormat>全屏显示(4:3)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OPPOSans B</vt:lpstr>
      <vt:lpstr>OPPOSans M</vt:lpstr>
      <vt:lpstr>宋体</vt:lpstr>
      <vt:lpstr>Arial</vt:lpstr>
      <vt:lpstr>Calibri</vt:lpstr>
      <vt:lpstr>Times New Roman</vt:lpstr>
      <vt:lpstr>Wingdings</vt:lpstr>
      <vt:lpstr>ACcord Submission Template</vt:lpstr>
      <vt:lpstr>AMP operation@2.4GHz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WeijieOPPO_1</cp:lastModifiedBy>
  <cp:revision>1874</cp:revision>
  <cp:lastPrinted>1998-02-10T13:28:00Z</cp:lastPrinted>
  <dcterms:created xsi:type="dcterms:W3CDTF">2009-12-02T19:05:00Z</dcterms:created>
  <dcterms:modified xsi:type="dcterms:W3CDTF">2023-09-11T13:44:37Z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