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506" r:id="rId3"/>
    <p:sldId id="508" r:id="rId4"/>
    <p:sldId id="517" r:id="rId5"/>
    <p:sldId id="512" r:id="rId6"/>
    <p:sldId id="516" r:id="rId7"/>
    <p:sldId id="518" r:id="rId8"/>
    <p:sldId id="51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1-5-21-725345543-602162358-527237240-2944557" providerId="AD"/>
      </p:ext>
    </p:extLst>
  </p:cmAuthor>
  <p:cmAuthor id="2" name="Hanxiao (Tony, CT Lab)" initials="H(CL" lastIdx="3" clrIdx="1">
    <p:extLst>
      <p:ext uri="{19B8F6BF-5375-455C-9EA6-DF929625EA0E}">
        <p15:presenceInfo xmlns:p15="http://schemas.microsoft.com/office/powerpoint/2012/main" userId="S-1-5-21-147214757-305610072-1517763936-2976577" providerId="AD"/>
      </p:ext>
    </p:extLst>
  </p:cmAuthor>
  <p:cmAuthor id="3" name="weijie" initials="weijie" lastIdx="1" clrIdx="2">
    <p:extLst>
      <p:ext uri="{19B8F6BF-5375-455C-9EA6-DF929625EA0E}">
        <p15:presenceInfo xmlns:p15="http://schemas.microsoft.com/office/powerpoint/2012/main" userId="weiji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52"/>
    <a:srgbClr val="0000FF"/>
    <a:srgbClr val="FF0000"/>
    <a:srgbClr val="F0F0F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96" autoAdjust="0"/>
    <p:restoredTop sz="96331" autoAdjust="0"/>
  </p:normalViewPr>
  <p:slideViewPr>
    <p:cSldViewPr>
      <p:cViewPr varScale="1">
        <p:scale>
          <a:sx n="79" d="100"/>
          <a:sy n="79" d="100"/>
        </p:scale>
        <p:origin x="1694"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55" d="100"/>
          <a:sy n="55" d="100"/>
        </p:scale>
        <p:origin x="179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Title</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2521899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Title</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2585714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Title</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2801967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lvl="1"/>
            <a:endParaRPr lang="en-US" dirty="0"/>
          </a:p>
        </p:txBody>
      </p:sp>
      <p:sp>
        <p:nvSpPr>
          <p:cNvPr id="4" name="Header Placeholder 3"/>
          <p:cNvSpPr>
            <a:spLocks noGrp="1"/>
          </p:cNvSpPr>
          <p:nvPr>
            <p:ph type="hdr" sz="quarter"/>
          </p:nvPr>
        </p:nvSpPr>
        <p:spPr/>
        <p:txBody>
          <a:bodyPr/>
          <a:lstStyle/>
          <a:p>
            <a:pPr>
              <a:defRPr/>
            </a:pPr>
            <a:r>
              <a:rPr lang="en-US"/>
              <a:t>Doc Title</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3631795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lvl="1"/>
            <a:endParaRPr lang="en-US" sz="1800" dirty="0"/>
          </a:p>
        </p:txBody>
      </p:sp>
      <p:sp>
        <p:nvSpPr>
          <p:cNvPr id="4" name="Header Placeholder 3"/>
          <p:cNvSpPr>
            <a:spLocks noGrp="1"/>
          </p:cNvSpPr>
          <p:nvPr>
            <p:ph type="hdr" sz="quarter"/>
          </p:nvPr>
        </p:nvSpPr>
        <p:spPr/>
        <p:txBody>
          <a:bodyPr/>
          <a:lstStyle/>
          <a:p>
            <a:pPr>
              <a:defRPr/>
            </a:pPr>
            <a:r>
              <a:rPr lang="en-US"/>
              <a:t>Doc Title</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723397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11" name="Date Placeholder 3">
            <a:extLst>
              <a:ext uri="{FF2B5EF4-FFF2-40B4-BE49-F238E27FC236}">
                <a16:creationId xmlns:a16="http://schemas.microsoft.com/office/drawing/2014/main" id="{4FD8D03E-34BB-4A7A-AF56-C195E079EA8C}"/>
              </a:ext>
            </a:extLst>
          </p:cNvPr>
          <p:cNvSpPr txBox="1">
            <a:spLocks/>
          </p:cNvSpPr>
          <p:nvPr userDrawn="1"/>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a:t>
            </a:r>
            <a:r>
              <a:rPr lang="en-US" sz="1800" b="1" dirty="0"/>
              <a:t> 2023</a:t>
            </a:r>
            <a:endParaRPr lang="en-GB" sz="1800" b="1" dirty="0"/>
          </a:p>
        </p:txBody>
      </p:sp>
      <p:sp>
        <p:nvSpPr>
          <p:cNvPr id="12" name="Footer Placeholder 2">
            <a:extLst>
              <a:ext uri="{FF2B5EF4-FFF2-40B4-BE49-F238E27FC236}">
                <a16:creationId xmlns:a16="http://schemas.microsoft.com/office/drawing/2014/main" id="{5ACF7F72-F3E9-465F-8D1A-EBEFFBC8FA17}"/>
              </a:ext>
            </a:extLst>
          </p:cNvPr>
          <p:cNvSpPr>
            <a:spLocks noGrp="1"/>
          </p:cNvSpPr>
          <p:nvPr>
            <p:ph type="ftr" sz="quarter" idx="3"/>
          </p:nvPr>
        </p:nvSpPr>
        <p:spPr>
          <a:xfrm flipH="1">
            <a:off x="6400800" y="6475413"/>
            <a:ext cx="2143060" cy="184666"/>
          </a:xfrm>
          <a:prstGeom prst="rect">
            <a:avLst/>
          </a:prstGeom>
        </p:spPr>
        <p:txBody>
          <a:bodyPr/>
          <a:lstStyle/>
          <a:p>
            <a:pPr algn="r">
              <a:defRPr/>
            </a:pPr>
            <a:r>
              <a:rPr lang="en-US" dirty="0"/>
              <a:t>(Huawei)</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9" name="Rectangle 8">
            <a:extLst>
              <a:ext uri="{FF2B5EF4-FFF2-40B4-BE49-F238E27FC236}">
                <a16:creationId xmlns:a16="http://schemas.microsoft.com/office/drawing/2014/main" id="{26EE6A26-7493-41C1-8715-E66D234ADB7D}"/>
              </a:ext>
            </a:extLst>
          </p:cNvPr>
          <p:cNvSpPr/>
          <p:nvPr userDrawn="1"/>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802.11-23/1521r0</a:t>
            </a:r>
            <a:endParaRPr lang="en-SG" sz="1800" dirty="0">
              <a:latin typeface="+mn-lt"/>
            </a:endParaRPr>
          </a:p>
        </p:txBody>
      </p:sp>
      <p:sp>
        <p:nvSpPr>
          <p:cNvPr id="10" name="Date Placeholder 3">
            <a:extLst>
              <a:ext uri="{FF2B5EF4-FFF2-40B4-BE49-F238E27FC236}">
                <a16:creationId xmlns:a16="http://schemas.microsoft.com/office/drawing/2014/main" id="{C0454615-BA23-45A7-BA0B-DC73F58E2A08}"/>
              </a:ext>
            </a:extLst>
          </p:cNvPr>
          <p:cNvSpPr txBox="1">
            <a:spLocks/>
          </p:cNvSpPr>
          <p:nvPr userDrawn="1"/>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a:t>
            </a:r>
            <a:r>
              <a:rPr lang="en-US" sz="1800" b="1" dirty="0"/>
              <a:t> 2023</a:t>
            </a:r>
            <a:endParaRPr lang="en-GB" sz="1800" b="1" dirty="0"/>
          </a:p>
        </p:txBody>
      </p:sp>
      <p:sp>
        <p:nvSpPr>
          <p:cNvPr id="11" name="Footer Placeholder 2">
            <a:extLst>
              <a:ext uri="{FF2B5EF4-FFF2-40B4-BE49-F238E27FC236}">
                <a16:creationId xmlns:a16="http://schemas.microsoft.com/office/drawing/2014/main" id="{85770355-42D0-446A-8ADF-5732DD7784B0}"/>
              </a:ext>
            </a:extLst>
          </p:cNvPr>
          <p:cNvSpPr>
            <a:spLocks noGrp="1"/>
          </p:cNvSpPr>
          <p:nvPr>
            <p:ph type="ftr" sz="quarter" idx="3"/>
          </p:nvPr>
        </p:nvSpPr>
        <p:spPr>
          <a:xfrm flipH="1">
            <a:off x="6400800" y="6475413"/>
            <a:ext cx="2143060" cy="184666"/>
          </a:xfrm>
          <a:prstGeom prst="rect">
            <a:avLst/>
          </a:prstGeom>
        </p:spPr>
        <p:txBody>
          <a:bodyPr/>
          <a:lstStyle/>
          <a:p>
            <a:pPr algn="r">
              <a:defRPr/>
            </a:pPr>
            <a:r>
              <a:rPr lang="en-US" dirty="0"/>
              <a:t>(Huawei)</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svg"/><Relationship Id="rId12"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5.svg"/><Relationship Id="rId9" Type="http://schemas.openxmlformats.org/officeDocument/2006/relationships/image" Target="../media/image10.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152400" y="685800"/>
            <a:ext cx="8610600" cy="870323"/>
          </a:xfrm>
          <a:noFill/>
        </p:spPr>
        <p:txBody>
          <a:bodyPr/>
          <a:lstStyle/>
          <a:p>
            <a:r>
              <a:rPr lang="en-GB" dirty="0">
                <a:solidFill>
                  <a:schemeClr val="tx1"/>
                </a:solidFill>
              </a:rPr>
              <a:t>AMP Use Case </a:t>
            </a:r>
            <a:r>
              <a:rPr lang="en-US" altLang="zh-CN" dirty="0">
                <a:solidFill>
                  <a:schemeClr val="tx1"/>
                </a:solidFill>
              </a:rPr>
              <a:t>in </a:t>
            </a:r>
            <a:r>
              <a:rPr lang="en-US" dirty="0"/>
              <a:t>Smart Photovoltaics</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a:t>:</a:t>
            </a:r>
            <a:r>
              <a:rPr lang="en-US" sz="1800" b="0"/>
              <a:t> 2023-09-09</a:t>
            </a:r>
            <a:endParaRPr lang="en-US" sz="1800" b="0" dirty="0"/>
          </a:p>
        </p:txBody>
      </p:sp>
      <p:sp>
        <p:nvSpPr>
          <p:cNvPr id="8" name="Rectangle 12"/>
          <p:cNvSpPr>
            <a:spLocks noChangeArrowheads="1"/>
          </p:cNvSpPr>
          <p:nvPr/>
        </p:nvSpPr>
        <p:spPr bwMode="auto">
          <a:xfrm>
            <a:off x="838200" y="2162576"/>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Date Placeholder 3">
            <a:extLst>
              <a:ext uri="{FF2B5EF4-FFF2-40B4-BE49-F238E27FC236}">
                <a16:creationId xmlns:a16="http://schemas.microsoft.com/office/drawing/2014/main" id="{61C76F40-1092-479B-8890-055034642A2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a:t>
            </a:r>
            <a:r>
              <a:rPr lang="en-US" sz="1800" b="1" dirty="0"/>
              <a:t> 2023</a:t>
            </a:r>
            <a:endParaRPr lang="en-GB" sz="1800" b="1" dirty="0"/>
          </a:p>
        </p:txBody>
      </p:sp>
      <p:sp>
        <p:nvSpPr>
          <p:cNvPr id="3" name="Footer Placeholder 2">
            <a:extLst>
              <a:ext uri="{FF2B5EF4-FFF2-40B4-BE49-F238E27FC236}">
                <a16:creationId xmlns:a16="http://schemas.microsoft.com/office/drawing/2014/main" id="{9308F0AE-F1F6-4187-8BEA-AAB2659BF569}"/>
              </a:ext>
            </a:extLst>
          </p:cNvPr>
          <p:cNvSpPr>
            <a:spLocks noGrp="1"/>
          </p:cNvSpPr>
          <p:nvPr>
            <p:ph type="ftr" sz="quarter" idx="3"/>
          </p:nvPr>
        </p:nvSpPr>
        <p:spPr>
          <a:xfrm flipH="1">
            <a:off x="6400800" y="6475413"/>
            <a:ext cx="2143060" cy="184666"/>
          </a:xfrm>
        </p:spPr>
        <p:txBody>
          <a:bodyPr/>
          <a:lstStyle/>
          <a:p>
            <a:pPr algn="r">
              <a:defRPr/>
            </a:pPr>
            <a:r>
              <a:rPr lang="en-US" dirty="0" err="1"/>
              <a:t>Shuqiao</a:t>
            </a:r>
            <a:r>
              <a:rPr lang="en-US" dirty="0"/>
              <a:t> Chen (Huawei)</a:t>
            </a:r>
          </a:p>
        </p:txBody>
      </p:sp>
      <p:sp>
        <p:nvSpPr>
          <p:cNvPr id="4" name="Slide Number Placeholder 3">
            <a:extLst>
              <a:ext uri="{FF2B5EF4-FFF2-40B4-BE49-F238E27FC236}">
                <a16:creationId xmlns:a16="http://schemas.microsoft.com/office/drawing/2014/main" id="{D9131881-3FE1-4578-8B6F-9E07835D610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a:t>
            </a:fld>
            <a:endParaRPr lang="en-US" dirty="0"/>
          </a:p>
        </p:txBody>
      </p:sp>
      <p:graphicFrame>
        <p:nvGraphicFramePr>
          <p:cNvPr id="5" name="Table 8">
            <a:extLst>
              <a:ext uri="{FF2B5EF4-FFF2-40B4-BE49-F238E27FC236}">
                <a16:creationId xmlns:a16="http://schemas.microsoft.com/office/drawing/2014/main" id="{B1051B83-7AA5-5618-F844-04CE9E479B0F}"/>
              </a:ext>
            </a:extLst>
          </p:cNvPr>
          <p:cNvGraphicFramePr>
            <a:graphicFrameLocks noGrp="1"/>
          </p:cNvGraphicFramePr>
          <p:nvPr>
            <p:extLst>
              <p:ext uri="{D42A27DB-BD31-4B8C-83A1-F6EECF244321}">
                <p14:modId xmlns:p14="http://schemas.microsoft.com/office/powerpoint/2010/main" val="213010111"/>
              </p:ext>
            </p:extLst>
          </p:nvPr>
        </p:nvGraphicFramePr>
        <p:xfrm>
          <a:off x="952500" y="2590800"/>
          <a:ext cx="7239000" cy="2479068"/>
        </p:xfrm>
        <a:graphic>
          <a:graphicData uri="http://schemas.openxmlformats.org/drawingml/2006/table">
            <a:tbl>
              <a:tblPr firstRow="1" bandRow="1">
                <a:tableStyleId>{F5AB1C69-6EDB-4FF4-983F-18BD219EF322}</a:tableStyleId>
              </a:tblPr>
              <a:tblGrid>
                <a:gridCol w="1447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104900">
                  <a:extLst>
                    <a:ext uri="{9D8B030D-6E8A-4147-A177-3AD203B41FA5}">
                      <a16:colId xmlns:a16="http://schemas.microsoft.com/office/drawing/2014/main" val="20003"/>
                    </a:ext>
                  </a:extLst>
                </a:gridCol>
                <a:gridCol w="194310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Shuqiao Chen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200" b="0" i="0" dirty="0">
                          <a:latin typeface="Times New Roman"/>
                          <a:cs typeface="Arial"/>
                        </a:rPr>
                        <a:t>Huawei</a:t>
                      </a:r>
                      <a:endParaRPr kumimoji="0" lang="en-US" sz="1200" b="0" i="0" u="none" strike="noStrike" kern="1200" cap="none" spc="0" normalizeH="0" baseline="0" noProof="0" dirty="0">
                        <a:ln>
                          <a:noFill/>
                        </a:ln>
                        <a:solidFill>
                          <a:srgbClr val="000000"/>
                        </a:solidFill>
                        <a:effectLst/>
                        <a:uLnTx/>
                        <a:uFillTx/>
                        <a:latin typeface="Times New Roman"/>
                        <a:ea typeface="+mn-ea"/>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chenshuqiao1@huawei.com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Lei Huang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i="0" dirty="0">
                        <a:latin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Rojan Chitrakar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i="0" dirty="0">
                        <a:latin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7382153"/>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Times New Roman"/>
                          <a:ea typeface="Times New Roman"/>
                          <a:cs typeface="Arial"/>
                        </a:rPr>
                        <a:t>Ying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New Roman"/>
                        <a:ea typeface="+mn-ea"/>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3777674"/>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Bin Qian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New Roman"/>
                        <a:ea typeface="+mn-ea"/>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i="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5847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mn-lt"/>
                          <a:ea typeface="Times New Roman"/>
                          <a:cs typeface="Arial"/>
                        </a:rPr>
                        <a:t>Zhi</a:t>
                      </a:r>
                      <a:r>
                        <a:rPr lang="en-US" altLang="zh-CN" sz="1200" dirty="0">
                          <a:latin typeface="+mn-lt"/>
                          <a:ea typeface="Times New Roman"/>
                          <a:cs typeface="Arial"/>
                        </a:rPr>
                        <a:t> Mao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New Roman"/>
                        <a:ea typeface="+mn-ea"/>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i="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015952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Wei Lin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New Roman"/>
                        <a:ea typeface="+mn-ea"/>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19598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Times New Roman"/>
                          <a:ea typeface="Times New Roman"/>
                          <a:cs typeface="Arial"/>
                        </a:rPr>
                        <a:t>David Xun Yang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New Roman"/>
                        <a:ea typeface="+mn-ea"/>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064752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F1B0A-6F8E-4057-A977-454E4ACB7E50}"/>
              </a:ext>
            </a:extLst>
          </p:cNvPr>
          <p:cNvSpPr>
            <a:spLocks noGrp="1"/>
          </p:cNvSpPr>
          <p:nvPr>
            <p:ph type="title"/>
          </p:nvPr>
        </p:nvSpPr>
        <p:spPr>
          <a:xfrm>
            <a:off x="685800" y="606425"/>
            <a:ext cx="7772400" cy="838200"/>
          </a:xfrm>
        </p:spPr>
        <p:txBody>
          <a:bodyPr/>
          <a:lstStyle/>
          <a:p>
            <a:r>
              <a:rPr lang="en-US" dirty="0"/>
              <a:t>Background</a:t>
            </a:r>
          </a:p>
        </p:txBody>
      </p:sp>
      <p:sp>
        <p:nvSpPr>
          <p:cNvPr id="3" name="Content Placeholder 2">
            <a:extLst>
              <a:ext uri="{FF2B5EF4-FFF2-40B4-BE49-F238E27FC236}">
                <a16:creationId xmlns:a16="http://schemas.microsoft.com/office/drawing/2014/main" id="{B34C36B5-BD57-4983-944D-C7004BE88ED7}"/>
              </a:ext>
            </a:extLst>
          </p:cNvPr>
          <p:cNvSpPr>
            <a:spLocks noGrp="1"/>
          </p:cNvSpPr>
          <p:nvPr>
            <p:ph idx="1"/>
          </p:nvPr>
        </p:nvSpPr>
        <p:spPr>
          <a:xfrm>
            <a:off x="609600" y="1676400"/>
            <a:ext cx="7934260" cy="4159881"/>
          </a:xfrm>
        </p:spPr>
        <p:txBody>
          <a:bodyPr/>
          <a:lstStyle/>
          <a:p>
            <a:pPr>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Following use cases have been previously discussed and captured in AMP draft technical report [1][2]:</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Smart manufacturing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Data centre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Smart home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Logistics and warehouse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Smart agriculture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Indoor positioning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Smart Grid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Fresh Food Supply Chain</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In this contribution, we propose a new AMP use case:</a:t>
            </a:r>
            <a:endParaRPr lang="en-US" sz="2000" dirty="0"/>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    </a:t>
            </a:r>
            <a:r>
              <a:rPr lang="en-US" sz="1800" dirty="0"/>
              <a:t>Smart photovoltaics (PV)</a:t>
            </a:r>
            <a:endParaRPr lang="en-GB" sz="1800" dirty="0"/>
          </a:p>
        </p:txBody>
      </p:sp>
      <p:sp>
        <p:nvSpPr>
          <p:cNvPr id="4" name="Slide Number Placeholder 3">
            <a:extLst>
              <a:ext uri="{FF2B5EF4-FFF2-40B4-BE49-F238E27FC236}">
                <a16:creationId xmlns:a16="http://schemas.microsoft.com/office/drawing/2014/main" id="{FF9D520A-05F0-4EE6-937F-9FF1ED7B4F2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5" name="Footer Placeholder 4">
            <a:extLst>
              <a:ext uri="{FF2B5EF4-FFF2-40B4-BE49-F238E27FC236}">
                <a16:creationId xmlns:a16="http://schemas.microsoft.com/office/drawing/2014/main" id="{5DE8EAA0-FF7A-47BB-99F8-91D39D045293}"/>
              </a:ext>
            </a:extLst>
          </p:cNvPr>
          <p:cNvSpPr>
            <a:spLocks noGrp="1"/>
          </p:cNvSpPr>
          <p:nvPr>
            <p:ph type="ftr" sz="quarter" idx="3"/>
          </p:nvPr>
        </p:nvSpPr>
        <p:spPr>
          <a:xfrm flipH="1">
            <a:off x="5791199" y="6475413"/>
            <a:ext cx="2752661" cy="184666"/>
          </a:xfrm>
        </p:spPr>
        <p:txBody>
          <a:bodyPr/>
          <a:lstStyle/>
          <a:p>
            <a:pPr algn="r">
              <a:defRPr/>
            </a:pPr>
            <a:r>
              <a:rPr lang="en-US" dirty="0" err="1"/>
              <a:t>Shuqiao</a:t>
            </a:r>
            <a:r>
              <a:rPr lang="en-US" dirty="0"/>
              <a:t> Chen (Huawei)</a:t>
            </a:r>
          </a:p>
        </p:txBody>
      </p:sp>
      <p:sp>
        <p:nvSpPr>
          <p:cNvPr id="14" name="Date Placeholder 3">
            <a:extLst>
              <a:ext uri="{FF2B5EF4-FFF2-40B4-BE49-F238E27FC236}">
                <a16:creationId xmlns:a16="http://schemas.microsoft.com/office/drawing/2014/main" id="{B81FDD93-37A0-4A9E-82E6-2565E2AD434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a:t>
            </a:r>
            <a:r>
              <a:rPr lang="en-US" sz="1800" b="1" dirty="0"/>
              <a:t> 2023</a:t>
            </a:r>
            <a:endParaRPr lang="en-GB" sz="1800" b="1" dirty="0"/>
          </a:p>
        </p:txBody>
      </p:sp>
    </p:spTree>
    <p:extLst>
      <p:ext uri="{BB962C8B-B14F-4D97-AF65-F5344CB8AC3E}">
        <p14:creationId xmlns:p14="http://schemas.microsoft.com/office/powerpoint/2010/main" val="729645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F1B0A-6F8E-4057-A977-454E4ACB7E50}"/>
              </a:ext>
            </a:extLst>
          </p:cNvPr>
          <p:cNvSpPr>
            <a:spLocks noGrp="1"/>
          </p:cNvSpPr>
          <p:nvPr>
            <p:ph type="title"/>
          </p:nvPr>
        </p:nvSpPr>
        <p:spPr/>
        <p:txBody>
          <a:bodyPr/>
          <a:lstStyle/>
          <a:p>
            <a:r>
              <a:rPr lang="en-US" dirty="0"/>
              <a:t>PV Module Positioning in Industrial and Commercial Scenarios</a:t>
            </a:r>
          </a:p>
        </p:txBody>
      </p:sp>
      <p:sp>
        <p:nvSpPr>
          <p:cNvPr id="3" name="Content Placeholder 2">
            <a:extLst>
              <a:ext uri="{FF2B5EF4-FFF2-40B4-BE49-F238E27FC236}">
                <a16:creationId xmlns:a16="http://schemas.microsoft.com/office/drawing/2014/main" id="{B34C36B5-BD57-4983-944D-C7004BE88ED7}"/>
              </a:ext>
            </a:extLst>
          </p:cNvPr>
          <p:cNvSpPr>
            <a:spLocks noGrp="1"/>
          </p:cNvSpPr>
          <p:nvPr>
            <p:ph idx="1"/>
          </p:nvPr>
        </p:nvSpPr>
        <p:spPr>
          <a:xfrm>
            <a:off x="647700" y="1905000"/>
            <a:ext cx="7924800" cy="1600200"/>
          </a:xfrm>
          <a:noFill/>
          <a:ln>
            <a:noFill/>
          </a:ln>
        </p:spPr>
        <p:style>
          <a:lnRef idx="0">
            <a:scrgbClr r="0" g="0" b="0"/>
          </a:lnRef>
          <a:fillRef idx="0">
            <a:scrgbClr r="0" g="0" b="0"/>
          </a:fillRef>
          <a:effectRef idx="0">
            <a:scrgbClr r="0" g="0" b="0"/>
          </a:effectRef>
          <a:fontRef idx="minor">
            <a:schemeClr val="dk1"/>
          </a:fontRef>
        </p:style>
        <p:txBody>
          <a:bodyPr/>
          <a:lstStyle/>
          <a:p>
            <a:pPr>
              <a:buFont typeface="Wingdings" panose="05000000000000000000" pitchFamily="2" charset="2"/>
              <a:buChar char="q"/>
            </a:pPr>
            <a:r>
              <a:rPr lang="en-US" altLang="zh-CN" sz="1800" dirty="0"/>
              <a:t>Challenges Faced by Large-Scale Smart PV Deployment</a:t>
            </a:r>
          </a:p>
          <a:p>
            <a:pPr lvl="1">
              <a:spcAft>
                <a:spcPts val="600"/>
              </a:spcAft>
              <a:buFont typeface="Times New Roman" panose="02020603050405020304" pitchFamily="18" charset="0"/>
              <a:buChar char="‒"/>
            </a:pPr>
            <a:r>
              <a:rPr lang="en-US" altLang="zh-CN" sz="1400" dirty="0"/>
              <a:t>Faults of PV modules affect the power generation efficiency and life cycle of the system, and may also cause serious accidents such as fire and electric shock. Therefore, </a:t>
            </a:r>
            <a:r>
              <a:rPr lang="en-US" altLang="zh-CN" sz="1400" b="1" dirty="0"/>
              <a:t>troubleshooting and positioning </a:t>
            </a:r>
            <a:r>
              <a:rPr lang="en-US" altLang="zh-CN" sz="1400" dirty="0"/>
              <a:t>are critical issues for operation and maintenance.</a:t>
            </a:r>
          </a:p>
          <a:p>
            <a:pPr lvl="1">
              <a:buFont typeface="Times New Roman" panose="02020603050405020304" pitchFamily="18" charset="0"/>
              <a:buChar char="‒"/>
            </a:pPr>
            <a:r>
              <a:rPr lang="en-US" sz="1400" dirty="0">
                <a:solidFill>
                  <a:schemeClr val="tx1"/>
                </a:solidFill>
              </a:rPr>
              <a:t>There are a great number of PV modules in a power plant</a:t>
            </a:r>
            <a:r>
              <a:rPr lang="en-US" altLang="zh-CN" sz="1400" dirty="0"/>
              <a:t> thus the deployment area is huge, which makes it difficult to accurately locate the faulty PV modules.</a:t>
            </a:r>
            <a:endParaRPr lang="en-US" sz="1600" dirty="0"/>
          </a:p>
        </p:txBody>
      </p:sp>
      <p:sp>
        <p:nvSpPr>
          <p:cNvPr id="4" name="Slide Number Placeholder 3">
            <a:extLst>
              <a:ext uri="{FF2B5EF4-FFF2-40B4-BE49-F238E27FC236}">
                <a16:creationId xmlns:a16="http://schemas.microsoft.com/office/drawing/2014/main" id="{FF9D520A-05F0-4EE6-937F-9FF1ED7B4F2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10" name="Footer Placeholder 4">
            <a:extLst>
              <a:ext uri="{FF2B5EF4-FFF2-40B4-BE49-F238E27FC236}">
                <a16:creationId xmlns:a16="http://schemas.microsoft.com/office/drawing/2014/main" id="{90D019AB-14F6-477D-8E11-5231BBF9D368}"/>
              </a:ext>
            </a:extLst>
          </p:cNvPr>
          <p:cNvSpPr>
            <a:spLocks noGrp="1"/>
          </p:cNvSpPr>
          <p:nvPr>
            <p:ph type="ftr" sz="quarter" idx="3"/>
          </p:nvPr>
        </p:nvSpPr>
        <p:spPr>
          <a:xfrm flipH="1">
            <a:off x="5791199" y="6475413"/>
            <a:ext cx="2752661" cy="184666"/>
          </a:xfrm>
        </p:spPr>
        <p:txBody>
          <a:bodyPr/>
          <a:lstStyle/>
          <a:p>
            <a:pPr algn="r">
              <a:defRPr/>
            </a:pPr>
            <a:r>
              <a:rPr lang="en-US" dirty="0" err="1"/>
              <a:t>Shuqiao</a:t>
            </a:r>
            <a:r>
              <a:rPr lang="en-US" dirty="0"/>
              <a:t> Chen (Huawei)</a:t>
            </a:r>
          </a:p>
        </p:txBody>
      </p:sp>
      <p:sp>
        <p:nvSpPr>
          <p:cNvPr id="12" name="Date Placeholder 3">
            <a:extLst>
              <a:ext uri="{FF2B5EF4-FFF2-40B4-BE49-F238E27FC236}">
                <a16:creationId xmlns:a16="http://schemas.microsoft.com/office/drawing/2014/main" id="{1C347052-69DF-4534-8070-D63F011B47DB}"/>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a:t>
            </a:r>
            <a:r>
              <a:rPr lang="en-US" sz="1800" b="1" dirty="0"/>
              <a:t> 2023</a:t>
            </a:r>
            <a:endParaRPr lang="en-GB" sz="1800" b="1" dirty="0"/>
          </a:p>
        </p:txBody>
      </p:sp>
      <p:pic>
        <p:nvPicPr>
          <p:cNvPr id="5" name="Picture 4">
            <a:extLst>
              <a:ext uri="{FF2B5EF4-FFF2-40B4-BE49-F238E27FC236}">
                <a16:creationId xmlns:a16="http://schemas.microsoft.com/office/drawing/2014/main" id="{DC6AF628-BC13-46E4-A130-8E32FCC7DBA4}"/>
              </a:ext>
            </a:extLst>
          </p:cNvPr>
          <p:cNvPicPr>
            <a:picLocks noChangeAspect="1"/>
          </p:cNvPicPr>
          <p:nvPr/>
        </p:nvPicPr>
        <p:blipFill>
          <a:blip r:embed="rId3"/>
          <a:stretch>
            <a:fillRect/>
          </a:stretch>
        </p:blipFill>
        <p:spPr>
          <a:xfrm>
            <a:off x="4376675" y="3657600"/>
            <a:ext cx="4267200" cy="2575738"/>
          </a:xfrm>
          <a:prstGeom prst="rect">
            <a:avLst/>
          </a:prstGeom>
        </p:spPr>
      </p:pic>
      <p:pic>
        <p:nvPicPr>
          <p:cNvPr id="1026" name="Picture 2" descr="Dry Lake Solar Energy Zone's MGM Mega Array comes online | Bureau of Land  Management">
            <a:extLst>
              <a:ext uri="{FF2B5EF4-FFF2-40B4-BE49-F238E27FC236}">
                <a16:creationId xmlns:a16="http://schemas.microsoft.com/office/drawing/2014/main" id="{F863C179-9764-4E8C-A523-9C1D45133DD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5333" t="12019" r="17334" b="2522"/>
          <a:stretch/>
        </p:blipFill>
        <p:spPr bwMode="auto">
          <a:xfrm>
            <a:off x="696912" y="3711381"/>
            <a:ext cx="3462275" cy="2468176"/>
          </a:xfrm>
          <a:prstGeom prst="rect">
            <a:avLst/>
          </a:prstGeom>
          <a:noFill/>
          <a:extLst>
            <a:ext uri="{909E8E84-426E-40DD-AFC4-6F175D3DCCD1}">
              <a14:hiddenFill xmlns:a14="http://schemas.microsoft.com/office/drawing/2010/main">
                <a:solidFill>
                  <a:srgbClr val="FFFFFF"/>
                </a:solidFill>
              </a14:hiddenFill>
            </a:ext>
          </a:extLst>
        </p:spPr>
      </p:pic>
      <p:sp>
        <p:nvSpPr>
          <p:cNvPr id="8" name="Flowchart: Process 7">
            <a:extLst>
              <a:ext uri="{FF2B5EF4-FFF2-40B4-BE49-F238E27FC236}">
                <a16:creationId xmlns:a16="http://schemas.microsoft.com/office/drawing/2014/main" id="{B8371043-21CB-4041-A580-AD82A9935CF8}"/>
              </a:ext>
            </a:extLst>
          </p:cNvPr>
          <p:cNvSpPr/>
          <p:nvPr/>
        </p:nvSpPr>
        <p:spPr bwMode="auto">
          <a:xfrm>
            <a:off x="1447800" y="5410200"/>
            <a:ext cx="2286000" cy="685800"/>
          </a:xfrm>
          <a:prstGeom prst="flowChartProcess">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Flowchart: Process 14">
            <a:extLst>
              <a:ext uri="{FF2B5EF4-FFF2-40B4-BE49-F238E27FC236}">
                <a16:creationId xmlns:a16="http://schemas.microsoft.com/office/drawing/2014/main" id="{335DF9A6-9861-40B5-B63E-5A4AD5FF7112}"/>
              </a:ext>
            </a:extLst>
          </p:cNvPr>
          <p:cNvSpPr/>
          <p:nvPr/>
        </p:nvSpPr>
        <p:spPr bwMode="auto">
          <a:xfrm>
            <a:off x="866681" y="5410200"/>
            <a:ext cx="428719" cy="381000"/>
          </a:xfrm>
          <a:prstGeom prst="flowChartProcess">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3" name="Straight Arrow Connector 12">
            <a:extLst>
              <a:ext uri="{FF2B5EF4-FFF2-40B4-BE49-F238E27FC236}">
                <a16:creationId xmlns:a16="http://schemas.microsoft.com/office/drawing/2014/main" id="{4C105BF8-FEAB-4C7B-AFBA-B7243A7011D4}"/>
              </a:ext>
            </a:extLst>
          </p:cNvPr>
          <p:cNvCxnSpPr>
            <a:cxnSpLocks/>
            <a:stCxn id="15" idx="2"/>
            <a:endCxn id="14" idx="0"/>
          </p:cNvCxnSpPr>
          <p:nvPr/>
        </p:nvCxnSpPr>
        <p:spPr bwMode="auto">
          <a:xfrm flipH="1">
            <a:off x="1081040" y="5791200"/>
            <a:ext cx="1" cy="364214"/>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8" name="Straight Arrow Connector 17">
            <a:extLst>
              <a:ext uri="{FF2B5EF4-FFF2-40B4-BE49-F238E27FC236}">
                <a16:creationId xmlns:a16="http://schemas.microsoft.com/office/drawing/2014/main" id="{504DC172-D160-402E-9C78-7DE46612C9AF}"/>
              </a:ext>
            </a:extLst>
          </p:cNvPr>
          <p:cNvCxnSpPr>
            <a:cxnSpLocks/>
          </p:cNvCxnSpPr>
          <p:nvPr/>
        </p:nvCxnSpPr>
        <p:spPr bwMode="auto">
          <a:xfrm>
            <a:off x="2590800" y="6096000"/>
            <a:ext cx="1" cy="137338"/>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14" name="TextBox 13">
            <a:extLst>
              <a:ext uri="{FF2B5EF4-FFF2-40B4-BE49-F238E27FC236}">
                <a16:creationId xmlns:a16="http://schemas.microsoft.com/office/drawing/2014/main" id="{A49E0744-AA5F-4329-A1B2-E080A0023439}"/>
              </a:ext>
            </a:extLst>
          </p:cNvPr>
          <p:cNvSpPr txBox="1"/>
          <p:nvPr/>
        </p:nvSpPr>
        <p:spPr>
          <a:xfrm>
            <a:off x="633417" y="6155414"/>
            <a:ext cx="895245" cy="276999"/>
          </a:xfrm>
          <a:prstGeom prst="rect">
            <a:avLst/>
          </a:prstGeom>
          <a:noFill/>
        </p:spPr>
        <p:txBody>
          <a:bodyPr wrap="none" rtlCol="0">
            <a:spAutoFit/>
          </a:bodyPr>
          <a:lstStyle/>
          <a:p>
            <a:r>
              <a:rPr lang="en-US" dirty="0">
                <a:solidFill>
                  <a:srgbClr val="FF0000"/>
                </a:solidFill>
                <a:latin typeface="Trebuchet MS" panose="020B0603020202020204" pitchFamily="34" charset="0"/>
              </a:rPr>
              <a:t>PV M</a:t>
            </a:r>
            <a:r>
              <a:rPr lang="en-US" altLang="zh-CN" dirty="0">
                <a:solidFill>
                  <a:srgbClr val="FF0000"/>
                </a:solidFill>
                <a:latin typeface="Trebuchet MS" panose="020B0603020202020204" pitchFamily="34" charset="0"/>
              </a:rPr>
              <a:t>odule</a:t>
            </a:r>
            <a:endParaRPr lang="en-US" dirty="0">
              <a:solidFill>
                <a:srgbClr val="FF0000"/>
              </a:solidFill>
              <a:latin typeface="Trebuchet MS" panose="020B0603020202020204" pitchFamily="34" charset="0"/>
            </a:endParaRPr>
          </a:p>
        </p:txBody>
      </p:sp>
      <p:sp>
        <p:nvSpPr>
          <p:cNvPr id="26" name="TextBox 25">
            <a:extLst>
              <a:ext uri="{FF2B5EF4-FFF2-40B4-BE49-F238E27FC236}">
                <a16:creationId xmlns:a16="http://schemas.microsoft.com/office/drawing/2014/main" id="{D6ECDD5E-67B6-4D7A-BCFA-14AE00B5478A}"/>
              </a:ext>
            </a:extLst>
          </p:cNvPr>
          <p:cNvSpPr txBox="1"/>
          <p:nvPr/>
        </p:nvSpPr>
        <p:spPr>
          <a:xfrm>
            <a:off x="2235858" y="6198414"/>
            <a:ext cx="764505" cy="276999"/>
          </a:xfrm>
          <a:prstGeom prst="rect">
            <a:avLst/>
          </a:prstGeom>
          <a:noFill/>
        </p:spPr>
        <p:txBody>
          <a:bodyPr wrap="none" rtlCol="0">
            <a:spAutoFit/>
          </a:bodyPr>
          <a:lstStyle/>
          <a:p>
            <a:r>
              <a:rPr lang="en-US" dirty="0">
                <a:solidFill>
                  <a:srgbClr val="FF0000"/>
                </a:solidFill>
                <a:latin typeface="Trebuchet MS" panose="020B0603020202020204" pitchFamily="34" charset="0"/>
              </a:rPr>
              <a:t>PV Array</a:t>
            </a:r>
          </a:p>
        </p:txBody>
      </p:sp>
    </p:spTree>
    <p:extLst>
      <p:ext uri="{BB962C8B-B14F-4D97-AF65-F5344CB8AC3E}">
        <p14:creationId xmlns:p14="http://schemas.microsoft.com/office/powerpoint/2010/main" val="2932928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F1B0A-6F8E-4057-A977-454E4ACB7E50}"/>
              </a:ext>
            </a:extLst>
          </p:cNvPr>
          <p:cNvSpPr>
            <a:spLocks noGrp="1"/>
          </p:cNvSpPr>
          <p:nvPr>
            <p:ph type="title"/>
          </p:nvPr>
        </p:nvSpPr>
        <p:spPr/>
        <p:txBody>
          <a:bodyPr/>
          <a:lstStyle/>
          <a:p>
            <a:r>
              <a:rPr lang="en-US" dirty="0"/>
              <a:t>PV Module Positioning in Industrial and Commercial Scenarios</a:t>
            </a:r>
          </a:p>
        </p:txBody>
      </p:sp>
      <p:sp>
        <p:nvSpPr>
          <p:cNvPr id="3" name="Content Placeholder 2">
            <a:extLst>
              <a:ext uri="{FF2B5EF4-FFF2-40B4-BE49-F238E27FC236}">
                <a16:creationId xmlns:a16="http://schemas.microsoft.com/office/drawing/2014/main" id="{B34C36B5-BD57-4983-944D-C7004BE88ED7}"/>
              </a:ext>
            </a:extLst>
          </p:cNvPr>
          <p:cNvSpPr>
            <a:spLocks noGrp="1"/>
          </p:cNvSpPr>
          <p:nvPr>
            <p:ph idx="1"/>
          </p:nvPr>
        </p:nvSpPr>
        <p:spPr>
          <a:xfrm>
            <a:off x="647700" y="1905000"/>
            <a:ext cx="7924800" cy="4267200"/>
          </a:xfrm>
          <a:noFill/>
          <a:ln>
            <a:noFill/>
          </a:ln>
        </p:spPr>
        <p:style>
          <a:lnRef idx="0">
            <a:scrgbClr r="0" g="0" b="0"/>
          </a:lnRef>
          <a:fillRef idx="0">
            <a:scrgbClr r="0" g="0" b="0"/>
          </a:fillRef>
          <a:effectRef idx="0">
            <a:scrgbClr r="0" g="0" b="0"/>
          </a:effectRef>
          <a:fontRef idx="minor">
            <a:schemeClr val="dk1"/>
          </a:fontRef>
        </p:style>
        <p:txBody>
          <a:bodyPr/>
          <a:lstStyle/>
          <a:p>
            <a:pPr>
              <a:buFont typeface="Wingdings" panose="05000000000000000000" pitchFamily="2" charset="2"/>
              <a:buChar char="q"/>
            </a:pPr>
            <a:r>
              <a:rPr lang="en-US" altLang="zh-CN" sz="1800" dirty="0"/>
              <a:t>Conventional scheme</a:t>
            </a:r>
          </a:p>
          <a:p>
            <a:pPr lvl="1">
              <a:buFont typeface="Times New Roman" panose="02020603050405020304" pitchFamily="18" charset="0"/>
              <a:buChar char="–"/>
            </a:pPr>
            <a:r>
              <a:rPr lang="en-US" altLang="zh-CN" sz="1400" b="1" dirty="0"/>
              <a:t>Invertor detection: </a:t>
            </a:r>
            <a:r>
              <a:rPr lang="en-US" altLang="zh-CN" sz="1400" dirty="0"/>
              <a:t>can only achieve array-level fault detection and faulty modules cannot be accurately located.</a:t>
            </a:r>
          </a:p>
          <a:p>
            <a:pPr lvl="1">
              <a:buFont typeface="Times New Roman" panose="02020603050405020304" pitchFamily="18" charset="0"/>
              <a:buChar char="–"/>
            </a:pPr>
            <a:r>
              <a:rPr lang="en-US" altLang="zh-CN" sz="1400" b="1" dirty="0"/>
              <a:t>Manual module-to-module detection</a:t>
            </a:r>
            <a:r>
              <a:rPr lang="en-US" altLang="zh-CN" sz="1400" dirty="0"/>
              <a:t>: t</a:t>
            </a:r>
            <a:r>
              <a:rPr lang="en-US" altLang="zh-CN" sz="1400" b="0" dirty="0"/>
              <a:t>ime-consuming and labor-intensive</a:t>
            </a:r>
          </a:p>
          <a:p>
            <a:pPr>
              <a:spcAft>
                <a:spcPts val="600"/>
              </a:spcAft>
              <a:buFont typeface="Times New Roman" panose="02020603050405020304" pitchFamily="18" charset="0"/>
              <a:buChar char="‒"/>
            </a:pPr>
            <a:endParaRPr lang="en-US" altLang="zh-CN" sz="1800" b="0" dirty="0"/>
          </a:p>
          <a:p>
            <a:pPr>
              <a:spcAft>
                <a:spcPts val="600"/>
              </a:spcAft>
              <a:buFont typeface="Times New Roman" panose="02020603050405020304" pitchFamily="18" charset="0"/>
              <a:buChar char="‒"/>
            </a:pPr>
            <a:endParaRPr lang="en-US" altLang="zh-CN" sz="1800" dirty="0"/>
          </a:p>
          <a:p>
            <a:pPr>
              <a:spcAft>
                <a:spcPts val="600"/>
              </a:spcAft>
              <a:buFont typeface="Times New Roman" panose="02020603050405020304" pitchFamily="18" charset="0"/>
              <a:buChar char="‒"/>
            </a:pPr>
            <a:endParaRPr lang="en-US" altLang="zh-CN" sz="1800" dirty="0"/>
          </a:p>
          <a:p>
            <a:pPr>
              <a:spcAft>
                <a:spcPts val="600"/>
              </a:spcAft>
              <a:buFont typeface="Times New Roman" panose="02020603050405020304" pitchFamily="18" charset="0"/>
              <a:buChar char="‒"/>
            </a:pPr>
            <a:endParaRPr lang="en-US" altLang="zh-CN" sz="1800" dirty="0"/>
          </a:p>
          <a:p>
            <a:pPr>
              <a:spcAft>
                <a:spcPts val="600"/>
              </a:spcAft>
              <a:buFont typeface="Times New Roman" panose="02020603050405020304" pitchFamily="18" charset="0"/>
              <a:buChar char="‒"/>
            </a:pPr>
            <a:endParaRPr lang="en-US" altLang="zh-CN" sz="1800" dirty="0"/>
          </a:p>
          <a:p>
            <a:pPr>
              <a:spcAft>
                <a:spcPts val="600"/>
              </a:spcAft>
              <a:buFont typeface="Times New Roman" panose="02020603050405020304" pitchFamily="18" charset="0"/>
              <a:buChar char="‒"/>
            </a:pPr>
            <a:endParaRPr lang="en-US" altLang="zh-CN" sz="1800" dirty="0"/>
          </a:p>
          <a:p>
            <a:pPr>
              <a:spcAft>
                <a:spcPts val="600"/>
              </a:spcAft>
              <a:buFont typeface="Wingdings" panose="05000000000000000000" pitchFamily="2" charset="2"/>
              <a:buChar char="q"/>
            </a:pPr>
            <a:r>
              <a:rPr lang="en-US" altLang="zh-CN" sz="1800" dirty="0"/>
              <a:t>Desired scheme: </a:t>
            </a:r>
            <a:r>
              <a:rPr lang="en-US" altLang="zh-CN" sz="1800" b="0" dirty="0"/>
              <a:t>fully automated PV module-level troubleshooting and positioning</a:t>
            </a:r>
          </a:p>
        </p:txBody>
      </p:sp>
      <p:sp>
        <p:nvSpPr>
          <p:cNvPr id="4" name="Slide Number Placeholder 3">
            <a:extLst>
              <a:ext uri="{FF2B5EF4-FFF2-40B4-BE49-F238E27FC236}">
                <a16:creationId xmlns:a16="http://schemas.microsoft.com/office/drawing/2014/main" id="{FF9D520A-05F0-4EE6-937F-9FF1ED7B4F2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10" name="Footer Placeholder 4">
            <a:extLst>
              <a:ext uri="{FF2B5EF4-FFF2-40B4-BE49-F238E27FC236}">
                <a16:creationId xmlns:a16="http://schemas.microsoft.com/office/drawing/2014/main" id="{90D019AB-14F6-477D-8E11-5231BBF9D368}"/>
              </a:ext>
            </a:extLst>
          </p:cNvPr>
          <p:cNvSpPr>
            <a:spLocks noGrp="1"/>
          </p:cNvSpPr>
          <p:nvPr>
            <p:ph type="ftr" sz="quarter" idx="3"/>
          </p:nvPr>
        </p:nvSpPr>
        <p:spPr>
          <a:xfrm flipH="1">
            <a:off x="5791199" y="6475413"/>
            <a:ext cx="2752661" cy="184666"/>
          </a:xfrm>
        </p:spPr>
        <p:txBody>
          <a:bodyPr/>
          <a:lstStyle/>
          <a:p>
            <a:pPr algn="r">
              <a:defRPr/>
            </a:pPr>
            <a:r>
              <a:rPr lang="en-US" dirty="0" err="1"/>
              <a:t>Shuqiao</a:t>
            </a:r>
            <a:r>
              <a:rPr lang="en-US" dirty="0"/>
              <a:t> Chen (Huawei)</a:t>
            </a:r>
          </a:p>
        </p:txBody>
      </p:sp>
      <p:sp>
        <p:nvSpPr>
          <p:cNvPr id="12" name="Date Placeholder 3">
            <a:extLst>
              <a:ext uri="{FF2B5EF4-FFF2-40B4-BE49-F238E27FC236}">
                <a16:creationId xmlns:a16="http://schemas.microsoft.com/office/drawing/2014/main" id="{1C347052-69DF-4534-8070-D63F011B47DB}"/>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a:t>
            </a:r>
            <a:r>
              <a:rPr lang="en-US" sz="1800" b="1" dirty="0"/>
              <a:t> 2023</a:t>
            </a:r>
            <a:endParaRPr lang="en-GB" sz="1800" b="1" dirty="0"/>
          </a:p>
        </p:txBody>
      </p:sp>
      <p:pic>
        <p:nvPicPr>
          <p:cNvPr id="13" name="Picture 2" descr="C:\Users\z00806436\AppData\Roaming\eSpace_Desktop\UserData\z00806436\imagefiles\CA1C0898-5E86-40EC-AC1A-02B685B882B0.png">
            <a:extLst>
              <a:ext uri="{FF2B5EF4-FFF2-40B4-BE49-F238E27FC236}">
                <a16:creationId xmlns:a16="http://schemas.microsoft.com/office/drawing/2014/main" id="{57AE4D9A-8935-4E98-9372-34FAB4F4D85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031"/>
          <a:stretch/>
        </p:blipFill>
        <p:spPr bwMode="auto">
          <a:xfrm>
            <a:off x="1512626" y="3124200"/>
            <a:ext cx="3369377"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3387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F1B0A-6F8E-4057-A977-454E4ACB7E50}"/>
              </a:ext>
            </a:extLst>
          </p:cNvPr>
          <p:cNvSpPr>
            <a:spLocks noGrp="1"/>
          </p:cNvSpPr>
          <p:nvPr>
            <p:ph type="title"/>
          </p:nvPr>
        </p:nvSpPr>
        <p:spPr>
          <a:xfrm>
            <a:off x="685800" y="685800"/>
            <a:ext cx="7772400" cy="608275"/>
          </a:xfrm>
        </p:spPr>
        <p:txBody>
          <a:bodyPr/>
          <a:lstStyle/>
          <a:p>
            <a:r>
              <a:rPr lang="en-US" dirty="0"/>
              <a:t>AMP Use Case: Smart Photovoltaics(1/2)</a:t>
            </a:r>
          </a:p>
        </p:txBody>
      </p:sp>
      <p:sp>
        <p:nvSpPr>
          <p:cNvPr id="3" name="Content Placeholder 2">
            <a:extLst>
              <a:ext uri="{FF2B5EF4-FFF2-40B4-BE49-F238E27FC236}">
                <a16:creationId xmlns:a16="http://schemas.microsoft.com/office/drawing/2014/main" id="{B34C36B5-BD57-4983-944D-C7004BE88ED7}"/>
              </a:ext>
            </a:extLst>
          </p:cNvPr>
          <p:cNvSpPr>
            <a:spLocks noGrp="1"/>
          </p:cNvSpPr>
          <p:nvPr>
            <p:ph idx="1"/>
          </p:nvPr>
        </p:nvSpPr>
        <p:spPr>
          <a:xfrm>
            <a:off x="342867" y="1299715"/>
            <a:ext cx="8458200" cy="2465272"/>
          </a:xfrm>
        </p:spPr>
        <p:txBody>
          <a:bodyPr/>
          <a:lstStyle/>
          <a:p>
            <a:pPr>
              <a:buFont typeface="Wingdings" panose="05000000000000000000" pitchFamily="2" charset="2"/>
              <a:buChar char="q"/>
            </a:pPr>
            <a:r>
              <a:rPr lang="en-US" sz="1800" dirty="0"/>
              <a:t>Expected Service and Functionalities</a:t>
            </a:r>
          </a:p>
          <a:p>
            <a:pPr lvl="1"/>
            <a:r>
              <a:rPr lang="en-US" sz="1500" dirty="0"/>
              <a:t>Each PV module can be </a:t>
            </a:r>
            <a:r>
              <a:rPr lang="en-US" altLang="zh-CN" sz="1500" dirty="0"/>
              <a:t>equipped </a:t>
            </a:r>
            <a:r>
              <a:rPr lang="en-US" sz="1500" dirty="0"/>
              <a:t>with an AMP </a:t>
            </a:r>
            <a:r>
              <a:rPr lang="en-US" altLang="zh-CN" sz="1500" dirty="0"/>
              <a:t>device</a:t>
            </a:r>
            <a:r>
              <a:rPr lang="en-US" sz="1500" dirty="0"/>
              <a:t> to monitor the operating environment and status.</a:t>
            </a:r>
          </a:p>
          <a:p>
            <a:pPr lvl="1"/>
            <a:r>
              <a:rPr lang="en-US" sz="1500" dirty="0"/>
              <a:t>F</a:t>
            </a:r>
            <a:r>
              <a:rPr lang="en-US" altLang="zh-CN" sz="1500" dirty="0"/>
              <a:t>ault pretreatment: </a:t>
            </a:r>
            <a:r>
              <a:rPr lang="en-US" sz="1500" dirty="0"/>
              <a:t>AMP device</a:t>
            </a:r>
            <a:r>
              <a:rPr lang="en-US" altLang="zh-CN" sz="1500" dirty="0"/>
              <a:t> periodically reports sensing data (e.g. temperature, current, voltage, etc.) to the data collector which is then forwarded to the server for fault pretreatment.</a:t>
            </a:r>
            <a:endParaRPr lang="en-US" sz="1500" dirty="0"/>
          </a:p>
          <a:p>
            <a:pPr lvl="1"/>
            <a:r>
              <a:rPr lang="en-US" sz="1500" dirty="0"/>
              <a:t>Fault</a:t>
            </a:r>
            <a:r>
              <a:rPr lang="zh-CN" altLang="en-US" sz="1500" dirty="0"/>
              <a:t> </a:t>
            </a:r>
            <a:r>
              <a:rPr lang="en-US" altLang="zh-CN" sz="1500" dirty="0"/>
              <a:t>positioning</a:t>
            </a:r>
            <a:r>
              <a:rPr lang="en-US" sz="1500" dirty="0"/>
              <a:t>: When the invertor detects an array-level fault, it informs the server/data collector, which will trigger all the AMP devices in the faulty PV array to transmit their sensing data, from which faulty PV module can be determined. After that, the server/data collector will perform a positioning procedure to position the faulty PV </a:t>
            </a:r>
            <a:r>
              <a:rPr lang="en-US" altLang="zh-CN" sz="1500" dirty="0"/>
              <a:t>module</a:t>
            </a:r>
            <a:r>
              <a:rPr lang="en-US" sz="1500" dirty="0"/>
              <a:t>.</a:t>
            </a:r>
          </a:p>
        </p:txBody>
      </p:sp>
      <p:sp>
        <p:nvSpPr>
          <p:cNvPr id="4" name="Slide Number Placeholder 3">
            <a:extLst>
              <a:ext uri="{FF2B5EF4-FFF2-40B4-BE49-F238E27FC236}">
                <a16:creationId xmlns:a16="http://schemas.microsoft.com/office/drawing/2014/main" id="{FF9D520A-05F0-4EE6-937F-9FF1ED7B4F24}"/>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5</a:t>
            </a:fld>
            <a:endParaRPr lang="en-US" dirty="0"/>
          </a:p>
        </p:txBody>
      </p:sp>
      <p:sp>
        <p:nvSpPr>
          <p:cNvPr id="10" name="Footer Placeholder 4">
            <a:extLst>
              <a:ext uri="{FF2B5EF4-FFF2-40B4-BE49-F238E27FC236}">
                <a16:creationId xmlns:a16="http://schemas.microsoft.com/office/drawing/2014/main" id="{A3173767-3C5A-4560-A816-E49E12EB3488}"/>
              </a:ext>
            </a:extLst>
          </p:cNvPr>
          <p:cNvSpPr>
            <a:spLocks noGrp="1"/>
          </p:cNvSpPr>
          <p:nvPr>
            <p:ph type="ftr" sz="quarter" idx="3"/>
          </p:nvPr>
        </p:nvSpPr>
        <p:spPr>
          <a:xfrm flipH="1">
            <a:off x="5791199" y="6475413"/>
            <a:ext cx="2752661" cy="184666"/>
          </a:xfrm>
        </p:spPr>
        <p:txBody>
          <a:bodyPr/>
          <a:lstStyle/>
          <a:p>
            <a:pPr algn="r">
              <a:defRPr/>
            </a:pPr>
            <a:r>
              <a:rPr lang="en-US" dirty="0" err="1"/>
              <a:t>Shuqiao</a:t>
            </a:r>
            <a:r>
              <a:rPr lang="en-US" dirty="0"/>
              <a:t> Chen (Huawei)</a:t>
            </a:r>
          </a:p>
        </p:txBody>
      </p:sp>
      <p:sp>
        <p:nvSpPr>
          <p:cNvPr id="12" name="Date Placeholder 3">
            <a:extLst>
              <a:ext uri="{FF2B5EF4-FFF2-40B4-BE49-F238E27FC236}">
                <a16:creationId xmlns:a16="http://schemas.microsoft.com/office/drawing/2014/main" id="{02FF0981-2CDF-4E33-B158-47374E15B1FA}"/>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a:t>
            </a:r>
            <a:r>
              <a:rPr lang="en-US" sz="1800" b="1" dirty="0"/>
              <a:t> 2023</a:t>
            </a:r>
            <a:endParaRPr lang="en-GB" sz="1800" b="1" dirty="0"/>
          </a:p>
        </p:txBody>
      </p:sp>
      <p:sp>
        <p:nvSpPr>
          <p:cNvPr id="21" name="圆角矩形 3">
            <a:extLst>
              <a:ext uri="{FF2B5EF4-FFF2-40B4-BE49-F238E27FC236}">
                <a16:creationId xmlns:a16="http://schemas.microsoft.com/office/drawing/2014/main" id="{91070B46-EC40-4A7C-892E-CA0B122C243F}"/>
              </a:ext>
            </a:extLst>
          </p:cNvPr>
          <p:cNvSpPr/>
          <p:nvPr/>
        </p:nvSpPr>
        <p:spPr>
          <a:xfrm>
            <a:off x="1476765" y="3810000"/>
            <a:ext cx="6448035" cy="2590800"/>
          </a:xfrm>
          <a:prstGeom prst="roundRect">
            <a:avLst>
              <a:gd name="adj" fmla="val 4524"/>
            </a:avLst>
          </a:prstGeom>
          <a:solidFill>
            <a:schemeClr val="bg1">
              <a:lumMod val="95000"/>
              <a:alpha val="66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2" name="Freeform 12">
            <a:extLst>
              <a:ext uri="{FF2B5EF4-FFF2-40B4-BE49-F238E27FC236}">
                <a16:creationId xmlns:a16="http://schemas.microsoft.com/office/drawing/2014/main" id="{26D7BB4A-8645-4CA5-A026-F74EDEE318DD}"/>
              </a:ext>
            </a:extLst>
          </p:cNvPr>
          <p:cNvSpPr>
            <a:spLocks noChangeAspect="1" noEditPoints="1"/>
          </p:cNvSpPr>
          <p:nvPr/>
        </p:nvSpPr>
        <p:spPr bwMode="auto">
          <a:xfrm>
            <a:off x="4367358" y="5066073"/>
            <a:ext cx="474774" cy="919796"/>
          </a:xfrm>
          <a:custGeom>
            <a:avLst/>
            <a:gdLst>
              <a:gd name="T0" fmla="*/ 113 w 162"/>
              <a:gd name="T1" fmla="*/ 135 h 314"/>
              <a:gd name="T2" fmla="*/ 90 w 162"/>
              <a:gd name="T3" fmla="*/ 234 h 314"/>
              <a:gd name="T4" fmla="*/ 105 w 162"/>
              <a:gd name="T5" fmla="*/ 203 h 314"/>
              <a:gd name="T6" fmla="*/ 121 w 162"/>
              <a:gd name="T7" fmla="*/ 49 h 314"/>
              <a:gd name="T8" fmla="*/ 121 w 162"/>
              <a:gd name="T9" fmla="*/ 141 h 314"/>
              <a:gd name="T10" fmla="*/ 107 w 162"/>
              <a:gd name="T11" fmla="*/ 234 h 314"/>
              <a:gd name="T12" fmla="*/ 105 w 162"/>
              <a:gd name="T13" fmla="*/ 142 h 314"/>
              <a:gd name="T14" fmla="*/ 89 w 162"/>
              <a:gd name="T15" fmla="*/ 141 h 314"/>
              <a:gd name="T16" fmla="*/ 81 w 162"/>
              <a:gd name="T17" fmla="*/ 166 h 314"/>
              <a:gd name="T18" fmla="*/ 88 w 162"/>
              <a:gd name="T19" fmla="*/ 204 h 314"/>
              <a:gd name="T20" fmla="*/ 90 w 162"/>
              <a:gd name="T21" fmla="*/ 265 h 314"/>
              <a:gd name="T22" fmla="*/ 90 w 162"/>
              <a:gd name="T23" fmla="*/ 172 h 314"/>
              <a:gd name="T24" fmla="*/ 75 w 162"/>
              <a:gd name="T25" fmla="*/ 265 h 314"/>
              <a:gd name="T26" fmla="*/ 90 w 162"/>
              <a:gd name="T27" fmla="*/ 141 h 314"/>
              <a:gd name="T28" fmla="*/ 145 w 162"/>
              <a:gd name="T29" fmla="*/ 87 h 314"/>
              <a:gd name="T30" fmla="*/ 113 w 162"/>
              <a:gd name="T31" fmla="*/ 25 h 314"/>
              <a:gd name="T32" fmla="*/ 139 w 162"/>
              <a:gd name="T33" fmla="*/ 49 h 314"/>
              <a:gd name="T34" fmla="*/ 120 w 162"/>
              <a:gd name="T35" fmla="*/ 19 h 314"/>
              <a:gd name="T36" fmla="*/ 139 w 162"/>
              <a:gd name="T37" fmla="*/ 49 h 314"/>
              <a:gd name="T38" fmla="*/ 81 w 162"/>
              <a:gd name="T39" fmla="*/ 104 h 314"/>
              <a:gd name="T40" fmla="*/ 138 w 162"/>
              <a:gd name="T41" fmla="*/ 234 h 314"/>
              <a:gd name="T42" fmla="*/ 138 w 162"/>
              <a:gd name="T43" fmla="*/ 235 h 314"/>
              <a:gd name="T44" fmla="*/ 137 w 162"/>
              <a:gd name="T45" fmla="*/ 111 h 314"/>
              <a:gd name="T46" fmla="*/ 120 w 162"/>
              <a:gd name="T47" fmla="*/ 173 h 314"/>
              <a:gd name="T48" fmla="*/ 120 w 162"/>
              <a:gd name="T49" fmla="*/ 204 h 314"/>
              <a:gd name="T50" fmla="*/ 113 w 162"/>
              <a:gd name="T51" fmla="*/ 241 h 314"/>
              <a:gd name="T52" fmla="*/ 105 w 162"/>
              <a:gd name="T53" fmla="*/ 15 h 314"/>
              <a:gd name="T54" fmla="*/ 90 w 162"/>
              <a:gd name="T55" fmla="*/ 15 h 314"/>
              <a:gd name="T56" fmla="*/ 90 w 162"/>
              <a:gd name="T57" fmla="*/ 49 h 314"/>
              <a:gd name="T58" fmla="*/ 137 w 162"/>
              <a:gd name="T59" fmla="*/ 204 h 314"/>
              <a:gd name="T60" fmla="*/ 25 w 162"/>
              <a:gd name="T61" fmla="*/ 111 h 314"/>
              <a:gd name="T62" fmla="*/ 25 w 162"/>
              <a:gd name="T63" fmla="*/ 173 h 314"/>
              <a:gd name="T64" fmla="*/ 17 w 162"/>
              <a:gd name="T65" fmla="*/ 56 h 314"/>
              <a:gd name="T66" fmla="*/ 105 w 162"/>
              <a:gd name="T67" fmla="*/ 296 h 314"/>
              <a:gd name="T68" fmla="*/ 49 w 162"/>
              <a:gd name="T69" fmla="*/ 148 h 314"/>
              <a:gd name="T70" fmla="*/ 43 w 162"/>
              <a:gd name="T71" fmla="*/ 203 h 314"/>
              <a:gd name="T72" fmla="*/ 25 w 162"/>
              <a:gd name="T73" fmla="*/ 204 h 314"/>
              <a:gd name="T74" fmla="*/ 25 w 162"/>
              <a:gd name="T75" fmla="*/ 265 h 314"/>
              <a:gd name="T76" fmla="*/ 57 w 162"/>
              <a:gd name="T77" fmla="*/ 296 h 314"/>
              <a:gd name="T78" fmla="*/ 81 w 162"/>
              <a:gd name="T79" fmla="*/ 272 h 314"/>
              <a:gd name="T80" fmla="*/ 25 w 162"/>
              <a:gd name="T81" fmla="*/ 111 h 314"/>
              <a:gd name="T82" fmla="*/ 41 w 162"/>
              <a:gd name="T83" fmla="*/ 235 h 314"/>
              <a:gd name="T84" fmla="*/ 9 w 162"/>
              <a:gd name="T85" fmla="*/ 10 h 314"/>
              <a:gd name="T86" fmla="*/ 24 w 162"/>
              <a:gd name="T87" fmla="*/ 173 h 314"/>
              <a:gd name="T88" fmla="*/ 25 w 162"/>
              <a:gd name="T89" fmla="*/ 172 h 314"/>
              <a:gd name="T90" fmla="*/ 43 w 162"/>
              <a:gd name="T91" fmla="*/ 296 h 314"/>
              <a:gd name="T92" fmla="*/ 24 w 162"/>
              <a:gd name="T93" fmla="*/ 265 h 314"/>
              <a:gd name="T94" fmla="*/ 49 w 162"/>
              <a:gd name="T95" fmla="*/ 210 h 314"/>
              <a:gd name="T96" fmla="*/ 58 w 162"/>
              <a:gd name="T97" fmla="*/ 19 h 314"/>
              <a:gd name="T98" fmla="*/ 25 w 162"/>
              <a:gd name="T99" fmla="*/ 19 h 314"/>
              <a:gd name="T100" fmla="*/ 41 w 162"/>
              <a:gd name="T101" fmla="*/ 19 h 314"/>
              <a:gd name="T102" fmla="*/ 25 w 162"/>
              <a:gd name="T103" fmla="*/ 19 h 314"/>
              <a:gd name="T104" fmla="*/ 81 w 162"/>
              <a:gd name="T105" fmla="*/ 272 h 314"/>
              <a:gd name="T106" fmla="*/ 122 w 162"/>
              <a:gd name="T107" fmla="*/ 265 h 314"/>
              <a:gd name="T108" fmla="*/ 145 w 162"/>
              <a:gd name="T109" fmla="*/ 272 h 314"/>
              <a:gd name="T110" fmla="*/ 121 w 162"/>
              <a:gd name="T111" fmla="*/ 296 h 314"/>
              <a:gd name="T112" fmla="*/ 58 w 162"/>
              <a:gd name="T113" fmla="*/ 204 h 314"/>
              <a:gd name="T114" fmla="*/ 56 w 162"/>
              <a:gd name="T115" fmla="*/ 142 h 314"/>
              <a:gd name="T116" fmla="*/ 57 w 162"/>
              <a:gd name="T117" fmla="*/ 173 h 314"/>
              <a:gd name="T118" fmla="*/ 57 w 162"/>
              <a:gd name="T119" fmla="*/ 235 h 314"/>
              <a:gd name="T120" fmla="*/ 49 w 162"/>
              <a:gd name="T121" fmla="*/ 210 h 314"/>
              <a:gd name="T122" fmla="*/ 58 w 162"/>
              <a:gd name="T123" fmla="*/ 172 h 314"/>
              <a:gd name="T124" fmla="*/ 73 w 162"/>
              <a:gd name="T125" fmla="*/ 49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2" h="314">
                <a:moveTo>
                  <a:pt x="107" y="80"/>
                </a:moveTo>
                <a:cubicBezTo>
                  <a:pt x="105" y="80"/>
                  <a:pt x="105" y="80"/>
                  <a:pt x="105" y="80"/>
                </a:cubicBezTo>
                <a:cubicBezTo>
                  <a:pt x="105" y="111"/>
                  <a:pt x="105" y="111"/>
                  <a:pt x="105" y="111"/>
                </a:cubicBezTo>
                <a:cubicBezTo>
                  <a:pt x="107" y="111"/>
                  <a:pt x="107" y="111"/>
                  <a:pt x="107" y="111"/>
                </a:cubicBezTo>
                <a:cubicBezTo>
                  <a:pt x="113" y="104"/>
                  <a:pt x="113" y="104"/>
                  <a:pt x="113" y="104"/>
                </a:cubicBezTo>
                <a:cubicBezTo>
                  <a:pt x="113" y="87"/>
                  <a:pt x="113" y="87"/>
                  <a:pt x="113" y="87"/>
                </a:cubicBezTo>
                <a:lnTo>
                  <a:pt x="107" y="80"/>
                </a:lnTo>
                <a:close/>
                <a:moveTo>
                  <a:pt x="107" y="111"/>
                </a:moveTo>
                <a:cubicBezTo>
                  <a:pt x="105" y="111"/>
                  <a:pt x="105" y="111"/>
                  <a:pt x="105" y="111"/>
                </a:cubicBezTo>
                <a:cubicBezTo>
                  <a:pt x="105" y="141"/>
                  <a:pt x="105" y="141"/>
                  <a:pt x="105" y="141"/>
                </a:cubicBezTo>
                <a:cubicBezTo>
                  <a:pt x="107" y="141"/>
                  <a:pt x="107" y="141"/>
                  <a:pt x="107" y="141"/>
                </a:cubicBezTo>
                <a:cubicBezTo>
                  <a:pt x="113" y="135"/>
                  <a:pt x="113" y="135"/>
                  <a:pt x="113" y="135"/>
                </a:cubicBezTo>
                <a:cubicBezTo>
                  <a:pt x="113" y="117"/>
                  <a:pt x="113" y="117"/>
                  <a:pt x="113" y="117"/>
                </a:cubicBezTo>
                <a:lnTo>
                  <a:pt x="107" y="111"/>
                </a:lnTo>
                <a:close/>
                <a:moveTo>
                  <a:pt x="73" y="173"/>
                </a:moveTo>
                <a:cubicBezTo>
                  <a:pt x="73" y="203"/>
                  <a:pt x="73" y="203"/>
                  <a:pt x="73" y="203"/>
                </a:cubicBezTo>
                <a:cubicBezTo>
                  <a:pt x="75" y="203"/>
                  <a:pt x="75" y="203"/>
                  <a:pt x="75" y="203"/>
                </a:cubicBezTo>
                <a:cubicBezTo>
                  <a:pt x="81" y="197"/>
                  <a:pt x="81" y="197"/>
                  <a:pt x="81" y="197"/>
                </a:cubicBezTo>
                <a:cubicBezTo>
                  <a:pt x="81" y="179"/>
                  <a:pt x="81" y="179"/>
                  <a:pt x="81" y="179"/>
                </a:cubicBezTo>
                <a:cubicBezTo>
                  <a:pt x="75" y="173"/>
                  <a:pt x="75" y="173"/>
                  <a:pt x="75" y="173"/>
                </a:cubicBezTo>
                <a:lnTo>
                  <a:pt x="73" y="173"/>
                </a:lnTo>
                <a:close/>
                <a:moveTo>
                  <a:pt x="105" y="204"/>
                </a:moveTo>
                <a:cubicBezTo>
                  <a:pt x="90" y="204"/>
                  <a:pt x="90" y="204"/>
                  <a:pt x="90" y="204"/>
                </a:cubicBezTo>
                <a:cubicBezTo>
                  <a:pt x="90" y="234"/>
                  <a:pt x="90" y="234"/>
                  <a:pt x="90" y="234"/>
                </a:cubicBezTo>
                <a:cubicBezTo>
                  <a:pt x="105" y="234"/>
                  <a:pt x="105" y="234"/>
                  <a:pt x="105" y="234"/>
                </a:cubicBezTo>
                <a:lnTo>
                  <a:pt x="105" y="204"/>
                </a:lnTo>
                <a:close/>
                <a:moveTo>
                  <a:pt x="107" y="49"/>
                </a:moveTo>
                <a:cubicBezTo>
                  <a:pt x="105" y="49"/>
                  <a:pt x="105" y="49"/>
                  <a:pt x="105" y="49"/>
                </a:cubicBezTo>
                <a:cubicBezTo>
                  <a:pt x="105" y="80"/>
                  <a:pt x="105" y="80"/>
                  <a:pt x="105" y="80"/>
                </a:cubicBezTo>
                <a:cubicBezTo>
                  <a:pt x="107" y="80"/>
                  <a:pt x="107" y="80"/>
                  <a:pt x="107" y="80"/>
                </a:cubicBezTo>
                <a:cubicBezTo>
                  <a:pt x="113" y="73"/>
                  <a:pt x="113" y="73"/>
                  <a:pt x="113" y="73"/>
                </a:cubicBezTo>
                <a:cubicBezTo>
                  <a:pt x="113" y="56"/>
                  <a:pt x="113" y="56"/>
                  <a:pt x="113" y="56"/>
                </a:cubicBezTo>
                <a:lnTo>
                  <a:pt x="107" y="49"/>
                </a:lnTo>
                <a:close/>
                <a:moveTo>
                  <a:pt x="107" y="173"/>
                </a:moveTo>
                <a:cubicBezTo>
                  <a:pt x="105" y="173"/>
                  <a:pt x="105" y="173"/>
                  <a:pt x="105" y="173"/>
                </a:cubicBezTo>
                <a:cubicBezTo>
                  <a:pt x="105" y="203"/>
                  <a:pt x="105" y="203"/>
                  <a:pt x="105" y="203"/>
                </a:cubicBezTo>
                <a:cubicBezTo>
                  <a:pt x="107" y="203"/>
                  <a:pt x="107" y="203"/>
                  <a:pt x="107" y="203"/>
                </a:cubicBezTo>
                <a:cubicBezTo>
                  <a:pt x="113" y="197"/>
                  <a:pt x="113" y="197"/>
                  <a:pt x="113" y="197"/>
                </a:cubicBezTo>
                <a:cubicBezTo>
                  <a:pt x="113" y="179"/>
                  <a:pt x="113" y="179"/>
                  <a:pt x="113" y="179"/>
                </a:cubicBezTo>
                <a:lnTo>
                  <a:pt x="107" y="173"/>
                </a:lnTo>
                <a:close/>
                <a:moveTo>
                  <a:pt x="121" y="80"/>
                </a:moveTo>
                <a:cubicBezTo>
                  <a:pt x="120" y="80"/>
                  <a:pt x="120" y="80"/>
                  <a:pt x="120" y="80"/>
                </a:cubicBezTo>
                <a:cubicBezTo>
                  <a:pt x="113" y="87"/>
                  <a:pt x="113" y="87"/>
                  <a:pt x="113" y="87"/>
                </a:cubicBezTo>
                <a:cubicBezTo>
                  <a:pt x="113" y="104"/>
                  <a:pt x="113" y="104"/>
                  <a:pt x="113" y="104"/>
                </a:cubicBezTo>
                <a:cubicBezTo>
                  <a:pt x="120" y="111"/>
                  <a:pt x="120" y="111"/>
                  <a:pt x="120" y="111"/>
                </a:cubicBezTo>
                <a:cubicBezTo>
                  <a:pt x="121" y="111"/>
                  <a:pt x="121" y="111"/>
                  <a:pt x="121" y="111"/>
                </a:cubicBezTo>
                <a:lnTo>
                  <a:pt x="121" y="80"/>
                </a:lnTo>
                <a:close/>
                <a:moveTo>
                  <a:pt x="121" y="49"/>
                </a:moveTo>
                <a:cubicBezTo>
                  <a:pt x="120" y="49"/>
                  <a:pt x="120" y="49"/>
                  <a:pt x="120" y="49"/>
                </a:cubicBezTo>
                <a:cubicBezTo>
                  <a:pt x="113" y="56"/>
                  <a:pt x="113" y="56"/>
                  <a:pt x="113" y="56"/>
                </a:cubicBezTo>
                <a:cubicBezTo>
                  <a:pt x="113" y="73"/>
                  <a:pt x="113" y="73"/>
                  <a:pt x="113" y="73"/>
                </a:cubicBezTo>
                <a:cubicBezTo>
                  <a:pt x="120" y="80"/>
                  <a:pt x="120" y="80"/>
                  <a:pt x="120" y="80"/>
                </a:cubicBezTo>
                <a:cubicBezTo>
                  <a:pt x="121" y="80"/>
                  <a:pt x="121" y="80"/>
                  <a:pt x="121" y="80"/>
                </a:cubicBezTo>
                <a:lnTo>
                  <a:pt x="121" y="49"/>
                </a:lnTo>
                <a:close/>
                <a:moveTo>
                  <a:pt x="121" y="111"/>
                </a:moveTo>
                <a:cubicBezTo>
                  <a:pt x="120" y="111"/>
                  <a:pt x="120" y="111"/>
                  <a:pt x="120" y="111"/>
                </a:cubicBezTo>
                <a:cubicBezTo>
                  <a:pt x="113" y="117"/>
                  <a:pt x="113" y="117"/>
                  <a:pt x="113" y="117"/>
                </a:cubicBezTo>
                <a:cubicBezTo>
                  <a:pt x="113" y="135"/>
                  <a:pt x="113" y="135"/>
                  <a:pt x="113" y="135"/>
                </a:cubicBezTo>
                <a:cubicBezTo>
                  <a:pt x="120" y="141"/>
                  <a:pt x="120" y="141"/>
                  <a:pt x="120" y="141"/>
                </a:cubicBezTo>
                <a:cubicBezTo>
                  <a:pt x="121" y="141"/>
                  <a:pt x="121" y="141"/>
                  <a:pt x="121" y="141"/>
                </a:cubicBezTo>
                <a:lnTo>
                  <a:pt x="121" y="111"/>
                </a:lnTo>
                <a:close/>
                <a:moveTo>
                  <a:pt x="121" y="142"/>
                </a:moveTo>
                <a:cubicBezTo>
                  <a:pt x="120" y="142"/>
                  <a:pt x="120" y="142"/>
                  <a:pt x="120" y="142"/>
                </a:cubicBezTo>
                <a:cubicBezTo>
                  <a:pt x="113" y="148"/>
                  <a:pt x="113" y="148"/>
                  <a:pt x="113" y="148"/>
                </a:cubicBezTo>
                <a:cubicBezTo>
                  <a:pt x="113" y="166"/>
                  <a:pt x="113" y="166"/>
                  <a:pt x="113" y="166"/>
                </a:cubicBezTo>
                <a:cubicBezTo>
                  <a:pt x="120" y="172"/>
                  <a:pt x="120" y="172"/>
                  <a:pt x="120" y="172"/>
                </a:cubicBezTo>
                <a:cubicBezTo>
                  <a:pt x="121" y="172"/>
                  <a:pt x="121" y="172"/>
                  <a:pt x="121" y="172"/>
                </a:cubicBezTo>
                <a:lnTo>
                  <a:pt x="121" y="142"/>
                </a:lnTo>
                <a:close/>
                <a:moveTo>
                  <a:pt x="107" y="204"/>
                </a:moveTo>
                <a:cubicBezTo>
                  <a:pt x="105" y="204"/>
                  <a:pt x="105" y="204"/>
                  <a:pt x="105" y="204"/>
                </a:cubicBezTo>
                <a:cubicBezTo>
                  <a:pt x="105" y="234"/>
                  <a:pt x="105" y="234"/>
                  <a:pt x="105" y="234"/>
                </a:cubicBezTo>
                <a:cubicBezTo>
                  <a:pt x="107" y="234"/>
                  <a:pt x="107" y="234"/>
                  <a:pt x="107" y="234"/>
                </a:cubicBezTo>
                <a:cubicBezTo>
                  <a:pt x="113" y="228"/>
                  <a:pt x="113" y="228"/>
                  <a:pt x="113" y="228"/>
                </a:cubicBezTo>
                <a:cubicBezTo>
                  <a:pt x="113" y="210"/>
                  <a:pt x="113" y="210"/>
                  <a:pt x="113" y="210"/>
                </a:cubicBezTo>
                <a:lnTo>
                  <a:pt x="107" y="204"/>
                </a:lnTo>
                <a:close/>
                <a:moveTo>
                  <a:pt x="105" y="235"/>
                </a:moveTo>
                <a:cubicBezTo>
                  <a:pt x="105" y="265"/>
                  <a:pt x="105" y="265"/>
                  <a:pt x="105" y="265"/>
                </a:cubicBezTo>
                <a:cubicBezTo>
                  <a:pt x="107" y="265"/>
                  <a:pt x="107" y="265"/>
                  <a:pt x="107" y="265"/>
                </a:cubicBezTo>
                <a:cubicBezTo>
                  <a:pt x="113" y="258"/>
                  <a:pt x="113" y="258"/>
                  <a:pt x="113" y="258"/>
                </a:cubicBezTo>
                <a:cubicBezTo>
                  <a:pt x="113" y="241"/>
                  <a:pt x="113" y="241"/>
                  <a:pt x="113" y="241"/>
                </a:cubicBezTo>
                <a:cubicBezTo>
                  <a:pt x="107" y="235"/>
                  <a:pt x="107" y="235"/>
                  <a:pt x="107" y="235"/>
                </a:cubicBezTo>
                <a:lnTo>
                  <a:pt x="105" y="235"/>
                </a:lnTo>
                <a:close/>
                <a:moveTo>
                  <a:pt x="107" y="142"/>
                </a:moveTo>
                <a:cubicBezTo>
                  <a:pt x="105" y="142"/>
                  <a:pt x="105" y="142"/>
                  <a:pt x="105" y="142"/>
                </a:cubicBezTo>
                <a:cubicBezTo>
                  <a:pt x="105" y="172"/>
                  <a:pt x="105" y="172"/>
                  <a:pt x="105" y="172"/>
                </a:cubicBezTo>
                <a:cubicBezTo>
                  <a:pt x="107" y="172"/>
                  <a:pt x="107" y="172"/>
                  <a:pt x="107" y="172"/>
                </a:cubicBezTo>
                <a:cubicBezTo>
                  <a:pt x="113" y="166"/>
                  <a:pt x="113" y="166"/>
                  <a:pt x="113" y="166"/>
                </a:cubicBezTo>
                <a:cubicBezTo>
                  <a:pt x="113" y="148"/>
                  <a:pt x="113" y="148"/>
                  <a:pt x="113" y="148"/>
                </a:cubicBezTo>
                <a:lnTo>
                  <a:pt x="107" y="142"/>
                </a:lnTo>
                <a:close/>
                <a:moveTo>
                  <a:pt x="89" y="141"/>
                </a:moveTo>
                <a:cubicBezTo>
                  <a:pt x="89" y="111"/>
                  <a:pt x="89" y="111"/>
                  <a:pt x="89" y="111"/>
                </a:cubicBezTo>
                <a:cubicBezTo>
                  <a:pt x="88" y="111"/>
                  <a:pt x="88" y="111"/>
                  <a:pt x="88" y="111"/>
                </a:cubicBezTo>
                <a:cubicBezTo>
                  <a:pt x="81" y="117"/>
                  <a:pt x="81" y="117"/>
                  <a:pt x="81" y="117"/>
                </a:cubicBezTo>
                <a:cubicBezTo>
                  <a:pt x="81" y="135"/>
                  <a:pt x="81" y="135"/>
                  <a:pt x="81" y="135"/>
                </a:cubicBezTo>
                <a:cubicBezTo>
                  <a:pt x="88" y="141"/>
                  <a:pt x="88" y="141"/>
                  <a:pt x="88" y="141"/>
                </a:cubicBezTo>
                <a:lnTo>
                  <a:pt x="89" y="141"/>
                </a:lnTo>
                <a:close/>
                <a:moveTo>
                  <a:pt x="89" y="111"/>
                </a:moveTo>
                <a:cubicBezTo>
                  <a:pt x="89" y="80"/>
                  <a:pt x="89" y="80"/>
                  <a:pt x="89" y="80"/>
                </a:cubicBezTo>
                <a:cubicBezTo>
                  <a:pt x="88" y="80"/>
                  <a:pt x="88" y="80"/>
                  <a:pt x="88" y="80"/>
                </a:cubicBezTo>
                <a:cubicBezTo>
                  <a:pt x="81" y="87"/>
                  <a:pt x="81" y="87"/>
                  <a:pt x="81" y="87"/>
                </a:cubicBezTo>
                <a:cubicBezTo>
                  <a:pt x="81" y="104"/>
                  <a:pt x="81" y="104"/>
                  <a:pt x="81" y="104"/>
                </a:cubicBezTo>
                <a:cubicBezTo>
                  <a:pt x="88" y="111"/>
                  <a:pt x="88" y="111"/>
                  <a:pt x="88" y="111"/>
                </a:cubicBezTo>
                <a:lnTo>
                  <a:pt x="89" y="111"/>
                </a:lnTo>
                <a:close/>
                <a:moveTo>
                  <a:pt x="89" y="172"/>
                </a:moveTo>
                <a:cubicBezTo>
                  <a:pt x="89" y="142"/>
                  <a:pt x="89" y="142"/>
                  <a:pt x="89" y="142"/>
                </a:cubicBezTo>
                <a:cubicBezTo>
                  <a:pt x="88" y="142"/>
                  <a:pt x="88" y="142"/>
                  <a:pt x="88" y="142"/>
                </a:cubicBezTo>
                <a:cubicBezTo>
                  <a:pt x="81" y="148"/>
                  <a:pt x="81" y="148"/>
                  <a:pt x="81" y="148"/>
                </a:cubicBezTo>
                <a:cubicBezTo>
                  <a:pt x="81" y="166"/>
                  <a:pt x="81" y="166"/>
                  <a:pt x="81" y="166"/>
                </a:cubicBezTo>
                <a:cubicBezTo>
                  <a:pt x="88" y="172"/>
                  <a:pt x="88" y="172"/>
                  <a:pt x="88" y="172"/>
                </a:cubicBezTo>
                <a:lnTo>
                  <a:pt x="89" y="172"/>
                </a:lnTo>
                <a:close/>
                <a:moveTo>
                  <a:pt x="73" y="204"/>
                </a:moveTo>
                <a:cubicBezTo>
                  <a:pt x="73" y="234"/>
                  <a:pt x="73" y="234"/>
                  <a:pt x="73" y="234"/>
                </a:cubicBezTo>
                <a:cubicBezTo>
                  <a:pt x="75" y="234"/>
                  <a:pt x="75" y="234"/>
                  <a:pt x="75" y="234"/>
                </a:cubicBezTo>
                <a:cubicBezTo>
                  <a:pt x="81" y="228"/>
                  <a:pt x="81" y="228"/>
                  <a:pt x="81" y="228"/>
                </a:cubicBezTo>
                <a:cubicBezTo>
                  <a:pt x="81" y="210"/>
                  <a:pt x="81" y="210"/>
                  <a:pt x="81" y="210"/>
                </a:cubicBezTo>
                <a:cubicBezTo>
                  <a:pt x="75" y="204"/>
                  <a:pt x="75" y="204"/>
                  <a:pt x="75" y="204"/>
                </a:cubicBezTo>
                <a:lnTo>
                  <a:pt x="73" y="204"/>
                </a:lnTo>
                <a:close/>
                <a:moveTo>
                  <a:pt x="89" y="234"/>
                </a:moveTo>
                <a:cubicBezTo>
                  <a:pt x="89" y="204"/>
                  <a:pt x="89" y="204"/>
                  <a:pt x="89" y="204"/>
                </a:cubicBezTo>
                <a:cubicBezTo>
                  <a:pt x="88" y="204"/>
                  <a:pt x="88" y="204"/>
                  <a:pt x="88" y="204"/>
                </a:cubicBezTo>
                <a:cubicBezTo>
                  <a:pt x="81" y="210"/>
                  <a:pt x="81" y="210"/>
                  <a:pt x="81" y="210"/>
                </a:cubicBezTo>
                <a:cubicBezTo>
                  <a:pt x="81" y="228"/>
                  <a:pt x="81" y="228"/>
                  <a:pt x="81" y="228"/>
                </a:cubicBezTo>
                <a:cubicBezTo>
                  <a:pt x="88" y="234"/>
                  <a:pt x="88" y="234"/>
                  <a:pt x="88" y="234"/>
                </a:cubicBezTo>
                <a:lnTo>
                  <a:pt x="89" y="234"/>
                </a:lnTo>
                <a:close/>
                <a:moveTo>
                  <a:pt x="89" y="203"/>
                </a:moveTo>
                <a:cubicBezTo>
                  <a:pt x="89" y="173"/>
                  <a:pt x="89" y="173"/>
                  <a:pt x="89" y="173"/>
                </a:cubicBezTo>
                <a:cubicBezTo>
                  <a:pt x="88" y="173"/>
                  <a:pt x="88" y="173"/>
                  <a:pt x="88" y="173"/>
                </a:cubicBezTo>
                <a:cubicBezTo>
                  <a:pt x="81" y="179"/>
                  <a:pt x="81" y="179"/>
                  <a:pt x="81" y="179"/>
                </a:cubicBezTo>
                <a:cubicBezTo>
                  <a:pt x="81" y="197"/>
                  <a:pt x="81" y="197"/>
                  <a:pt x="81" y="197"/>
                </a:cubicBezTo>
                <a:cubicBezTo>
                  <a:pt x="88" y="203"/>
                  <a:pt x="88" y="203"/>
                  <a:pt x="88" y="203"/>
                </a:cubicBezTo>
                <a:lnTo>
                  <a:pt x="89" y="203"/>
                </a:lnTo>
                <a:close/>
                <a:moveTo>
                  <a:pt x="90" y="265"/>
                </a:moveTo>
                <a:cubicBezTo>
                  <a:pt x="105" y="265"/>
                  <a:pt x="105" y="265"/>
                  <a:pt x="105" y="265"/>
                </a:cubicBezTo>
                <a:cubicBezTo>
                  <a:pt x="105" y="235"/>
                  <a:pt x="105" y="235"/>
                  <a:pt x="105" y="235"/>
                </a:cubicBezTo>
                <a:cubicBezTo>
                  <a:pt x="90" y="235"/>
                  <a:pt x="90" y="235"/>
                  <a:pt x="90" y="235"/>
                </a:cubicBezTo>
                <a:lnTo>
                  <a:pt x="90" y="265"/>
                </a:lnTo>
                <a:close/>
                <a:moveTo>
                  <a:pt x="105" y="173"/>
                </a:moveTo>
                <a:cubicBezTo>
                  <a:pt x="90" y="173"/>
                  <a:pt x="90" y="173"/>
                  <a:pt x="90" y="173"/>
                </a:cubicBezTo>
                <a:cubicBezTo>
                  <a:pt x="90" y="203"/>
                  <a:pt x="90" y="203"/>
                  <a:pt x="90" y="203"/>
                </a:cubicBezTo>
                <a:cubicBezTo>
                  <a:pt x="105" y="203"/>
                  <a:pt x="105" y="203"/>
                  <a:pt x="105" y="203"/>
                </a:cubicBezTo>
                <a:lnTo>
                  <a:pt x="105" y="173"/>
                </a:lnTo>
                <a:close/>
                <a:moveTo>
                  <a:pt x="105" y="142"/>
                </a:moveTo>
                <a:cubicBezTo>
                  <a:pt x="90" y="142"/>
                  <a:pt x="90" y="142"/>
                  <a:pt x="90" y="142"/>
                </a:cubicBezTo>
                <a:cubicBezTo>
                  <a:pt x="90" y="172"/>
                  <a:pt x="90" y="172"/>
                  <a:pt x="90" y="172"/>
                </a:cubicBezTo>
                <a:cubicBezTo>
                  <a:pt x="105" y="172"/>
                  <a:pt x="105" y="172"/>
                  <a:pt x="105" y="172"/>
                </a:cubicBezTo>
                <a:lnTo>
                  <a:pt x="105" y="142"/>
                </a:lnTo>
                <a:close/>
                <a:moveTo>
                  <a:pt x="89" y="80"/>
                </a:moveTo>
                <a:cubicBezTo>
                  <a:pt x="89" y="49"/>
                  <a:pt x="89" y="49"/>
                  <a:pt x="89" y="49"/>
                </a:cubicBezTo>
                <a:cubicBezTo>
                  <a:pt x="88" y="49"/>
                  <a:pt x="88" y="49"/>
                  <a:pt x="88" y="49"/>
                </a:cubicBezTo>
                <a:cubicBezTo>
                  <a:pt x="81" y="56"/>
                  <a:pt x="81" y="56"/>
                  <a:pt x="81" y="56"/>
                </a:cubicBezTo>
                <a:cubicBezTo>
                  <a:pt x="81" y="73"/>
                  <a:pt x="81" y="73"/>
                  <a:pt x="81" y="73"/>
                </a:cubicBezTo>
                <a:cubicBezTo>
                  <a:pt x="88" y="80"/>
                  <a:pt x="88" y="80"/>
                  <a:pt x="88" y="80"/>
                </a:cubicBezTo>
                <a:lnTo>
                  <a:pt x="89" y="80"/>
                </a:lnTo>
                <a:close/>
                <a:moveTo>
                  <a:pt x="73" y="235"/>
                </a:moveTo>
                <a:cubicBezTo>
                  <a:pt x="73" y="265"/>
                  <a:pt x="73" y="265"/>
                  <a:pt x="73" y="265"/>
                </a:cubicBezTo>
                <a:cubicBezTo>
                  <a:pt x="75" y="265"/>
                  <a:pt x="75" y="265"/>
                  <a:pt x="75" y="265"/>
                </a:cubicBezTo>
                <a:cubicBezTo>
                  <a:pt x="81" y="258"/>
                  <a:pt x="81" y="258"/>
                  <a:pt x="81" y="258"/>
                </a:cubicBezTo>
                <a:cubicBezTo>
                  <a:pt x="81" y="241"/>
                  <a:pt x="81" y="241"/>
                  <a:pt x="81" y="241"/>
                </a:cubicBezTo>
                <a:cubicBezTo>
                  <a:pt x="75" y="235"/>
                  <a:pt x="75" y="235"/>
                  <a:pt x="75" y="235"/>
                </a:cubicBezTo>
                <a:lnTo>
                  <a:pt x="73" y="235"/>
                </a:lnTo>
                <a:close/>
                <a:moveTo>
                  <a:pt x="105" y="80"/>
                </a:moveTo>
                <a:cubicBezTo>
                  <a:pt x="90" y="80"/>
                  <a:pt x="90" y="80"/>
                  <a:pt x="90" y="80"/>
                </a:cubicBezTo>
                <a:cubicBezTo>
                  <a:pt x="90" y="111"/>
                  <a:pt x="90" y="111"/>
                  <a:pt x="90" y="111"/>
                </a:cubicBezTo>
                <a:cubicBezTo>
                  <a:pt x="105" y="111"/>
                  <a:pt x="105" y="111"/>
                  <a:pt x="105" y="111"/>
                </a:cubicBezTo>
                <a:lnTo>
                  <a:pt x="105" y="80"/>
                </a:lnTo>
                <a:close/>
                <a:moveTo>
                  <a:pt x="105" y="111"/>
                </a:moveTo>
                <a:cubicBezTo>
                  <a:pt x="90" y="111"/>
                  <a:pt x="90" y="111"/>
                  <a:pt x="90" y="111"/>
                </a:cubicBezTo>
                <a:cubicBezTo>
                  <a:pt x="90" y="141"/>
                  <a:pt x="90" y="141"/>
                  <a:pt x="90" y="141"/>
                </a:cubicBezTo>
                <a:cubicBezTo>
                  <a:pt x="105" y="141"/>
                  <a:pt x="105" y="141"/>
                  <a:pt x="105" y="141"/>
                </a:cubicBezTo>
                <a:lnTo>
                  <a:pt x="105" y="111"/>
                </a:lnTo>
                <a:close/>
                <a:moveTo>
                  <a:pt x="122" y="265"/>
                </a:moveTo>
                <a:cubicBezTo>
                  <a:pt x="137" y="265"/>
                  <a:pt x="137" y="265"/>
                  <a:pt x="137" y="265"/>
                </a:cubicBezTo>
                <a:cubicBezTo>
                  <a:pt x="137" y="235"/>
                  <a:pt x="137" y="235"/>
                  <a:pt x="137" y="235"/>
                </a:cubicBezTo>
                <a:cubicBezTo>
                  <a:pt x="122" y="235"/>
                  <a:pt x="122" y="235"/>
                  <a:pt x="122" y="235"/>
                </a:cubicBezTo>
                <a:lnTo>
                  <a:pt x="122" y="265"/>
                </a:lnTo>
                <a:close/>
                <a:moveTo>
                  <a:pt x="138" y="80"/>
                </a:moveTo>
                <a:cubicBezTo>
                  <a:pt x="138" y="111"/>
                  <a:pt x="138" y="111"/>
                  <a:pt x="138" y="111"/>
                </a:cubicBezTo>
                <a:cubicBezTo>
                  <a:pt x="139" y="111"/>
                  <a:pt x="139" y="111"/>
                  <a:pt x="139" y="111"/>
                </a:cubicBezTo>
                <a:cubicBezTo>
                  <a:pt x="145" y="104"/>
                  <a:pt x="145" y="104"/>
                  <a:pt x="145" y="104"/>
                </a:cubicBezTo>
                <a:cubicBezTo>
                  <a:pt x="145" y="87"/>
                  <a:pt x="145" y="87"/>
                  <a:pt x="145" y="87"/>
                </a:cubicBezTo>
                <a:cubicBezTo>
                  <a:pt x="139" y="80"/>
                  <a:pt x="139" y="80"/>
                  <a:pt x="139" y="80"/>
                </a:cubicBezTo>
                <a:lnTo>
                  <a:pt x="138" y="80"/>
                </a:lnTo>
                <a:close/>
                <a:moveTo>
                  <a:pt x="138" y="142"/>
                </a:moveTo>
                <a:cubicBezTo>
                  <a:pt x="138" y="172"/>
                  <a:pt x="138" y="172"/>
                  <a:pt x="138" y="172"/>
                </a:cubicBezTo>
                <a:cubicBezTo>
                  <a:pt x="139" y="172"/>
                  <a:pt x="139" y="172"/>
                  <a:pt x="139" y="172"/>
                </a:cubicBezTo>
                <a:cubicBezTo>
                  <a:pt x="145" y="166"/>
                  <a:pt x="145" y="166"/>
                  <a:pt x="145" y="166"/>
                </a:cubicBezTo>
                <a:cubicBezTo>
                  <a:pt x="145" y="148"/>
                  <a:pt x="145" y="148"/>
                  <a:pt x="145" y="148"/>
                </a:cubicBezTo>
                <a:cubicBezTo>
                  <a:pt x="139" y="142"/>
                  <a:pt x="139" y="142"/>
                  <a:pt x="139" y="142"/>
                </a:cubicBezTo>
                <a:lnTo>
                  <a:pt x="138" y="142"/>
                </a:lnTo>
                <a:close/>
                <a:moveTo>
                  <a:pt x="107" y="49"/>
                </a:moveTo>
                <a:cubicBezTo>
                  <a:pt x="113" y="43"/>
                  <a:pt x="113" y="43"/>
                  <a:pt x="113" y="43"/>
                </a:cubicBezTo>
                <a:cubicBezTo>
                  <a:pt x="113" y="25"/>
                  <a:pt x="113" y="25"/>
                  <a:pt x="113" y="25"/>
                </a:cubicBezTo>
                <a:cubicBezTo>
                  <a:pt x="107" y="19"/>
                  <a:pt x="107" y="19"/>
                  <a:pt x="107" y="19"/>
                </a:cubicBezTo>
                <a:cubicBezTo>
                  <a:pt x="105" y="19"/>
                  <a:pt x="105" y="19"/>
                  <a:pt x="105" y="19"/>
                </a:cubicBezTo>
                <a:cubicBezTo>
                  <a:pt x="105" y="49"/>
                  <a:pt x="105" y="49"/>
                  <a:pt x="105" y="49"/>
                </a:cubicBezTo>
                <a:lnTo>
                  <a:pt x="107" y="49"/>
                </a:lnTo>
                <a:close/>
                <a:moveTo>
                  <a:pt x="138" y="111"/>
                </a:moveTo>
                <a:cubicBezTo>
                  <a:pt x="138" y="141"/>
                  <a:pt x="138" y="141"/>
                  <a:pt x="138" y="141"/>
                </a:cubicBezTo>
                <a:cubicBezTo>
                  <a:pt x="139" y="141"/>
                  <a:pt x="139" y="141"/>
                  <a:pt x="139" y="141"/>
                </a:cubicBezTo>
                <a:cubicBezTo>
                  <a:pt x="145" y="135"/>
                  <a:pt x="145" y="135"/>
                  <a:pt x="145" y="135"/>
                </a:cubicBezTo>
                <a:cubicBezTo>
                  <a:pt x="145" y="117"/>
                  <a:pt x="145" y="117"/>
                  <a:pt x="145" y="117"/>
                </a:cubicBezTo>
                <a:cubicBezTo>
                  <a:pt x="139" y="111"/>
                  <a:pt x="139" y="111"/>
                  <a:pt x="139" y="111"/>
                </a:cubicBezTo>
                <a:lnTo>
                  <a:pt x="138" y="111"/>
                </a:lnTo>
                <a:close/>
                <a:moveTo>
                  <a:pt x="139" y="49"/>
                </a:moveTo>
                <a:cubicBezTo>
                  <a:pt x="145" y="43"/>
                  <a:pt x="145" y="43"/>
                  <a:pt x="145" y="43"/>
                </a:cubicBezTo>
                <a:cubicBezTo>
                  <a:pt x="145" y="25"/>
                  <a:pt x="145" y="25"/>
                  <a:pt x="145" y="25"/>
                </a:cubicBezTo>
                <a:cubicBezTo>
                  <a:pt x="139" y="19"/>
                  <a:pt x="139" y="19"/>
                  <a:pt x="139" y="19"/>
                </a:cubicBezTo>
                <a:cubicBezTo>
                  <a:pt x="138" y="19"/>
                  <a:pt x="138" y="19"/>
                  <a:pt x="138" y="19"/>
                </a:cubicBezTo>
                <a:cubicBezTo>
                  <a:pt x="138" y="49"/>
                  <a:pt x="138" y="49"/>
                  <a:pt x="138" y="49"/>
                </a:cubicBezTo>
                <a:lnTo>
                  <a:pt x="139" y="49"/>
                </a:lnTo>
                <a:close/>
                <a:moveTo>
                  <a:pt x="113" y="25"/>
                </a:moveTo>
                <a:cubicBezTo>
                  <a:pt x="113" y="43"/>
                  <a:pt x="113" y="43"/>
                  <a:pt x="113" y="43"/>
                </a:cubicBezTo>
                <a:cubicBezTo>
                  <a:pt x="120" y="49"/>
                  <a:pt x="120" y="49"/>
                  <a:pt x="120" y="49"/>
                </a:cubicBezTo>
                <a:cubicBezTo>
                  <a:pt x="121" y="49"/>
                  <a:pt x="121" y="49"/>
                  <a:pt x="121" y="49"/>
                </a:cubicBezTo>
                <a:cubicBezTo>
                  <a:pt x="121" y="19"/>
                  <a:pt x="121" y="19"/>
                  <a:pt x="121" y="19"/>
                </a:cubicBezTo>
                <a:cubicBezTo>
                  <a:pt x="120" y="19"/>
                  <a:pt x="120" y="19"/>
                  <a:pt x="120" y="19"/>
                </a:cubicBezTo>
                <a:lnTo>
                  <a:pt x="113" y="25"/>
                </a:lnTo>
                <a:close/>
                <a:moveTo>
                  <a:pt x="122" y="49"/>
                </a:moveTo>
                <a:cubicBezTo>
                  <a:pt x="137" y="49"/>
                  <a:pt x="137" y="49"/>
                  <a:pt x="137" y="49"/>
                </a:cubicBezTo>
                <a:cubicBezTo>
                  <a:pt x="137" y="19"/>
                  <a:pt x="137" y="19"/>
                  <a:pt x="137" y="19"/>
                </a:cubicBezTo>
                <a:cubicBezTo>
                  <a:pt x="122" y="19"/>
                  <a:pt x="122" y="19"/>
                  <a:pt x="122" y="19"/>
                </a:cubicBezTo>
                <a:lnTo>
                  <a:pt x="122" y="49"/>
                </a:lnTo>
                <a:close/>
                <a:moveTo>
                  <a:pt x="138" y="49"/>
                </a:moveTo>
                <a:cubicBezTo>
                  <a:pt x="138" y="80"/>
                  <a:pt x="138" y="80"/>
                  <a:pt x="138" y="80"/>
                </a:cubicBezTo>
                <a:cubicBezTo>
                  <a:pt x="139" y="80"/>
                  <a:pt x="139" y="80"/>
                  <a:pt x="139" y="80"/>
                </a:cubicBezTo>
                <a:cubicBezTo>
                  <a:pt x="145" y="73"/>
                  <a:pt x="145" y="73"/>
                  <a:pt x="145" y="73"/>
                </a:cubicBezTo>
                <a:cubicBezTo>
                  <a:pt x="145" y="56"/>
                  <a:pt x="145" y="56"/>
                  <a:pt x="145" y="56"/>
                </a:cubicBezTo>
                <a:cubicBezTo>
                  <a:pt x="139" y="49"/>
                  <a:pt x="139" y="49"/>
                  <a:pt x="139" y="49"/>
                </a:cubicBezTo>
                <a:lnTo>
                  <a:pt x="138" y="49"/>
                </a:lnTo>
                <a:close/>
                <a:moveTo>
                  <a:pt x="73" y="49"/>
                </a:moveTo>
                <a:cubicBezTo>
                  <a:pt x="73" y="80"/>
                  <a:pt x="73" y="80"/>
                  <a:pt x="73" y="80"/>
                </a:cubicBezTo>
                <a:cubicBezTo>
                  <a:pt x="75" y="80"/>
                  <a:pt x="75" y="80"/>
                  <a:pt x="75" y="80"/>
                </a:cubicBezTo>
                <a:cubicBezTo>
                  <a:pt x="81" y="73"/>
                  <a:pt x="81" y="73"/>
                  <a:pt x="81" y="73"/>
                </a:cubicBezTo>
                <a:cubicBezTo>
                  <a:pt x="81" y="56"/>
                  <a:pt x="81" y="56"/>
                  <a:pt x="81" y="56"/>
                </a:cubicBezTo>
                <a:cubicBezTo>
                  <a:pt x="75" y="49"/>
                  <a:pt x="75" y="49"/>
                  <a:pt x="75" y="49"/>
                </a:cubicBezTo>
                <a:lnTo>
                  <a:pt x="73" y="49"/>
                </a:lnTo>
                <a:close/>
                <a:moveTo>
                  <a:pt x="73" y="80"/>
                </a:moveTo>
                <a:cubicBezTo>
                  <a:pt x="73" y="111"/>
                  <a:pt x="73" y="111"/>
                  <a:pt x="73" y="111"/>
                </a:cubicBezTo>
                <a:cubicBezTo>
                  <a:pt x="75" y="111"/>
                  <a:pt x="75" y="111"/>
                  <a:pt x="75" y="111"/>
                </a:cubicBezTo>
                <a:cubicBezTo>
                  <a:pt x="81" y="104"/>
                  <a:pt x="81" y="104"/>
                  <a:pt x="81" y="104"/>
                </a:cubicBezTo>
                <a:cubicBezTo>
                  <a:pt x="81" y="87"/>
                  <a:pt x="81" y="87"/>
                  <a:pt x="81" y="87"/>
                </a:cubicBezTo>
                <a:cubicBezTo>
                  <a:pt x="75" y="80"/>
                  <a:pt x="75" y="80"/>
                  <a:pt x="75" y="80"/>
                </a:cubicBezTo>
                <a:lnTo>
                  <a:pt x="73" y="80"/>
                </a:lnTo>
                <a:close/>
                <a:moveTo>
                  <a:pt x="73" y="111"/>
                </a:moveTo>
                <a:cubicBezTo>
                  <a:pt x="73" y="141"/>
                  <a:pt x="73" y="141"/>
                  <a:pt x="73" y="141"/>
                </a:cubicBezTo>
                <a:cubicBezTo>
                  <a:pt x="75" y="141"/>
                  <a:pt x="75" y="141"/>
                  <a:pt x="75" y="141"/>
                </a:cubicBezTo>
                <a:cubicBezTo>
                  <a:pt x="81" y="135"/>
                  <a:pt x="81" y="135"/>
                  <a:pt x="81" y="135"/>
                </a:cubicBezTo>
                <a:cubicBezTo>
                  <a:pt x="81" y="117"/>
                  <a:pt x="81" y="117"/>
                  <a:pt x="81" y="117"/>
                </a:cubicBezTo>
                <a:cubicBezTo>
                  <a:pt x="75" y="111"/>
                  <a:pt x="75" y="111"/>
                  <a:pt x="75" y="111"/>
                </a:cubicBezTo>
                <a:lnTo>
                  <a:pt x="73" y="111"/>
                </a:lnTo>
                <a:close/>
                <a:moveTo>
                  <a:pt x="138" y="204"/>
                </a:moveTo>
                <a:cubicBezTo>
                  <a:pt x="138" y="234"/>
                  <a:pt x="138" y="234"/>
                  <a:pt x="138" y="234"/>
                </a:cubicBezTo>
                <a:cubicBezTo>
                  <a:pt x="139" y="234"/>
                  <a:pt x="139" y="234"/>
                  <a:pt x="139" y="234"/>
                </a:cubicBezTo>
                <a:cubicBezTo>
                  <a:pt x="145" y="228"/>
                  <a:pt x="145" y="228"/>
                  <a:pt x="145" y="228"/>
                </a:cubicBezTo>
                <a:cubicBezTo>
                  <a:pt x="145" y="210"/>
                  <a:pt x="145" y="210"/>
                  <a:pt x="145" y="210"/>
                </a:cubicBezTo>
                <a:cubicBezTo>
                  <a:pt x="139" y="204"/>
                  <a:pt x="139" y="204"/>
                  <a:pt x="139" y="204"/>
                </a:cubicBezTo>
                <a:lnTo>
                  <a:pt x="138" y="204"/>
                </a:lnTo>
                <a:close/>
                <a:moveTo>
                  <a:pt x="138" y="235"/>
                </a:moveTo>
                <a:cubicBezTo>
                  <a:pt x="138" y="265"/>
                  <a:pt x="138" y="265"/>
                  <a:pt x="138" y="265"/>
                </a:cubicBezTo>
                <a:cubicBezTo>
                  <a:pt x="139" y="265"/>
                  <a:pt x="139" y="265"/>
                  <a:pt x="139" y="265"/>
                </a:cubicBezTo>
                <a:cubicBezTo>
                  <a:pt x="145" y="258"/>
                  <a:pt x="145" y="258"/>
                  <a:pt x="145" y="258"/>
                </a:cubicBezTo>
                <a:cubicBezTo>
                  <a:pt x="145" y="241"/>
                  <a:pt x="145" y="241"/>
                  <a:pt x="145" y="241"/>
                </a:cubicBezTo>
                <a:cubicBezTo>
                  <a:pt x="139" y="235"/>
                  <a:pt x="139" y="235"/>
                  <a:pt x="139" y="235"/>
                </a:cubicBezTo>
                <a:lnTo>
                  <a:pt x="138" y="235"/>
                </a:lnTo>
                <a:close/>
                <a:moveTo>
                  <a:pt x="138" y="173"/>
                </a:moveTo>
                <a:cubicBezTo>
                  <a:pt x="138" y="203"/>
                  <a:pt x="138" y="203"/>
                  <a:pt x="138" y="203"/>
                </a:cubicBezTo>
                <a:cubicBezTo>
                  <a:pt x="139" y="203"/>
                  <a:pt x="139" y="203"/>
                  <a:pt x="139" y="203"/>
                </a:cubicBezTo>
                <a:cubicBezTo>
                  <a:pt x="145" y="197"/>
                  <a:pt x="145" y="197"/>
                  <a:pt x="145" y="197"/>
                </a:cubicBezTo>
                <a:cubicBezTo>
                  <a:pt x="145" y="179"/>
                  <a:pt x="145" y="179"/>
                  <a:pt x="145" y="179"/>
                </a:cubicBezTo>
                <a:cubicBezTo>
                  <a:pt x="139" y="173"/>
                  <a:pt x="139" y="173"/>
                  <a:pt x="139" y="173"/>
                </a:cubicBezTo>
                <a:lnTo>
                  <a:pt x="138" y="173"/>
                </a:lnTo>
                <a:close/>
                <a:moveTo>
                  <a:pt x="137" y="111"/>
                </a:moveTo>
                <a:cubicBezTo>
                  <a:pt x="122" y="111"/>
                  <a:pt x="122" y="111"/>
                  <a:pt x="122" y="111"/>
                </a:cubicBezTo>
                <a:cubicBezTo>
                  <a:pt x="122" y="141"/>
                  <a:pt x="122" y="141"/>
                  <a:pt x="122" y="141"/>
                </a:cubicBezTo>
                <a:cubicBezTo>
                  <a:pt x="137" y="141"/>
                  <a:pt x="137" y="141"/>
                  <a:pt x="137" y="141"/>
                </a:cubicBezTo>
                <a:lnTo>
                  <a:pt x="137" y="111"/>
                </a:lnTo>
                <a:close/>
                <a:moveTo>
                  <a:pt x="137" y="142"/>
                </a:moveTo>
                <a:cubicBezTo>
                  <a:pt x="122" y="142"/>
                  <a:pt x="122" y="142"/>
                  <a:pt x="122" y="142"/>
                </a:cubicBezTo>
                <a:cubicBezTo>
                  <a:pt x="122" y="172"/>
                  <a:pt x="122" y="172"/>
                  <a:pt x="122" y="172"/>
                </a:cubicBezTo>
                <a:cubicBezTo>
                  <a:pt x="137" y="172"/>
                  <a:pt x="137" y="172"/>
                  <a:pt x="137" y="172"/>
                </a:cubicBezTo>
                <a:lnTo>
                  <a:pt x="137" y="142"/>
                </a:lnTo>
                <a:close/>
                <a:moveTo>
                  <a:pt x="137" y="80"/>
                </a:moveTo>
                <a:cubicBezTo>
                  <a:pt x="122" y="80"/>
                  <a:pt x="122" y="80"/>
                  <a:pt x="122" y="80"/>
                </a:cubicBezTo>
                <a:cubicBezTo>
                  <a:pt x="122" y="111"/>
                  <a:pt x="122" y="111"/>
                  <a:pt x="122" y="111"/>
                </a:cubicBezTo>
                <a:cubicBezTo>
                  <a:pt x="137" y="111"/>
                  <a:pt x="137" y="111"/>
                  <a:pt x="137" y="111"/>
                </a:cubicBezTo>
                <a:lnTo>
                  <a:pt x="137" y="80"/>
                </a:lnTo>
                <a:close/>
                <a:moveTo>
                  <a:pt x="121" y="173"/>
                </a:moveTo>
                <a:cubicBezTo>
                  <a:pt x="120" y="173"/>
                  <a:pt x="120" y="173"/>
                  <a:pt x="120" y="173"/>
                </a:cubicBezTo>
                <a:cubicBezTo>
                  <a:pt x="113" y="179"/>
                  <a:pt x="113" y="179"/>
                  <a:pt x="113" y="179"/>
                </a:cubicBezTo>
                <a:cubicBezTo>
                  <a:pt x="113" y="197"/>
                  <a:pt x="113" y="197"/>
                  <a:pt x="113" y="197"/>
                </a:cubicBezTo>
                <a:cubicBezTo>
                  <a:pt x="120" y="203"/>
                  <a:pt x="120" y="203"/>
                  <a:pt x="120" y="203"/>
                </a:cubicBezTo>
                <a:cubicBezTo>
                  <a:pt x="121" y="203"/>
                  <a:pt x="121" y="203"/>
                  <a:pt x="121" y="203"/>
                </a:cubicBezTo>
                <a:lnTo>
                  <a:pt x="121" y="173"/>
                </a:lnTo>
                <a:close/>
                <a:moveTo>
                  <a:pt x="137" y="49"/>
                </a:moveTo>
                <a:cubicBezTo>
                  <a:pt x="122" y="49"/>
                  <a:pt x="122" y="49"/>
                  <a:pt x="122" y="49"/>
                </a:cubicBezTo>
                <a:cubicBezTo>
                  <a:pt x="122" y="80"/>
                  <a:pt x="122" y="80"/>
                  <a:pt x="122" y="80"/>
                </a:cubicBezTo>
                <a:cubicBezTo>
                  <a:pt x="137" y="80"/>
                  <a:pt x="137" y="80"/>
                  <a:pt x="137" y="80"/>
                </a:cubicBezTo>
                <a:lnTo>
                  <a:pt x="137" y="49"/>
                </a:lnTo>
                <a:close/>
                <a:moveTo>
                  <a:pt x="121" y="204"/>
                </a:moveTo>
                <a:cubicBezTo>
                  <a:pt x="120" y="204"/>
                  <a:pt x="120" y="204"/>
                  <a:pt x="120" y="204"/>
                </a:cubicBezTo>
                <a:cubicBezTo>
                  <a:pt x="113" y="210"/>
                  <a:pt x="113" y="210"/>
                  <a:pt x="113" y="210"/>
                </a:cubicBezTo>
                <a:cubicBezTo>
                  <a:pt x="113" y="228"/>
                  <a:pt x="113" y="228"/>
                  <a:pt x="113" y="228"/>
                </a:cubicBezTo>
                <a:cubicBezTo>
                  <a:pt x="120" y="234"/>
                  <a:pt x="120" y="234"/>
                  <a:pt x="120" y="234"/>
                </a:cubicBezTo>
                <a:cubicBezTo>
                  <a:pt x="121" y="234"/>
                  <a:pt x="121" y="234"/>
                  <a:pt x="121" y="234"/>
                </a:cubicBezTo>
                <a:lnTo>
                  <a:pt x="121" y="204"/>
                </a:lnTo>
                <a:close/>
                <a:moveTo>
                  <a:pt x="113" y="241"/>
                </a:moveTo>
                <a:cubicBezTo>
                  <a:pt x="113" y="258"/>
                  <a:pt x="113" y="258"/>
                  <a:pt x="113" y="258"/>
                </a:cubicBezTo>
                <a:cubicBezTo>
                  <a:pt x="120" y="265"/>
                  <a:pt x="120" y="265"/>
                  <a:pt x="120" y="265"/>
                </a:cubicBezTo>
                <a:cubicBezTo>
                  <a:pt x="121" y="265"/>
                  <a:pt x="121" y="265"/>
                  <a:pt x="121" y="265"/>
                </a:cubicBezTo>
                <a:cubicBezTo>
                  <a:pt x="121" y="235"/>
                  <a:pt x="121" y="235"/>
                  <a:pt x="121" y="235"/>
                </a:cubicBezTo>
                <a:cubicBezTo>
                  <a:pt x="120" y="235"/>
                  <a:pt x="120" y="235"/>
                  <a:pt x="120" y="235"/>
                </a:cubicBezTo>
                <a:lnTo>
                  <a:pt x="113" y="241"/>
                </a:lnTo>
                <a:close/>
                <a:moveTo>
                  <a:pt x="89" y="49"/>
                </a:moveTo>
                <a:cubicBezTo>
                  <a:pt x="89" y="19"/>
                  <a:pt x="89" y="19"/>
                  <a:pt x="89" y="19"/>
                </a:cubicBezTo>
                <a:cubicBezTo>
                  <a:pt x="88" y="19"/>
                  <a:pt x="88" y="19"/>
                  <a:pt x="88" y="19"/>
                </a:cubicBezTo>
                <a:cubicBezTo>
                  <a:pt x="81" y="25"/>
                  <a:pt x="81" y="25"/>
                  <a:pt x="81" y="25"/>
                </a:cubicBezTo>
                <a:cubicBezTo>
                  <a:pt x="81" y="43"/>
                  <a:pt x="81" y="43"/>
                  <a:pt x="81" y="43"/>
                </a:cubicBezTo>
                <a:cubicBezTo>
                  <a:pt x="88" y="49"/>
                  <a:pt x="88" y="49"/>
                  <a:pt x="88" y="49"/>
                </a:cubicBezTo>
                <a:lnTo>
                  <a:pt x="89" y="49"/>
                </a:lnTo>
                <a:close/>
                <a:moveTo>
                  <a:pt x="90" y="15"/>
                </a:moveTo>
                <a:cubicBezTo>
                  <a:pt x="105" y="15"/>
                  <a:pt x="105" y="15"/>
                  <a:pt x="105" y="15"/>
                </a:cubicBezTo>
                <a:cubicBezTo>
                  <a:pt x="105" y="19"/>
                  <a:pt x="105" y="19"/>
                  <a:pt x="105" y="19"/>
                </a:cubicBezTo>
                <a:cubicBezTo>
                  <a:pt x="105" y="19"/>
                  <a:pt x="105" y="19"/>
                  <a:pt x="105" y="19"/>
                </a:cubicBezTo>
                <a:cubicBezTo>
                  <a:pt x="105" y="15"/>
                  <a:pt x="105" y="15"/>
                  <a:pt x="105" y="15"/>
                </a:cubicBezTo>
                <a:cubicBezTo>
                  <a:pt x="121" y="15"/>
                  <a:pt x="121" y="15"/>
                  <a:pt x="121" y="15"/>
                </a:cubicBezTo>
                <a:cubicBezTo>
                  <a:pt x="121" y="19"/>
                  <a:pt x="121" y="19"/>
                  <a:pt x="121" y="19"/>
                </a:cubicBezTo>
                <a:cubicBezTo>
                  <a:pt x="122" y="19"/>
                  <a:pt x="122" y="19"/>
                  <a:pt x="122" y="19"/>
                </a:cubicBezTo>
                <a:cubicBezTo>
                  <a:pt x="122" y="15"/>
                  <a:pt x="122" y="15"/>
                  <a:pt x="122" y="15"/>
                </a:cubicBezTo>
                <a:cubicBezTo>
                  <a:pt x="137" y="15"/>
                  <a:pt x="137" y="15"/>
                  <a:pt x="137" y="15"/>
                </a:cubicBezTo>
                <a:cubicBezTo>
                  <a:pt x="137" y="19"/>
                  <a:pt x="137" y="19"/>
                  <a:pt x="137" y="19"/>
                </a:cubicBezTo>
                <a:cubicBezTo>
                  <a:pt x="138" y="19"/>
                  <a:pt x="138" y="19"/>
                  <a:pt x="138" y="19"/>
                </a:cubicBezTo>
                <a:cubicBezTo>
                  <a:pt x="138" y="14"/>
                  <a:pt x="138" y="14"/>
                  <a:pt x="138" y="14"/>
                </a:cubicBezTo>
                <a:cubicBezTo>
                  <a:pt x="89" y="14"/>
                  <a:pt x="89" y="14"/>
                  <a:pt x="89" y="14"/>
                </a:cubicBezTo>
                <a:cubicBezTo>
                  <a:pt x="89" y="19"/>
                  <a:pt x="89" y="19"/>
                  <a:pt x="89" y="19"/>
                </a:cubicBezTo>
                <a:cubicBezTo>
                  <a:pt x="90" y="19"/>
                  <a:pt x="90" y="19"/>
                  <a:pt x="90" y="19"/>
                </a:cubicBezTo>
                <a:lnTo>
                  <a:pt x="90" y="15"/>
                </a:lnTo>
                <a:close/>
                <a:moveTo>
                  <a:pt x="89" y="265"/>
                </a:moveTo>
                <a:cubicBezTo>
                  <a:pt x="89" y="235"/>
                  <a:pt x="89" y="235"/>
                  <a:pt x="89" y="235"/>
                </a:cubicBezTo>
                <a:cubicBezTo>
                  <a:pt x="88" y="235"/>
                  <a:pt x="88" y="235"/>
                  <a:pt x="88" y="235"/>
                </a:cubicBezTo>
                <a:cubicBezTo>
                  <a:pt x="81" y="241"/>
                  <a:pt x="81" y="241"/>
                  <a:pt x="81" y="241"/>
                </a:cubicBezTo>
                <a:cubicBezTo>
                  <a:pt x="81" y="258"/>
                  <a:pt x="81" y="258"/>
                  <a:pt x="81" y="258"/>
                </a:cubicBezTo>
                <a:cubicBezTo>
                  <a:pt x="88" y="265"/>
                  <a:pt x="88" y="265"/>
                  <a:pt x="88" y="265"/>
                </a:cubicBezTo>
                <a:lnTo>
                  <a:pt x="89" y="265"/>
                </a:lnTo>
                <a:close/>
                <a:moveTo>
                  <a:pt x="90" y="49"/>
                </a:moveTo>
                <a:cubicBezTo>
                  <a:pt x="105" y="49"/>
                  <a:pt x="105" y="49"/>
                  <a:pt x="105" y="49"/>
                </a:cubicBezTo>
                <a:cubicBezTo>
                  <a:pt x="105" y="19"/>
                  <a:pt x="105" y="19"/>
                  <a:pt x="105" y="19"/>
                </a:cubicBezTo>
                <a:cubicBezTo>
                  <a:pt x="90" y="19"/>
                  <a:pt x="90" y="19"/>
                  <a:pt x="90" y="19"/>
                </a:cubicBezTo>
                <a:lnTo>
                  <a:pt x="90" y="49"/>
                </a:lnTo>
                <a:close/>
                <a:moveTo>
                  <a:pt x="73" y="142"/>
                </a:moveTo>
                <a:cubicBezTo>
                  <a:pt x="73" y="172"/>
                  <a:pt x="73" y="172"/>
                  <a:pt x="73" y="172"/>
                </a:cubicBezTo>
                <a:cubicBezTo>
                  <a:pt x="75" y="172"/>
                  <a:pt x="75" y="172"/>
                  <a:pt x="75" y="172"/>
                </a:cubicBezTo>
                <a:cubicBezTo>
                  <a:pt x="81" y="166"/>
                  <a:pt x="81" y="166"/>
                  <a:pt x="81" y="166"/>
                </a:cubicBezTo>
                <a:cubicBezTo>
                  <a:pt x="81" y="148"/>
                  <a:pt x="81" y="148"/>
                  <a:pt x="81" y="148"/>
                </a:cubicBezTo>
                <a:cubicBezTo>
                  <a:pt x="75" y="142"/>
                  <a:pt x="75" y="142"/>
                  <a:pt x="75" y="142"/>
                </a:cubicBezTo>
                <a:lnTo>
                  <a:pt x="73" y="142"/>
                </a:lnTo>
                <a:close/>
                <a:moveTo>
                  <a:pt x="137" y="204"/>
                </a:moveTo>
                <a:cubicBezTo>
                  <a:pt x="122" y="204"/>
                  <a:pt x="122" y="204"/>
                  <a:pt x="122" y="204"/>
                </a:cubicBezTo>
                <a:cubicBezTo>
                  <a:pt x="122" y="234"/>
                  <a:pt x="122" y="234"/>
                  <a:pt x="122" y="234"/>
                </a:cubicBezTo>
                <a:cubicBezTo>
                  <a:pt x="137" y="234"/>
                  <a:pt x="137" y="234"/>
                  <a:pt x="137" y="234"/>
                </a:cubicBezTo>
                <a:lnTo>
                  <a:pt x="137" y="204"/>
                </a:lnTo>
                <a:close/>
                <a:moveTo>
                  <a:pt x="137" y="173"/>
                </a:moveTo>
                <a:cubicBezTo>
                  <a:pt x="122" y="173"/>
                  <a:pt x="122" y="173"/>
                  <a:pt x="122" y="173"/>
                </a:cubicBezTo>
                <a:cubicBezTo>
                  <a:pt x="122" y="203"/>
                  <a:pt x="122" y="203"/>
                  <a:pt x="122" y="203"/>
                </a:cubicBezTo>
                <a:cubicBezTo>
                  <a:pt x="137" y="203"/>
                  <a:pt x="137" y="203"/>
                  <a:pt x="137" y="203"/>
                </a:cubicBezTo>
                <a:lnTo>
                  <a:pt x="137" y="173"/>
                </a:lnTo>
                <a:close/>
                <a:moveTo>
                  <a:pt x="105" y="49"/>
                </a:moveTo>
                <a:cubicBezTo>
                  <a:pt x="90" y="49"/>
                  <a:pt x="90" y="49"/>
                  <a:pt x="90" y="49"/>
                </a:cubicBezTo>
                <a:cubicBezTo>
                  <a:pt x="90" y="80"/>
                  <a:pt x="90" y="80"/>
                  <a:pt x="90" y="80"/>
                </a:cubicBezTo>
                <a:cubicBezTo>
                  <a:pt x="105" y="80"/>
                  <a:pt x="105" y="80"/>
                  <a:pt x="105" y="80"/>
                </a:cubicBezTo>
                <a:lnTo>
                  <a:pt x="105" y="49"/>
                </a:lnTo>
                <a:close/>
                <a:moveTo>
                  <a:pt x="40" y="111"/>
                </a:moveTo>
                <a:cubicBezTo>
                  <a:pt x="25" y="111"/>
                  <a:pt x="25" y="111"/>
                  <a:pt x="25" y="111"/>
                </a:cubicBezTo>
                <a:cubicBezTo>
                  <a:pt x="25" y="141"/>
                  <a:pt x="25" y="141"/>
                  <a:pt x="25" y="141"/>
                </a:cubicBezTo>
                <a:cubicBezTo>
                  <a:pt x="40" y="141"/>
                  <a:pt x="40" y="141"/>
                  <a:pt x="40" y="141"/>
                </a:cubicBezTo>
                <a:lnTo>
                  <a:pt x="40" y="111"/>
                </a:lnTo>
                <a:close/>
                <a:moveTo>
                  <a:pt x="25" y="111"/>
                </a:moveTo>
                <a:cubicBezTo>
                  <a:pt x="25" y="80"/>
                  <a:pt x="25" y="80"/>
                  <a:pt x="25" y="80"/>
                </a:cubicBezTo>
                <a:cubicBezTo>
                  <a:pt x="24" y="80"/>
                  <a:pt x="24" y="80"/>
                  <a:pt x="24" y="80"/>
                </a:cubicBezTo>
                <a:cubicBezTo>
                  <a:pt x="17" y="87"/>
                  <a:pt x="17" y="87"/>
                  <a:pt x="17" y="87"/>
                </a:cubicBezTo>
                <a:cubicBezTo>
                  <a:pt x="17" y="104"/>
                  <a:pt x="17" y="104"/>
                  <a:pt x="17" y="104"/>
                </a:cubicBezTo>
                <a:cubicBezTo>
                  <a:pt x="24" y="111"/>
                  <a:pt x="24" y="111"/>
                  <a:pt x="24" y="111"/>
                </a:cubicBezTo>
                <a:lnTo>
                  <a:pt x="25" y="111"/>
                </a:lnTo>
                <a:close/>
                <a:moveTo>
                  <a:pt x="40" y="173"/>
                </a:moveTo>
                <a:cubicBezTo>
                  <a:pt x="25" y="173"/>
                  <a:pt x="25" y="173"/>
                  <a:pt x="25" y="173"/>
                </a:cubicBezTo>
                <a:cubicBezTo>
                  <a:pt x="25" y="203"/>
                  <a:pt x="25" y="203"/>
                  <a:pt x="25" y="203"/>
                </a:cubicBezTo>
                <a:cubicBezTo>
                  <a:pt x="40" y="203"/>
                  <a:pt x="40" y="203"/>
                  <a:pt x="40" y="203"/>
                </a:cubicBezTo>
                <a:lnTo>
                  <a:pt x="40" y="173"/>
                </a:lnTo>
                <a:close/>
                <a:moveTo>
                  <a:pt x="40" y="80"/>
                </a:moveTo>
                <a:cubicBezTo>
                  <a:pt x="25" y="80"/>
                  <a:pt x="25" y="80"/>
                  <a:pt x="25" y="80"/>
                </a:cubicBezTo>
                <a:cubicBezTo>
                  <a:pt x="25" y="111"/>
                  <a:pt x="25" y="111"/>
                  <a:pt x="25" y="111"/>
                </a:cubicBezTo>
                <a:cubicBezTo>
                  <a:pt x="40" y="111"/>
                  <a:pt x="40" y="111"/>
                  <a:pt x="40" y="111"/>
                </a:cubicBezTo>
                <a:lnTo>
                  <a:pt x="40" y="80"/>
                </a:lnTo>
                <a:close/>
                <a:moveTo>
                  <a:pt x="25" y="80"/>
                </a:moveTo>
                <a:cubicBezTo>
                  <a:pt x="25" y="49"/>
                  <a:pt x="25" y="49"/>
                  <a:pt x="25" y="49"/>
                </a:cubicBezTo>
                <a:cubicBezTo>
                  <a:pt x="24" y="49"/>
                  <a:pt x="24" y="49"/>
                  <a:pt x="24" y="49"/>
                </a:cubicBezTo>
                <a:cubicBezTo>
                  <a:pt x="17" y="56"/>
                  <a:pt x="17" y="56"/>
                  <a:pt x="17" y="56"/>
                </a:cubicBezTo>
                <a:cubicBezTo>
                  <a:pt x="17" y="73"/>
                  <a:pt x="17" y="73"/>
                  <a:pt x="17" y="73"/>
                </a:cubicBezTo>
                <a:cubicBezTo>
                  <a:pt x="24" y="80"/>
                  <a:pt x="24" y="80"/>
                  <a:pt x="24" y="80"/>
                </a:cubicBezTo>
                <a:lnTo>
                  <a:pt x="25" y="80"/>
                </a:lnTo>
                <a:close/>
                <a:moveTo>
                  <a:pt x="25" y="265"/>
                </a:moveTo>
                <a:cubicBezTo>
                  <a:pt x="40" y="265"/>
                  <a:pt x="40" y="265"/>
                  <a:pt x="40" y="265"/>
                </a:cubicBezTo>
                <a:cubicBezTo>
                  <a:pt x="40" y="235"/>
                  <a:pt x="40" y="235"/>
                  <a:pt x="40" y="235"/>
                </a:cubicBezTo>
                <a:cubicBezTo>
                  <a:pt x="25" y="235"/>
                  <a:pt x="25" y="235"/>
                  <a:pt x="25" y="235"/>
                </a:cubicBezTo>
                <a:lnTo>
                  <a:pt x="25" y="265"/>
                </a:lnTo>
                <a:close/>
                <a:moveTo>
                  <a:pt x="105" y="265"/>
                </a:moveTo>
                <a:cubicBezTo>
                  <a:pt x="90" y="265"/>
                  <a:pt x="90" y="265"/>
                  <a:pt x="90" y="265"/>
                </a:cubicBezTo>
                <a:cubicBezTo>
                  <a:pt x="90" y="296"/>
                  <a:pt x="90" y="296"/>
                  <a:pt x="90" y="296"/>
                </a:cubicBezTo>
                <a:cubicBezTo>
                  <a:pt x="105" y="296"/>
                  <a:pt x="105" y="296"/>
                  <a:pt x="105" y="296"/>
                </a:cubicBezTo>
                <a:lnTo>
                  <a:pt x="105" y="265"/>
                </a:lnTo>
                <a:close/>
                <a:moveTo>
                  <a:pt x="40" y="142"/>
                </a:moveTo>
                <a:cubicBezTo>
                  <a:pt x="25" y="142"/>
                  <a:pt x="25" y="142"/>
                  <a:pt x="25" y="142"/>
                </a:cubicBezTo>
                <a:cubicBezTo>
                  <a:pt x="25" y="172"/>
                  <a:pt x="25" y="172"/>
                  <a:pt x="25" y="172"/>
                </a:cubicBezTo>
                <a:cubicBezTo>
                  <a:pt x="40" y="172"/>
                  <a:pt x="40" y="172"/>
                  <a:pt x="40" y="172"/>
                </a:cubicBezTo>
                <a:lnTo>
                  <a:pt x="40" y="142"/>
                </a:lnTo>
                <a:close/>
                <a:moveTo>
                  <a:pt x="43" y="142"/>
                </a:moveTo>
                <a:cubicBezTo>
                  <a:pt x="41" y="142"/>
                  <a:pt x="41" y="142"/>
                  <a:pt x="41" y="142"/>
                </a:cubicBezTo>
                <a:cubicBezTo>
                  <a:pt x="41" y="172"/>
                  <a:pt x="41" y="172"/>
                  <a:pt x="41" y="172"/>
                </a:cubicBezTo>
                <a:cubicBezTo>
                  <a:pt x="43" y="172"/>
                  <a:pt x="43" y="172"/>
                  <a:pt x="43" y="172"/>
                </a:cubicBezTo>
                <a:cubicBezTo>
                  <a:pt x="49" y="166"/>
                  <a:pt x="49" y="166"/>
                  <a:pt x="49" y="166"/>
                </a:cubicBezTo>
                <a:cubicBezTo>
                  <a:pt x="49" y="148"/>
                  <a:pt x="49" y="148"/>
                  <a:pt x="49" y="148"/>
                </a:cubicBezTo>
                <a:lnTo>
                  <a:pt x="43" y="142"/>
                </a:lnTo>
                <a:close/>
                <a:moveTo>
                  <a:pt x="43" y="111"/>
                </a:moveTo>
                <a:cubicBezTo>
                  <a:pt x="41" y="111"/>
                  <a:pt x="41" y="111"/>
                  <a:pt x="41" y="111"/>
                </a:cubicBezTo>
                <a:cubicBezTo>
                  <a:pt x="41" y="141"/>
                  <a:pt x="41" y="141"/>
                  <a:pt x="41" y="141"/>
                </a:cubicBezTo>
                <a:cubicBezTo>
                  <a:pt x="43" y="141"/>
                  <a:pt x="43" y="141"/>
                  <a:pt x="43" y="141"/>
                </a:cubicBezTo>
                <a:cubicBezTo>
                  <a:pt x="49" y="135"/>
                  <a:pt x="49" y="135"/>
                  <a:pt x="49" y="135"/>
                </a:cubicBezTo>
                <a:cubicBezTo>
                  <a:pt x="49" y="117"/>
                  <a:pt x="49" y="117"/>
                  <a:pt x="49" y="117"/>
                </a:cubicBezTo>
                <a:lnTo>
                  <a:pt x="43" y="111"/>
                </a:lnTo>
                <a:close/>
                <a:moveTo>
                  <a:pt x="43" y="173"/>
                </a:moveTo>
                <a:cubicBezTo>
                  <a:pt x="41" y="173"/>
                  <a:pt x="41" y="173"/>
                  <a:pt x="41" y="173"/>
                </a:cubicBezTo>
                <a:cubicBezTo>
                  <a:pt x="41" y="203"/>
                  <a:pt x="41" y="203"/>
                  <a:pt x="41" y="203"/>
                </a:cubicBezTo>
                <a:cubicBezTo>
                  <a:pt x="43" y="203"/>
                  <a:pt x="43" y="203"/>
                  <a:pt x="43" y="203"/>
                </a:cubicBezTo>
                <a:cubicBezTo>
                  <a:pt x="49" y="197"/>
                  <a:pt x="49" y="197"/>
                  <a:pt x="49" y="197"/>
                </a:cubicBezTo>
                <a:cubicBezTo>
                  <a:pt x="49" y="179"/>
                  <a:pt x="49" y="179"/>
                  <a:pt x="49" y="179"/>
                </a:cubicBezTo>
                <a:lnTo>
                  <a:pt x="43" y="173"/>
                </a:lnTo>
                <a:close/>
                <a:moveTo>
                  <a:pt x="43" y="80"/>
                </a:moveTo>
                <a:cubicBezTo>
                  <a:pt x="41" y="80"/>
                  <a:pt x="41" y="80"/>
                  <a:pt x="41" y="80"/>
                </a:cubicBezTo>
                <a:cubicBezTo>
                  <a:pt x="41" y="111"/>
                  <a:pt x="41" y="111"/>
                  <a:pt x="41" y="111"/>
                </a:cubicBezTo>
                <a:cubicBezTo>
                  <a:pt x="43" y="111"/>
                  <a:pt x="43" y="111"/>
                  <a:pt x="43" y="111"/>
                </a:cubicBezTo>
                <a:cubicBezTo>
                  <a:pt x="49" y="104"/>
                  <a:pt x="49" y="104"/>
                  <a:pt x="49" y="104"/>
                </a:cubicBezTo>
                <a:cubicBezTo>
                  <a:pt x="49" y="87"/>
                  <a:pt x="49" y="87"/>
                  <a:pt x="49" y="87"/>
                </a:cubicBezTo>
                <a:lnTo>
                  <a:pt x="43" y="80"/>
                </a:lnTo>
                <a:close/>
                <a:moveTo>
                  <a:pt x="40" y="204"/>
                </a:moveTo>
                <a:cubicBezTo>
                  <a:pt x="25" y="204"/>
                  <a:pt x="25" y="204"/>
                  <a:pt x="25" y="204"/>
                </a:cubicBezTo>
                <a:cubicBezTo>
                  <a:pt x="25" y="234"/>
                  <a:pt x="25" y="234"/>
                  <a:pt x="25" y="234"/>
                </a:cubicBezTo>
                <a:cubicBezTo>
                  <a:pt x="40" y="234"/>
                  <a:pt x="40" y="234"/>
                  <a:pt x="40" y="234"/>
                </a:cubicBezTo>
                <a:lnTo>
                  <a:pt x="40" y="204"/>
                </a:lnTo>
                <a:close/>
                <a:moveTo>
                  <a:pt x="43" y="49"/>
                </a:moveTo>
                <a:cubicBezTo>
                  <a:pt x="41" y="49"/>
                  <a:pt x="41" y="49"/>
                  <a:pt x="41" y="49"/>
                </a:cubicBezTo>
                <a:cubicBezTo>
                  <a:pt x="41" y="80"/>
                  <a:pt x="41" y="80"/>
                  <a:pt x="41" y="80"/>
                </a:cubicBezTo>
                <a:cubicBezTo>
                  <a:pt x="43" y="80"/>
                  <a:pt x="43" y="80"/>
                  <a:pt x="43" y="80"/>
                </a:cubicBezTo>
                <a:cubicBezTo>
                  <a:pt x="49" y="73"/>
                  <a:pt x="49" y="73"/>
                  <a:pt x="49" y="73"/>
                </a:cubicBezTo>
                <a:cubicBezTo>
                  <a:pt x="49" y="56"/>
                  <a:pt x="49" y="56"/>
                  <a:pt x="49" y="56"/>
                </a:cubicBezTo>
                <a:lnTo>
                  <a:pt x="43" y="49"/>
                </a:lnTo>
                <a:close/>
                <a:moveTo>
                  <a:pt x="25" y="296"/>
                </a:moveTo>
                <a:cubicBezTo>
                  <a:pt x="25" y="265"/>
                  <a:pt x="25" y="265"/>
                  <a:pt x="25" y="265"/>
                </a:cubicBezTo>
                <a:cubicBezTo>
                  <a:pt x="24" y="265"/>
                  <a:pt x="24" y="265"/>
                  <a:pt x="24" y="265"/>
                </a:cubicBezTo>
                <a:cubicBezTo>
                  <a:pt x="17" y="272"/>
                  <a:pt x="17" y="272"/>
                  <a:pt x="17" y="272"/>
                </a:cubicBezTo>
                <a:cubicBezTo>
                  <a:pt x="17" y="289"/>
                  <a:pt x="17" y="289"/>
                  <a:pt x="17" y="289"/>
                </a:cubicBezTo>
                <a:cubicBezTo>
                  <a:pt x="24" y="296"/>
                  <a:pt x="24" y="296"/>
                  <a:pt x="24" y="296"/>
                </a:cubicBezTo>
                <a:lnTo>
                  <a:pt x="25" y="296"/>
                </a:lnTo>
                <a:close/>
                <a:moveTo>
                  <a:pt x="73" y="300"/>
                </a:moveTo>
                <a:cubicBezTo>
                  <a:pt x="73" y="296"/>
                  <a:pt x="73" y="296"/>
                  <a:pt x="73" y="296"/>
                </a:cubicBezTo>
                <a:cubicBezTo>
                  <a:pt x="73" y="296"/>
                  <a:pt x="73" y="296"/>
                  <a:pt x="73" y="296"/>
                </a:cubicBezTo>
                <a:cubicBezTo>
                  <a:pt x="73" y="299"/>
                  <a:pt x="73" y="299"/>
                  <a:pt x="73" y="299"/>
                </a:cubicBezTo>
                <a:cubicBezTo>
                  <a:pt x="58" y="299"/>
                  <a:pt x="58" y="299"/>
                  <a:pt x="58" y="299"/>
                </a:cubicBezTo>
                <a:cubicBezTo>
                  <a:pt x="58" y="296"/>
                  <a:pt x="58" y="296"/>
                  <a:pt x="58" y="296"/>
                </a:cubicBezTo>
                <a:cubicBezTo>
                  <a:pt x="57" y="296"/>
                  <a:pt x="57" y="296"/>
                  <a:pt x="57" y="296"/>
                </a:cubicBezTo>
                <a:cubicBezTo>
                  <a:pt x="57" y="299"/>
                  <a:pt x="57" y="299"/>
                  <a:pt x="57" y="299"/>
                </a:cubicBezTo>
                <a:cubicBezTo>
                  <a:pt x="41" y="299"/>
                  <a:pt x="41" y="299"/>
                  <a:pt x="41" y="299"/>
                </a:cubicBezTo>
                <a:cubicBezTo>
                  <a:pt x="41" y="296"/>
                  <a:pt x="41" y="296"/>
                  <a:pt x="41" y="296"/>
                </a:cubicBezTo>
                <a:cubicBezTo>
                  <a:pt x="40" y="296"/>
                  <a:pt x="40" y="296"/>
                  <a:pt x="40" y="296"/>
                </a:cubicBezTo>
                <a:cubicBezTo>
                  <a:pt x="40" y="299"/>
                  <a:pt x="40" y="299"/>
                  <a:pt x="40" y="299"/>
                </a:cubicBezTo>
                <a:cubicBezTo>
                  <a:pt x="25" y="299"/>
                  <a:pt x="25" y="299"/>
                  <a:pt x="25" y="299"/>
                </a:cubicBezTo>
                <a:cubicBezTo>
                  <a:pt x="25" y="296"/>
                  <a:pt x="25" y="296"/>
                  <a:pt x="25" y="296"/>
                </a:cubicBezTo>
                <a:cubicBezTo>
                  <a:pt x="25" y="296"/>
                  <a:pt x="25" y="296"/>
                  <a:pt x="25" y="296"/>
                </a:cubicBezTo>
                <a:cubicBezTo>
                  <a:pt x="25" y="300"/>
                  <a:pt x="25" y="300"/>
                  <a:pt x="25" y="300"/>
                </a:cubicBezTo>
                <a:lnTo>
                  <a:pt x="73" y="300"/>
                </a:lnTo>
                <a:close/>
                <a:moveTo>
                  <a:pt x="81" y="289"/>
                </a:moveTo>
                <a:cubicBezTo>
                  <a:pt x="81" y="272"/>
                  <a:pt x="81" y="272"/>
                  <a:pt x="81" y="272"/>
                </a:cubicBezTo>
                <a:cubicBezTo>
                  <a:pt x="75" y="265"/>
                  <a:pt x="75" y="265"/>
                  <a:pt x="75" y="265"/>
                </a:cubicBezTo>
                <a:cubicBezTo>
                  <a:pt x="73" y="265"/>
                  <a:pt x="73" y="265"/>
                  <a:pt x="73" y="265"/>
                </a:cubicBezTo>
                <a:cubicBezTo>
                  <a:pt x="73" y="296"/>
                  <a:pt x="73" y="296"/>
                  <a:pt x="73" y="296"/>
                </a:cubicBezTo>
                <a:cubicBezTo>
                  <a:pt x="75" y="296"/>
                  <a:pt x="75" y="296"/>
                  <a:pt x="75" y="296"/>
                </a:cubicBezTo>
                <a:lnTo>
                  <a:pt x="81" y="289"/>
                </a:lnTo>
                <a:close/>
                <a:moveTo>
                  <a:pt x="73" y="265"/>
                </a:moveTo>
                <a:cubicBezTo>
                  <a:pt x="58" y="265"/>
                  <a:pt x="58" y="265"/>
                  <a:pt x="58" y="265"/>
                </a:cubicBezTo>
                <a:cubicBezTo>
                  <a:pt x="58" y="296"/>
                  <a:pt x="58" y="296"/>
                  <a:pt x="58" y="296"/>
                </a:cubicBezTo>
                <a:cubicBezTo>
                  <a:pt x="73" y="296"/>
                  <a:pt x="73" y="296"/>
                  <a:pt x="73" y="296"/>
                </a:cubicBezTo>
                <a:lnTo>
                  <a:pt x="73" y="265"/>
                </a:lnTo>
                <a:close/>
                <a:moveTo>
                  <a:pt x="25" y="141"/>
                </a:moveTo>
                <a:cubicBezTo>
                  <a:pt x="25" y="111"/>
                  <a:pt x="25" y="111"/>
                  <a:pt x="25" y="111"/>
                </a:cubicBezTo>
                <a:cubicBezTo>
                  <a:pt x="24" y="111"/>
                  <a:pt x="24" y="111"/>
                  <a:pt x="24" y="111"/>
                </a:cubicBezTo>
                <a:cubicBezTo>
                  <a:pt x="17" y="117"/>
                  <a:pt x="17" y="117"/>
                  <a:pt x="17" y="117"/>
                </a:cubicBezTo>
                <a:cubicBezTo>
                  <a:pt x="17" y="135"/>
                  <a:pt x="17" y="135"/>
                  <a:pt x="17" y="135"/>
                </a:cubicBezTo>
                <a:cubicBezTo>
                  <a:pt x="24" y="141"/>
                  <a:pt x="24" y="141"/>
                  <a:pt x="24" y="141"/>
                </a:cubicBezTo>
                <a:lnTo>
                  <a:pt x="25" y="141"/>
                </a:lnTo>
                <a:close/>
                <a:moveTo>
                  <a:pt x="41" y="235"/>
                </a:moveTo>
                <a:cubicBezTo>
                  <a:pt x="41" y="265"/>
                  <a:pt x="41" y="265"/>
                  <a:pt x="41" y="265"/>
                </a:cubicBezTo>
                <a:cubicBezTo>
                  <a:pt x="43" y="265"/>
                  <a:pt x="43" y="265"/>
                  <a:pt x="43" y="265"/>
                </a:cubicBezTo>
                <a:cubicBezTo>
                  <a:pt x="49" y="258"/>
                  <a:pt x="49" y="258"/>
                  <a:pt x="49" y="258"/>
                </a:cubicBezTo>
                <a:cubicBezTo>
                  <a:pt x="49" y="241"/>
                  <a:pt x="49" y="241"/>
                  <a:pt x="49" y="241"/>
                </a:cubicBezTo>
                <a:cubicBezTo>
                  <a:pt x="43" y="235"/>
                  <a:pt x="43" y="235"/>
                  <a:pt x="43" y="235"/>
                </a:cubicBezTo>
                <a:lnTo>
                  <a:pt x="41" y="235"/>
                </a:lnTo>
                <a:close/>
                <a:moveTo>
                  <a:pt x="156" y="0"/>
                </a:moveTo>
                <a:cubicBezTo>
                  <a:pt x="6" y="0"/>
                  <a:pt x="6" y="0"/>
                  <a:pt x="6" y="0"/>
                </a:cubicBezTo>
                <a:cubicBezTo>
                  <a:pt x="3" y="0"/>
                  <a:pt x="0" y="3"/>
                  <a:pt x="0" y="7"/>
                </a:cubicBezTo>
                <a:cubicBezTo>
                  <a:pt x="0" y="307"/>
                  <a:pt x="0" y="307"/>
                  <a:pt x="0" y="307"/>
                </a:cubicBezTo>
                <a:cubicBezTo>
                  <a:pt x="0" y="311"/>
                  <a:pt x="3" y="314"/>
                  <a:pt x="6" y="314"/>
                </a:cubicBezTo>
                <a:cubicBezTo>
                  <a:pt x="156" y="314"/>
                  <a:pt x="156" y="314"/>
                  <a:pt x="156" y="314"/>
                </a:cubicBezTo>
                <a:cubicBezTo>
                  <a:pt x="159" y="314"/>
                  <a:pt x="162" y="311"/>
                  <a:pt x="162" y="307"/>
                </a:cubicBezTo>
                <a:cubicBezTo>
                  <a:pt x="162" y="7"/>
                  <a:pt x="162" y="7"/>
                  <a:pt x="162" y="7"/>
                </a:cubicBezTo>
                <a:cubicBezTo>
                  <a:pt x="162" y="3"/>
                  <a:pt x="159" y="0"/>
                  <a:pt x="156" y="0"/>
                </a:cubicBezTo>
                <a:close/>
                <a:moveTo>
                  <a:pt x="153" y="305"/>
                </a:moveTo>
                <a:cubicBezTo>
                  <a:pt x="9" y="305"/>
                  <a:pt x="9" y="305"/>
                  <a:pt x="9" y="305"/>
                </a:cubicBezTo>
                <a:cubicBezTo>
                  <a:pt x="9" y="10"/>
                  <a:pt x="9" y="10"/>
                  <a:pt x="9" y="10"/>
                </a:cubicBezTo>
                <a:cubicBezTo>
                  <a:pt x="153" y="10"/>
                  <a:pt x="153" y="10"/>
                  <a:pt x="153" y="10"/>
                </a:cubicBezTo>
                <a:lnTo>
                  <a:pt x="153" y="305"/>
                </a:lnTo>
                <a:close/>
                <a:moveTo>
                  <a:pt x="56" y="265"/>
                </a:moveTo>
                <a:cubicBezTo>
                  <a:pt x="49" y="272"/>
                  <a:pt x="49" y="272"/>
                  <a:pt x="49" y="272"/>
                </a:cubicBezTo>
                <a:cubicBezTo>
                  <a:pt x="49" y="289"/>
                  <a:pt x="49" y="289"/>
                  <a:pt x="49" y="289"/>
                </a:cubicBezTo>
                <a:cubicBezTo>
                  <a:pt x="56" y="296"/>
                  <a:pt x="56" y="296"/>
                  <a:pt x="56" y="296"/>
                </a:cubicBezTo>
                <a:cubicBezTo>
                  <a:pt x="57" y="296"/>
                  <a:pt x="57" y="296"/>
                  <a:pt x="57" y="296"/>
                </a:cubicBezTo>
                <a:cubicBezTo>
                  <a:pt x="57" y="265"/>
                  <a:pt x="57" y="265"/>
                  <a:pt x="57" y="265"/>
                </a:cubicBezTo>
                <a:lnTo>
                  <a:pt x="56" y="265"/>
                </a:lnTo>
                <a:close/>
                <a:moveTo>
                  <a:pt x="25" y="203"/>
                </a:moveTo>
                <a:cubicBezTo>
                  <a:pt x="25" y="173"/>
                  <a:pt x="25" y="173"/>
                  <a:pt x="25" y="173"/>
                </a:cubicBezTo>
                <a:cubicBezTo>
                  <a:pt x="24" y="173"/>
                  <a:pt x="24" y="173"/>
                  <a:pt x="24" y="173"/>
                </a:cubicBezTo>
                <a:cubicBezTo>
                  <a:pt x="17" y="179"/>
                  <a:pt x="17" y="179"/>
                  <a:pt x="17" y="179"/>
                </a:cubicBezTo>
                <a:cubicBezTo>
                  <a:pt x="17" y="197"/>
                  <a:pt x="17" y="197"/>
                  <a:pt x="17" y="197"/>
                </a:cubicBezTo>
                <a:cubicBezTo>
                  <a:pt x="24" y="203"/>
                  <a:pt x="24" y="203"/>
                  <a:pt x="24" y="203"/>
                </a:cubicBezTo>
                <a:lnTo>
                  <a:pt x="25" y="203"/>
                </a:lnTo>
                <a:close/>
                <a:moveTo>
                  <a:pt x="25" y="234"/>
                </a:moveTo>
                <a:cubicBezTo>
                  <a:pt x="25" y="204"/>
                  <a:pt x="25" y="204"/>
                  <a:pt x="25" y="204"/>
                </a:cubicBezTo>
                <a:cubicBezTo>
                  <a:pt x="24" y="204"/>
                  <a:pt x="24" y="204"/>
                  <a:pt x="24" y="204"/>
                </a:cubicBezTo>
                <a:cubicBezTo>
                  <a:pt x="17" y="210"/>
                  <a:pt x="17" y="210"/>
                  <a:pt x="17" y="210"/>
                </a:cubicBezTo>
                <a:cubicBezTo>
                  <a:pt x="17" y="228"/>
                  <a:pt x="17" y="228"/>
                  <a:pt x="17" y="228"/>
                </a:cubicBezTo>
                <a:cubicBezTo>
                  <a:pt x="24" y="234"/>
                  <a:pt x="24" y="234"/>
                  <a:pt x="24" y="234"/>
                </a:cubicBezTo>
                <a:lnTo>
                  <a:pt x="25" y="234"/>
                </a:lnTo>
                <a:close/>
                <a:moveTo>
                  <a:pt x="25" y="172"/>
                </a:moveTo>
                <a:cubicBezTo>
                  <a:pt x="25" y="142"/>
                  <a:pt x="25" y="142"/>
                  <a:pt x="25" y="142"/>
                </a:cubicBezTo>
                <a:cubicBezTo>
                  <a:pt x="24" y="142"/>
                  <a:pt x="24" y="142"/>
                  <a:pt x="24" y="142"/>
                </a:cubicBezTo>
                <a:cubicBezTo>
                  <a:pt x="17" y="148"/>
                  <a:pt x="17" y="148"/>
                  <a:pt x="17" y="148"/>
                </a:cubicBezTo>
                <a:cubicBezTo>
                  <a:pt x="17" y="166"/>
                  <a:pt x="17" y="166"/>
                  <a:pt x="17" y="166"/>
                </a:cubicBezTo>
                <a:cubicBezTo>
                  <a:pt x="24" y="172"/>
                  <a:pt x="24" y="172"/>
                  <a:pt x="24" y="172"/>
                </a:cubicBezTo>
                <a:lnTo>
                  <a:pt x="25" y="172"/>
                </a:lnTo>
                <a:close/>
                <a:moveTo>
                  <a:pt x="49" y="289"/>
                </a:moveTo>
                <a:cubicBezTo>
                  <a:pt x="49" y="272"/>
                  <a:pt x="49" y="272"/>
                  <a:pt x="49" y="272"/>
                </a:cubicBezTo>
                <a:cubicBezTo>
                  <a:pt x="43" y="265"/>
                  <a:pt x="43" y="265"/>
                  <a:pt x="43" y="265"/>
                </a:cubicBezTo>
                <a:cubicBezTo>
                  <a:pt x="41" y="265"/>
                  <a:pt x="41" y="265"/>
                  <a:pt x="41" y="265"/>
                </a:cubicBezTo>
                <a:cubicBezTo>
                  <a:pt x="41" y="296"/>
                  <a:pt x="41" y="296"/>
                  <a:pt x="41" y="296"/>
                </a:cubicBezTo>
                <a:cubicBezTo>
                  <a:pt x="43" y="296"/>
                  <a:pt x="43" y="296"/>
                  <a:pt x="43" y="296"/>
                </a:cubicBezTo>
                <a:lnTo>
                  <a:pt x="49" y="289"/>
                </a:lnTo>
                <a:close/>
                <a:moveTo>
                  <a:pt x="40" y="265"/>
                </a:moveTo>
                <a:cubicBezTo>
                  <a:pt x="25" y="265"/>
                  <a:pt x="25" y="265"/>
                  <a:pt x="25" y="265"/>
                </a:cubicBezTo>
                <a:cubicBezTo>
                  <a:pt x="25" y="296"/>
                  <a:pt x="25" y="296"/>
                  <a:pt x="25" y="296"/>
                </a:cubicBezTo>
                <a:cubicBezTo>
                  <a:pt x="40" y="296"/>
                  <a:pt x="40" y="296"/>
                  <a:pt x="40" y="296"/>
                </a:cubicBezTo>
                <a:lnTo>
                  <a:pt x="40" y="265"/>
                </a:lnTo>
                <a:close/>
                <a:moveTo>
                  <a:pt x="25" y="265"/>
                </a:moveTo>
                <a:cubicBezTo>
                  <a:pt x="25" y="235"/>
                  <a:pt x="25" y="235"/>
                  <a:pt x="25" y="235"/>
                </a:cubicBezTo>
                <a:cubicBezTo>
                  <a:pt x="24" y="235"/>
                  <a:pt x="24" y="235"/>
                  <a:pt x="24" y="235"/>
                </a:cubicBezTo>
                <a:cubicBezTo>
                  <a:pt x="17" y="241"/>
                  <a:pt x="17" y="241"/>
                  <a:pt x="17" y="241"/>
                </a:cubicBezTo>
                <a:cubicBezTo>
                  <a:pt x="17" y="258"/>
                  <a:pt x="17" y="258"/>
                  <a:pt x="17" y="258"/>
                </a:cubicBezTo>
                <a:cubicBezTo>
                  <a:pt x="24" y="265"/>
                  <a:pt x="24" y="265"/>
                  <a:pt x="24" y="265"/>
                </a:cubicBezTo>
                <a:lnTo>
                  <a:pt x="25" y="265"/>
                </a:lnTo>
                <a:close/>
                <a:moveTo>
                  <a:pt x="40" y="49"/>
                </a:moveTo>
                <a:cubicBezTo>
                  <a:pt x="25" y="49"/>
                  <a:pt x="25" y="49"/>
                  <a:pt x="25" y="49"/>
                </a:cubicBezTo>
                <a:cubicBezTo>
                  <a:pt x="25" y="80"/>
                  <a:pt x="25" y="80"/>
                  <a:pt x="25" y="80"/>
                </a:cubicBezTo>
                <a:cubicBezTo>
                  <a:pt x="40" y="80"/>
                  <a:pt x="40" y="80"/>
                  <a:pt x="40" y="80"/>
                </a:cubicBezTo>
                <a:lnTo>
                  <a:pt x="40" y="49"/>
                </a:lnTo>
                <a:close/>
                <a:moveTo>
                  <a:pt x="43" y="204"/>
                </a:moveTo>
                <a:cubicBezTo>
                  <a:pt x="41" y="204"/>
                  <a:pt x="41" y="204"/>
                  <a:pt x="41" y="204"/>
                </a:cubicBezTo>
                <a:cubicBezTo>
                  <a:pt x="41" y="234"/>
                  <a:pt x="41" y="234"/>
                  <a:pt x="41" y="234"/>
                </a:cubicBezTo>
                <a:cubicBezTo>
                  <a:pt x="43" y="234"/>
                  <a:pt x="43" y="234"/>
                  <a:pt x="43" y="234"/>
                </a:cubicBezTo>
                <a:cubicBezTo>
                  <a:pt x="49" y="228"/>
                  <a:pt x="49" y="228"/>
                  <a:pt x="49" y="228"/>
                </a:cubicBezTo>
                <a:cubicBezTo>
                  <a:pt x="49" y="210"/>
                  <a:pt x="49" y="210"/>
                  <a:pt x="49" y="210"/>
                </a:cubicBezTo>
                <a:lnTo>
                  <a:pt x="43" y="204"/>
                </a:lnTo>
                <a:close/>
                <a:moveTo>
                  <a:pt x="75" y="49"/>
                </a:moveTo>
                <a:cubicBezTo>
                  <a:pt x="81" y="43"/>
                  <a:pt x="81" y="43"/>
                  <a:pt x="81" y="43"/>
                </a:cubicBezTo>
                <a:cubicBezTo>
                  <a:pt x="81" y="25"/>
                  <a:pt x="81" y="25"/>
                  <a:pt x="81" y="25"/>
                </a:cubicBezTo>
                <a:cubicBezTo>
                  <a:pt x="75" y="19"/>
                  <a:pt x="75" y="19"/>
                  <a:pt x="75" y="19"/>
                </a:cubicBezTo>
                <a:cubicBezTo>
                  <a:pt x="73" y="19"/>
                  <a:pt x="73" y="19"/>
                  <a:pt x="73" y="19"/>
                </a:cubicBezTo>
                <a:cubicBezTo>
                  <a:pt x="73" y="49"/>
                  <a:pt x="73" y="49"/>
                  <a:pt x="73" y="49"/>
                </a:cubicBezTo>
                <a:lnTo>
                  <a:pt x="75" y="49"/>
                </a:lnTo>
                <a:close/>
                <a:moveTo>
                  <a:pt x="58" y="49"/>
                </a:moveTo>
                <a:cubicBezTo>
                  <a:pt x="73" y="49"/>
                  <a:pt x="73" y="49"/>
                  <a:pt x="73" y="49"/>
                </a:cubicBezTo>
                <a:cubicBezTo>
                  <a:pt x="73" y="19"/>
                  <a:pt x="73" y="19"/>
                  <a:pt x="73" y="19"/>
                </a:cubicBezTo>
                <a:cubicBezTo>
                  <a:pt x="58" y="19"/>
                  <a:pt x="58" y="19"/>
                  <a:pt x="58" y="19"/>
                </a:cubicBezTo>
                <a:lnTo>
                  <a:pt x="58" y="49"/>
                </a:lnTo>
                <a:close/>
                <a:moveTo>
                  <a:pt x="43" y="49"/>
                </a:moveTo>
                <a:cubicBezTo>
                  <a:pt x="49" y="43"/>
                  <a:pt x="49" y="43"/>
                  <a:pt x="49" y="43"/>
                </a:cubicBezTo>
                <a:cubicBezTo>
                  <a:pt x="49" y="25"/>
                  <a:pt x="49" y="25"/>
                  <a:pt x="49" y="25"/>
                </a:cubicBezTo>
                <a:cubicBezTo>
                  <a:pt x="43" y="19"/>
                  <a:pt x="43" y="19"/>
                  <a:pt x="43" y="19"/>
                </a:cubicBezTo>
                <a:cubicBezTo>
                  <a:pt x="41" y="19"/>
                  <a:pt x="41" y="19"/>
                  <a:pt x="41" y="19"/>
                </a:cubicBezTo>
                <a:cubicBezTo>
                  <a:pt x="41" y="49"/>
                  <a:pt x="41" y="49"/>
                  <a:pt x="41" y="49"/>
                </a:cubicBezTo>
                <a:lnTo>
                  <a:pt x="43" y="49"/>
                </a:lnTo>
                <a:close/>
                <a:moveTo>
                  <a:pt x="25" y="49"/>
                </a:moveTo>
                <a:cubicBezTo>
                  <a:pt x="40" y="49"/>
                  <a:pt x="40" y="49"/>
                  <a:pt x="40" y="49"/>
                </a:cubicBezTo>
                <a:cubicBezTo>
                  <a:pt x="40" y="19"/>
                  <a:pt x="40" y="19"/>
                  <a:pt x="40" y="19"/>
                </a:cubicBezTo>
                <a:cubicBezTo>
                  <a:pt x="25" y="19"/>
                  <a:pt x="25" y="19"/>
                  <a:pt x="25" y="19"/>
                </a:cubicBezTo>
                <a:lnTo>
                  <a:pt x="25" y="49"/>
                </a:lnTo>
                <a:close/>
                <a:moveTo>
                  <a:pt x="25" y="49"/>
                </a:moveTo>
                <a:cubicBezTo>
                  <a:pt x="25" y="19"/>
                  <a:pt x="25" y="19"/>
                  <a:pt x="25" y="19"/>
                </a:cubicBezTo>
                <a:cubicBezTo>
                  <a:pt x="24" y="19"/>
                  <a:pt x="24" y="19"/>
                  <a:pt x="24" y="19"/>
                </a:cubicBezTo>
                <a:cubicBezTo>
                  <a:pt x="17" y="25"/>
                  <a:pt x="17" y="25"/>
                  <a:pt x="17" y="25"/>
                </a:cubicBezTo>
                <a:cubicBezTo>
                  <a:pt x="17" y="43"/>
                  <a:pt x="17" y="43"/>
                  <a:pt x="17" y="43"/>
                </a:cubicBezTo>
                <a:cubicBezTo>
                  <a:pt x="24" y="49"/>
                  <a:pt x="24" y="49"/>
                  <a:pt x="24" y="49"/>
                </a:cubicBezTo>
                <a:lnTo>
                  <a:pt x="25" y="49"/>
                </a:lnTo>
                <a:close/>
                <a:moveTo>
                  <a:pt x="25" y="15"/>
                </a:moveTo>
                <a:cubicBezTo>
                  <a:pt x="40" y="15"/>
                  <a:pt x="40" y="15"/>
                  <a:pt x="40" y="15"/>
                </a:cubicBezTo>
                <a:cubicBezTo>
                  <a:pt x="40" y="19"/>
                  <a:pt x="40" y="19"/>
                  <a:pt x="40" y="19"/>
                </a:cubicBezTo>
                <a:cubicBezTo>
                  <a:pt x="41" y="19"/>
                  <a:pt x="41" y="19"/>
                  <a:pt x="41" y="19"/>
                </a:cubicBezTo>
                <a:cubicBezTo>
                  <a:pt x="41" y="15"/>
                  <a:pt x="41" y="15"/>
                  <a:pt x="41" y="15"/>
                </a:cubicBezTo>
                <a:cubicBezTo>
                  <a:pt x="57" y="15"/>
                  <a:pt x="57" y="15"/>
                  <a:pt x="57" y="15"/>
                </a:cubicBezTo>
                <a:cubicBezTo>
                  <a:pt x="57" y="19"/>
                  <a:pt x="57" y="19"/>
                  <a:pt x="57" y="19"/>
                </a:cubicBezTo>
                <a:cubicBezTo>
                  <a:pt x="58" y="19"/>
                  <a:pt x="58" y="19"/>
                  <a:pt x="58" y="19"/>
                </a:cubicBezTo>
                <a:cubicBezTo>
                  <a:pt x="58" y="15"/>
                  <a:pt x="58" y="15"/>
                  <a:pt x="58" y="15"/>
                </a:cubicBezTo>
                <a:cubicBezTo>
                  <a:pt x="73" y="15"/>
                  <a:pt x="73" y="15"/>
                  <a:pt x="73" y="15"/>
                </a:cubicBezTo>
                <a:cubicBezTo>
                  <a:pt x="73" y="19"/>
                  <a:pt x="73" y="19"/>
                  <a:pt x="73" y="19"/>
                </a:cubicBezTo>
                <a:cubicBezTo>
                  <a:pt x="73" y="19"/>
                  <a:pt x="73" y="19"/>
                  <a:pt x="73" y="19"/>
                </a:cubicBezTo>
                <a:cubicBezTo>
                  <a:pt x="73" y="14"/>
                  <a:pt x="73" y="14"/>
                  <a:pt x="73" y="14"/>
                </a:cubicBezTo>
                <a:cubicBezTo>
                  <a:pt x="25" y="14"/>
                  <a:pt x="25" y="14"/>
                  <a:pt x="25" y="14"/>
                </a:cubicBezTo>
                <a:cubicBezTo>
                  <a:pt x="25" y="19"/>
                  <a:pt x="25" y="19"/>
                  <a:pt x="25" y="19"/>
                </a:cubicBezTo>
                <a:cubicBezTo>
                  <a:pt x="25" y="19"/>
                  <a:pt x="25" y="19"/>
                  <a:pt x="25" y="19"/>
                </a:cubicBezTo>
                <a:lnTo>
                  <a:pt x="25" y="15"/>
                </a:lnTo>
                <a:close/>
                <a:moveTo>
                  <a:pt x="49" y="25"/>
                </a:moveTo>
                <a:cubicBezTo>
                  <a:pt x="49" y="43"/>
                  <a:pt x="49" y="43"/>
                  <a:pt x="49" y="43"/>
                </a:cubicBezTo>
                <a:cubicBezTo>
                  <a:pt x="56" y="49"/>
                  <a:pt x="56" y="49"/>
                  <a:pt x="56" y="49"/>
                </a:cubicBezTo>
                <a:cubicBezTo>
                  <a:pt x="57" y="49"/>
                  <a:pt x="57" y="49"/>
                  <a:pt x="57" y="49"/>
                </a:cubicBezTo>
                <a:cubicBezTo>
                  <a:pt x="57" y="19"/>
                  <a:pt x="57" y="19"/>
                  <a:pt x="57" y="19"/>
                </a:cubicBezTo>
                <a:cubicBezTo>
                  <a:pt x="56" y="19"/>
                  <a:pt x="56" y="19"/>
                  <a:pt x="56" y="19"/>
                </a:cubicBezTo>
                <a:lnTo>
                  <a:pt x="49" y="25"/>
                </a:lnTo>
                <a:close/>
                <a:moveTo>
                  <a:pt x="89" y="296"/>
                </a:moveTo>
                <a:cubicBezTo>
                  <a:pt x="89" y="265"/>
                  <a:pt x="89" y="265"/>
                  <a:pt x="89" y="265"/>
                </a:cubicBezTo>
                <a:cubicBezTo>
                  <a:pt x="88" y="265"/>
                  <a:pt x="88" y="265"/>
                  <a:pt x="88" y="265"/>
                </a:cubicBezTo>
                <a:cubicBezTo>
                  <a:pt x="81" y="272"/>
                  <a:pt x="81" y="272"/>
                  <a:pt x="81" y="272"/>
                </a:cubicBezTo>
                <a:cubicBezTo>
                  <a:pt x="81" y="289"/>
                  <a:pt x="81" y="289"/>
                  <a:pt x="81" y="289"/>
                </a:cubicBezTo>
                <a:cubicBezTo>
                  <a:pt x="88" y="296"/>
                  <a:pt x="88" y="296"/>
                  <a:pt x="88" y="296"/>
                </a:cubicBezTo>
                <a:lnTo>
                  <a:pt x="89" y="296"/>
                </a:lnTo>
                <a:close/>
                <a:moveTo>
                  <a:pt x="113" y="289"/>
                </a:moveTo>
                <a:cubicBezTo>
                  <a:pt x="113" y="272"/>
                  <a:pt x="113" y="272"/>
                  <a:pt x="113" y="272"/>
                </a:cubicBezTo>
                <a:cubicBezTo>
                  <a:pt x="107" y="265"/>
                  <a:pt x="107" y="265"/>
                  <a:pt x="107" y="265"/>
                </a:cubicBezTo>
                <a:cubicBezTo>
                  <a:pt x="105" y="265"/>
                  <a:pt x="105" y="265"/>
                  <a:pt x="105" y="265"/>
                </a:cubicBezTo>
                <a:cubicBezTo>
                  <a:pt x="105" y="296"/>
                  <a:pt x="105" y="296"/>
                  <a:pt x="105" y="296"/>
                </a:cubicBezTo>
                <a:cubicBezTo>
                  <a:pt x="107" y="296"/>
                  <a:pt x="107" y="296"/>
                  <a:pt x="107" y="296"/>
                </a:cubicBezTo>
                <a:lnTo>
                  <a:pt x="113" y="289"/>
                </a:lnTo>
                <a:close/>
                <a:moveTo>
                  <a:pt x="137" y="265"/>
                </a:moveTo>
                <a:cubicBezTo>
                  <a:pt x="122" y="265"/>
                  <a:pt x="122" y="265"/>
                  <a:pt x="122" y="265"/>
                </a:cubicBezTo>
                <a:cubicBezTo>
                  <a:pt x="122" y="296"/>
                  <a:pt x="122" y="296"/>
                  <a:pt x="122" y="296"/>
                </a:cubicBezTo>
                <a:cubicBezTo>
                  <a:pt x="137" y="296"/>
                  <a:pt x="137" y="296"/>
                  <a:pt x="137" y="296"/>
                </a:cubicBezTo>
                <a:lnTo>
                  <a:pt x="137" y="265"/>
                </a:lnTo>
                <a:close/>
                <a:moveTo>
                  <a:pt x="120" y="265"/>
                </a:moveTo>
                <a:cubicBezTo>
                  <a:pt x="113" y="272"/>
                  <a:pt x="113" y="272"/>
                  <a:pt x="113" y="272"/>
                </a:cubicBezTo>
                <a:cubicBezTo>
                  <a:pt x="113" y="289"/>
                  <a:pt x="113" y="289"/>
                  <a:pt x="113" y="289"/>
                </a:cubicBezTo>
                <a:cubicBezTo>
                  <a:pt x="120" y="296"/>
                  <a:pt x="120" y="296"/>
                  <a:pt x="120" y="296"/>
                </a:cubicBezTo>
                <a:cubicBezTo>
                  <a:pt x="121" y="296"/>
                  <a:pt x="121" y="296"/>
                  <a:pt x="121" y="296"/>
                </a:cubicBezTo>
                <a:cubicBezTo>
                  <a:pt x="121" y="265"/>
                  <a:pt x="121" y="265"/>
                  <a:pt x="121" y="265"/>
                </a:cubicBezTo>
                <a:lnTo>
                  <a:pt x="120" y="265"/>
                </a:lnTo>
                <a:close/>
                <a:moveTo>
                  <a:pt x="145" y="289"/>
                </a:moveTo>
                <a:cubicBezTo>
                  <a:pt x="145" y="272"/>
                  <a:pt x="145" y="272"/>
                  <a:pt x="145" y="272"/>
                </a:cubicBezTo>
                <a:cubicBezTo>
                  <a:pt x="139" y="265"/>
                  <a:pt x="139" y="265"/>
                  <a:pt x="139" y="265"/>
                </a:cubicBezTo>
                <a:cubicBezTo>
                  <a:pt x="138" y="265"/>
                  <a:pt x="138" y="265"/>
                  <a:pt x="138" y="265"/>
                </a:cubicBezTo>
                <a:cubicBezTo>
                  <a:pt x="138" y="296"/>
                  <a:pt x="138" y="296"/>
                  <a:pt x="138" y="296"/>
                </a:cubicBezTo>
                <a:cubicBezTo>
                  <a:pt x="139" y="296"/>
                  <a:pt x="139" y="296"/>
                  <a:pt x="139" y="296"/>
                </a:cubicBezTo>
                <a:lnTo>
                  <a:pt x="145" y="289"/>
                </a:lnTo>
                <a:close/>
                <a:moveTo>
                  <a:pt x="138" y="300"/>
                </a:moveTo>
                <a:cubicBezTo>
                  <a:pt x="138" y="296"/>
                  <a:pt x="138" y="296"/>
                  <a:pt x="138" y="296"/>
                </a:cubicBezTo>
                <a:cubicBezTo>
                  <a:pt x="137" y="296"/>
                  <a:pt x="137" y="296"/>
                  <a:pt x="137" y="296"/>
                </a:cubicBezTo>
                <a:cubicBezTo>
                  <a:pt x="137" y="299"/>
                  <a:pt x="137" y="299"/>
                  <a:pt x="137" y="299"/>
                </a:cubicBezTo>
                <a:cubicBezTo>
                  <a:pt x="122" y="299"/>
                  <a:pt x="122" y="299"/>
                  <a:pt x="122" y="299"/>
                </a:cubicBezTo>
                <a:cubicBezTo>
                  <a:pt x="122" y="296"/>
                  <a:pt x="122" y="296"/>
                  <a:pt x="122" y="296"/>
                </a:cubicBezTo>
                <a:cubicBezTo>
                  <a:pt x="121" y="296"/>
                  <a:pt x="121" y="296"/>
                  <a:pt x="121" y="296"/>
                </a:cubicBezTo>
                <a:cubicBezTo>
                  <a:pt x="121" y="299"/>
                  <a:pt x="121" y="299"/>
                  <a:pt x="121" y="299"/>
                </a:cubicBezTo>
                <a:cubicBezTo>
                  <a:pt x="105" y="299"/>
                  <a:pt x="105" y="299"/>
                  <a:pt x="105" y="299"/>
                </a:cubicBezTo>
                <a:cubicBezTo>
                  <a:pt x="105" y="296"/>
                  <a:pt x="105" y="296"/>
                  <a:pt x="105" y="296"/>
                </a:cubicBezTo>
                <a:cubicBezTo>
                  <a:pt x="105" y="296"/>
                  <a:pt x="105" y="296"/>
                  <a:pt x="105" y="296"/>
                </a:cubicBezTo>
                <a:cubicBezTo>
                  <a:pt x="105" y="299"/>
                  <a:pt x="105" y="299"/>
                  <a:pt x="105" y="299"/>
                </a:cubicBezTo>
                <a:cubicBezTo>
                  <a:pt x="90" y="299"/>
                  <a:pt x="90" y="299"/>
                  <a:pt x="90" y="299"/>
                </a:cubicBezTo>
                <a:cubicBezTo>
                  <a:pt x="90" y="296"/>
                  <a:pt x="90" y="296"/>
                  <a:pt x="90" y="296"/>
                </a:cubicBezTo>
                <a:cubicBezTo>
                  <a:pt x="89" y="296"/>
                  <a:pt x="89" y="296"/>
                  <a:pt x="89" y="296"/>
                </a:cubicBezTo>
                <a:cubicBezTo>
                  <a:pt x="89" y="300"/>
                  <a:pt x="89" y="300"/>
                  <a:pt x="89" y="300"/>
                </a:cubicBezTo>
                <a:lnTo>
                  <a:pt x="138" y="300"/>
                </a:lnTo>
                <a:close/>
                <a:moveTo>
                  <a:pt x="73" y="204"/>
                </a:moveTo>
                <a:cubicBezTo>
                  <a:pt x="58" y="204"/>
                  <a:pt x="58" y="204"/>
                  <a:pt x="58" y="204"/>
                </a:cubicBezTo>
                <a:cubicBezTo>
                  <a:pt x="58" y="234"/>
                  <a:pt x="58" y="234"/>
                  <a:pt x="58" y="234"/>
                </a:cubicBezTo>
                <a:cubicBezTo>
                  <a:pt x="73" y="234"/>
                  <a:pt x="73" y="234"/>
                  <a:pt x="73" y="234"/>
                </a:cubicBezTo>
                <a:lnTo>
                  <a:pt x="73" y="204"/>
                </a:lnTo>
                <a:close/>
                <a:moveTo>
                  <a:pt x="57" y="111"/>
                </a:moveTo>
                <a:cubicBezTo>
                  <a:pt x="56" y="111"/>
                  <a:pt x="56" y="111"/>
                  <a:pt x="56" y="111"/>
                </a:cubicBezTo>
                <a:cubicBezTo>
                  <a:pt x="49" y="117"/>
                  <a:pt x="49" y="117"/>
                  <a:pt x="49" y="117"/>
                </a:cubicBezTo>
                <a:cubicBezTo>
                  <a:pt x="49" y="135"/>
                  <a:pt x="49" y="135"/>
                  <a:pt x="49" y="135"/>
                </a:cubicBezTo>
                <a:cubicBezTo>
                  <a:pt x="56" y="141"/>
                  <a:pt x="56" y="141"/>
                  <a:pt x="56" y="141"/>
                </a:cubicBezTo>
                <a:cubicBezTo>
                  <a:pt x="57" y="141"/>
                  <a:pt x="57" y="141"/>
                  <a:pt x="57" y="141"/>
                </a:cubicBezTo>
                <a:lnTo>
                  <a:pt x="57" y="111"/>
                </a:lnTo>
                <a:close/>
                <a:moveTo>
                  <a:pt x="57" y="142"/>
                </a:moveTo>
                <a:cubicBezTo>
                  <a:pt x="56" y="142"/>
                  <a:pt x="56" y="142"/>
                  <a:pt x="56" y="142"/>
                </a:cubicBezTo>
                <a:cubicBezTo>
                  <a:pt x="49" y="148"/>
                  <a:pt x="49" y="148"/>
                  <a:pt x="49" y="148"/>
                </a:cubicBezTo>
                <a:cubicBezTo>
                  <a:pt x="49" y="166"/>
                  <a:pt x="49" y="166"/>
                  <a:pt x="49" y="166"/>
                </a:cubicBezTo>
                <a:cubicBezTo>
                  <a:pt x="56" y="172"/>
                  <a:pt x="56" y="172"/>
                  <a:pt x="56" y="172"/>
                </a:cubicBezTo>
                <a:cubicBezTo>
                  <a:pt x="57" y="172"/>
                  <a:pt x="57" y="172"/>
                  <a:pt x="57" y="172"/>
                </a:cubicBezTo>
                <a:lnTo>
                  <a:pt x="57" y="142"/>
                </a:lnTo>
                <a:close/>
                <a:moveTo>
                  <a:pt x="57" y="173"/>
                </a:moveTo>
                <a:cubicBezTo>
                  <a:pt x="56" y="173"/>
                  <a:pt x="56" y="173"/>
                  <a:pt x="56" y="173"/>
                </a:cubicBezTo>
                <a:cubicBezTo>
                  <a:pt x="49" y="179"/>
                  <a:pt x="49" y="179"/>
                  <a:pt x="49" y="179"/>
                </a:cubicBezTo>
                <a:cubicBezTo>
                  <a:pt x="49" y="197"/>
                  <a:pt x="49" y="197"/>
                  <a:pt x="49" y="197"/>
                </a:cubicBezTo>
                <a:cubicBezTo>
                  <a:pt x="56" y="203"/>
                  <a:pt x="56" y="203"/>
                  <a:pt x="56" y="203"/>
                </a:cubicBezTo>
                <a:cubicBezTo>
                  <a:pt x="57" y="203"/>
                  <a:pt x="57" y="203"/>
                  <a:pt x="57" y="203"/>
                </a:cubicBezTo>
                <a:lnTo>
                  <a:pt x="57" y="173"/>
                </a:lnTo>
                <a:close/>
                <a:moveTo>
                  <a:pt x="57" y="49"/>
                </a:moveTo>
                <a:cubicBezTo>
                  <a:pt x="56" y="49"/>
                  <a:pt x="56" y="49"/>
                  <a:pt x="56" y="49"/>
                </a:cubicBezTo>
                <a:cubicBezTo>
                  <a:pt x="49" y="56"/>
                  <a:pt x="49" y="56"/>
                  <a:pt x="49" y="56"/>
                </a:cubicBezTo>
                <a:cubicBezTo>
                  <a:pt x="49" y="73"/>
                  <a:pt x="49" y="73"/>
                  <a:pt x="49" y="73"/>
                </a:cubicBezTo>
                <a:cubicBezTo>
                  <a:pt x="56" y="80"/>
                  <a:pt x="56" y="80"/>
                  <a:pt x="56" y="80"/>
                </a:cubicBezTo>
                <a:cubicBezTo>
                  <a:pt x="57" y="80"/>
                  <a:pt x="57" y="80"/>
                  <a:pt x="57" y="80"/>
                </a:cubicBezTo>
                <a:lnTo>
                  <a:pt x="57" y="49"/>
                </a:lnTo>
                <a:close/>
                <a:moveTo>
                  <a:pt x="49" y="241"/>
                </a:moveTo>
                <a:cubicBezTo>
                  <a:pt x="49" y="258"/>
                  <a:pt x="49" y="258"/>
                  <a:pt x="49" y="258"/>
                </a:cubicBezTo>
                <a:cubicBezTo>
                  <a:pt x="56" y="265"/>
                  <a:pt x="56" y="265"/>
                  <a:pt x="56" y="265"/>
                </a:cubicBezTo>
                <a:cubicBezTo>
                  <a:pt x="57" y="265"/>
                  <a:pt x="57" y="265"/>
                  <a:pt x="57" y="265"/>
                </a:cubicBezTo>
                <a:cubicBezTo>
                  <a:pt x="57" y="235"/>
                  <a:pt x="57" y="235"/>
                  <a:pt x="57" y="235"/>
                </a:cubicBezTo>
                <a:cubicBezTo>
                  <a:pt x="56" y="235"/>
                  <a:pt x="56" y="235"/>
                  <a:pt x="56" y="235"/>
                </a:cubicBezTo>
                <a:lnTo>
                  <a:pt x="49" y="241"/>
                </a:lnTo>
                <a:close/>
                <a:moveTo>
                  <a:pt x="57" y="80"/>
                </a:moveTo>
                <a:cubicBezTo>
                  <a:pt x="56" y="80"/>
                  <a:pt x="56" y="80"/>
                  <a:pt x="56" y="80"/>
                </a:cubicBezTo>
                <a:cubicBezTo>
                  <a:pt x="49" y="87"/>
                  <a:pt x="49" y="87"/>
                  <a:pt x="49" y="87"/>
                </a:cubicBezTo>
                <a:cubicBezTo>
                  <a:pt x="49" y="104"/>
                  <a:pt x="49" y="104"/>
                  <a:pt x="49" y="104"/>
                </a:cubicBezTo>
                <a:cubicBezTo>
                  <a:pt x="56" y="111"/>
                  <a:pt x="56" y="111"/>
                  <a:pt x="56" y="111"/>
                </a:cubicBezTo>
                <a:cubicBezTo>
                  <a:pt x="57" y="111"/>
                  <a:pt x="57" y="111"/>
                  <a:pt x="57" y="111"/>
                </a:cubicBezTo>
                <a:lnTo>
                  <a:pt x="57" y="80"/>
                </a:lnTo>
                <a:close/>
                <a:moveTo>
                  <a:pt x="57" y="204"/>
                </a:moveTo>
                <a:cubicBezTo>
                  <a:pt x="56" y="204"/>
                  <a:pt x="56" y="204"/>
                  <a:pt x="56" y="204"/>
                </a:cubicBezTo>
                <a:cubicBezTo>
                  <a:pt x="49" y="210"/>
                  <a:pt x="49" y="210"/>
                  <a:pt x="49" y="210"/>
                </a:cubicBezTo>
                <a:cubicBezTo>
                  <a:pt x="49" y="228"/>
                  <a:pt x="49" y="228"/>
                  <a:pt x="49" y="228"/>
                </a:cubicBezTo>
                <a:cubicBezTo>
                  <a:pt x="56" y="234"/>
                  <a:pt x="56" y="234"/>
                  <a:pt x="56" y="234"/>
                </a:cubicBezTo>
                <a:cubicBezTo>
                  <a:pt x="57" y="234"/>
                  <a:pt x="57" y="234"/>
                  <a:pt x="57" y="234"/>
                </a:cubicBezTo>
                <a:lnTo>
                  <a:pt x="57" y="204"/>
                </a:lnTo>
                <a:close/>
                <a:moveTo>
                  <a:pt x="73" y="111"/>
                </a:moveTo>
                <a:cubicBezTo>
                  <a:pt x="58" y="111"/>
                  <a:pt x="58" y="111"/>
                  <a:pt x="58" y="111"/>
                </a:cubicBezTo>
                <a:cubicBezTo>
                  <a:pt x="58" y="141"/>
                  <a:pt x="58" y="141"/>
                  <a:pt x="58" y="141"/>
                </a:cubicBezTo>
                <a:cubicBezTo>
                  <a:pt x="73" y="141"/>
                  <a:pt x="73" y="141"/>
                  <a:pt x="73" y="141"/>
                </a:cubicBezTo>
                <a:lnTo>
                  <a:pt x="73" y="111"/>
                </a:lnTo>
                <a:close/>
                <a:moveTo>
                  <a:pt x="73" y="142"/>
                </a:moveTo>
                <a:cubicBezTo>
                  <a:pt x="58" y="142"/>
                  <a:pt x="58" y="142"/>
                  <a:pt x="58" y="142"/>
                </a:cubicBezTo>
                <a:cubicBezTo>
                  <a:pt x="58" y="172"/>
                  <a:pt x="58" y="172"/>
                  <a:pt x="58" y="172"/>
                </a:cubicBezTo>
                <a:cubicBezTo>
                  <a:pt x="73" y="172"/>
                  <a:pt x="73" y="172"/>
                  <a:pt x="73" y="172"/>
                </a:cubicBezTo>
                <a:lnTo>
                  <a:pt x="73" y="142"/>
                </a:lnTo>
                <a:close/>
                <a:moveTo>
                  <a:pt x="73" y="173"/>
                </a:moveTo>
                <a:cubicBezTo>
                  <a:pt x="58" y="173"/>
                  <a:pt x="58" y="173"/>
                  <a:pt x="58" y="173"/>
                </a:cubicBezTo>
                <a:cubicBezTo>
                  <a:pt x="58" y="203"/>
                  <a:pt x="58" y="203"/>
                  <a:pt x="58" y="203"/>
                </a:cubicBezTo>
                <a:cubicBezTo>
                  <a:pt x="73" y="203"/>
                  <a:pt x="73" y="203"/>
                  <a:pt x="73" y="203"/>
                </a:cubicBezTo>
                <a:lnTo>
                  <a:pt x="73" y="173"/>
                </a:lnTo>
                <a:close/>
                <a:moveTo>
                  <a:pt x="73" y="49"/>
                </a:moveTo>
                <a:cubicBezTo>
                  <a:pt x="58" y="49"/>
                  <a:pt x="58" y="49"/>
                  <a:pt x="58" y="49"/>
                </a:cubicBezTo>
                <a:cubicBezTo>
                  <a:pt x="58" y="80"/>
                  <a:pt x="58" y="80"/>
                  <a:pt x="58" y="80"/>
                </a:cubicBezTo>
                <a:cubicBezTo>
                  <a:pt x="73" y="80"/>
                  <a:pt x="73" y="80"/>
                  <a:pt x="73" y="80"/>
                </a:cubicBezTo>
                <a:lnTo>
                  <a:pt x="73" y="49"/>
                </a:lnTo>
                <a:close/>
                <a:moveTo>
                  <a:pt x="58" y="265"/>
                </a:moveTo>
                <a:cubicBezTo>
                  <a:pt x="73" y="265"/>
                  <a:pt x="73" y="265"/>
                  <a:pt x="73" y="265"/>
                </a:cubicBezTo>
                <a:cubicBezTo>
                  <a:pt x="73" y="235"/>
                  <a:pt x="73" y="235"/>
                  <a:pt x="73" y="235"/>
                </a:cubicBezTo>
                <a:cubicBezTo>
                  <a:pt x="58" y="235"/>
                  <a:pt x="58" y="235"/>
                  <a:pt x="58" y="235"/>
                </a:cubicBezTo>
                <a:lnTo>
                  <a:pt x="58" y="265"/>
                </a:lnTo>
                <a:close/>
                <a:moveTo>
                  <a:pt x="73" y="80"/>
                </a:moveTo>
                <a:cubicBezTo>
                  <a:pt x="58" y="80"/>
                  <a:pt x="58" y="80"/>
                  <a:pt x="58" y="80"/>
                </a:cubicBezTo>
                <a:cubicBezTo>
                  <a:pt x="58" y="111"/>
                  <a:pt x="58" y="111"/>
                  <a:pt x="58" y="111"/>
                </a:cubicBezTo>
                <a:cubicBezTo>
                  <a:pt x="73" y="111"/>
                  <a:pt x="73" y="111"/>
                  <a:pt x="73" y="111"/>
                </a:cubicBezTo>
                <a:lnTo>
                  <a:pt x="73" y="80"/>
                </a:lnTo>
                <a:close/>
              </a:path>
            </a:pathLst>
          </a:custGeom>
          <a:solidFill>
            <a:schemeClr val="accent6">
              <a:lumMod val="75000"/>
            </a:schemeClr>
          </a:solidFill>
          <a:ln>
            <a:noFill/>
          </a:ln>
          <a:extLst/>
        </p:spPr>
        <p:txBody>
          <a:bodyPr vert="horz" wrap="square" lIns="91440" tIns="45720" rIns="91440" bIns="45720" numCol="1" anchor="t" anchorCtr="0" compatLnSpc="1">
            <a:prstTxWarp prst="textNoShape">
              <a:avLst/>
            </a:prstTxWarp>
          </a:bodyPr>
          <a:lstStyle/>
          <a:p>
            <a:endParaRPr lang="zh-CN" altLang="en-US" dirty="0">
              <a:latin typeface="微软雅黑" panose="020B0503020204020204" pitchFamily="34" charset="-122"/>
              <a:ea typeface="微软雅黑" panose="020B0503020204020204" pitchFamily="34" charset="-122"/>
            </a:endParaRPr>
          </a:p>
        </p:txBody>
      </p:sp>
      <p:sp>
        <p:nvSpPr>
          <p:cNvPr id="25" name="Freeform 12">
            <a:extLst>
              <a:ext uri="{FF2B5EF4-FFF2-40B4-BE49-F238E27FC236}">
                <a16:creationId xmlns:a16="http://schemas.microsoft.com/office/drawing/2014/main" id="{9D2DB82C-C9A5-4F30-A1A7-DD01C5C10E32}"/>
              </a:ext>
            </a:extLst>
          </p:cNvPr>
          <p:cNvSpPr>
            <a:spLocks noChangeAspect="1" noEditPoints="1"/>
          </p:cNvSpPr>
          <p:nvPr/>
        </p:nvSpPr>
        <p:spPr bwMode="auto">
          <a:xfrm>
            <a:off x="2093444" y="5063849"/>
            <a:ext cx="474774" cy="919796"/>
          </a:xfrm>
          <a:custGeom>
            <a:avLst/>
            <a:gdLst>
              <a:gd name="T0" fmla="*/ 113 w 162"/>
              <a:gd name="T1" fmla="*/ 135 h 314"/>
              <a:gd name="T2" fmla="*/ 90 w 162"/>
              <a:gd name="T3" fmla="*/ 234 h 314"/>
              <a:gd name="T4" fmla="*/ 105 w 162"/>
              <a:gd name="T5" fmla="*/ 203 h 314"/>
              <a:gd name="T6" fmla="*/ 121 w 162"/>
              <a:gd name="T7" fmla="*/ 49 h 314"/>
              <a:gd name="T8" fmla="*/ 121 w 162"/>
              <a:gd name="T9" fmla="*/ 141 h 314"/>
              <a:gd name="T10" fmla="*/ 107 w 162"/>
              <a:gd name="T11" fmla="*/ 234 h 314"/>
              <a:gd name="T12" fmla="*/ 105 w 162"/>
              <a:gd name="T13" fmla="*/ 142 h 314"/>
              <a:gd name="T14" fmla="*/ 89 w 162"/>
              <a:gd name="T15" fmla="*/ 141 h 314"/>
              <a:gd name="T16" fmla="*/ 81 w 162"/>
              <a:gd name="T17" fmla="*/ 166 h 314"/>
              <a:gd name="T18" fmla="*/ 88 w 162"/>
              <a:gd name="T19" fmla="*/ 204 h 314"/>
              <a:gd name="T20" fmla="*/ 90 w 162"/>
              <a:gd name="T21" fmla="*/ 265 h 314"/>
              <a:gd name="T22" fmla="*/ 90 w 162"/>
              <a:gd name="T23" fmla="*/ 172 h 314"/>
              <a:gd name="T24" fmla="*/ 75 w 162"/>
              <a:gd name="T25" fmla="*/ 265 h 314"/>
              <a:gd name="T26" fmla="*/ 90 w 162"/>
              <a:gd name="T27" fmla="*/ 141 h 314"/>
              <a:gd name="T28" fmla="*/ 145 w 162"/>
              <a:gd name="T29" fmla="*/ 87 h 314"/>
              <a:gd name="T30" fmla="*/ 113 w 162"/>
              <a:gd name="T31" fmla="*/ 25 h 314"/>
              <a:gd name="T32" fmla="*/ 139 w 162"/>
              <a:gd name="T33" fmla="*/ 49 h 314"/>
              <a:gd name="T34" fmla="*/ 120 w 162"/>
              <a:gd name="T35" fmla="*/ 19 h 314"/>
              <a:gd name="T36" fmla="*/ 139 w 162"/>
              <a:gd name="T37" fmla="*/ 49 h 314"/>
              <a:gd name="T38" fmla="*/ 81 w 162"/>
              <a:gd name="T39" fmla="*/ 104 h 314"/>
              <a:gd name="T40" fmla="*/ 138 w 162"/>
              <a:gd name="T41" fmla="*/ 234 h 314"/>
              <a:gd name="T42" fmla="*/ 138 w 162"/>
              <a:gd name="T43" fmla="*/ 235 h 314"/>
              <a:gd name="T44" fmla="*/ 137 w 162"/>
              <a:gd name="T45" fmla="*/ 111 h 314"/>
              <a:gd name="T46" fmla="*/ 120 w 162"/>
              <a:gd name="T47" fmla="*/ 173 h 314"/>
              <a:gd name="T48" fmla="*/ 120 w 162"/>
              <a:gd name="T49" fmla="*/ 204 h 314"/>
              <a:gd name="T50" fmla="*/ 113 w 162"/>
              <a:gd name="T51" fmla="*/ 241 h 314"/>
              <a:gd name="T52" fmla="*/ 105 w 162"/>
              <a:gd name="T53" fmla="*/ 15 h 314"/>
              <a:gd name="T54" fmla="*/ 90 w 162"/>
              <a:gd name="T55" fmla="*/ 15 h 314"/>
              <a:gd name="T56" fmla="*/ 90 w 162"/>
              <a:gd name="T57" fmla="*/ 49 h 314"/>
              <a:gd name="T58" fmla="*/ 137 w 162"/>
              <a:gd name="T59" fmla="*/ 204 h 314"/>
              <a:gd name="T60" fmla="*/ 25 w 162"/>
              <a:gd name="T61" fmla="*/ 111 h 314"/>
              <a:gd name="T62" fmla="*/ 25 w 162"/>
              <a:gd name="T63" fmla="*/ 173 h 314"/>
              <a:gd name="T64" fmla="*/ 17 w 162"/>
              <a:gd name="T65" fmla="*/ 56 h 314"/>
              <a:gd name="T66" fmla="*/ 105 w 162"/>
              <a:gd name="T67" fmla="*/ 296 h 314"/>
              <a:gd name="T68" fmla="*/ 49 w 162"/>
              <a:gd name="T69" fmla="*/ 148 h 314"/>
              <a:gd name="T70" fmla="*/ 43 w 162"/>
              <a:gd name="T71" fmla="*/ 203 h 314"/>
              <a:gd name="T72" fmla="*/ 25 w 162"/>
              <a:gd name="T73" fmla="*/ 204 h 314"/>
              <a:gd name="T74" fmla="*/ 25 w 162"/>
              <a:gd name="T75" fmla="*/ 265 h 314"/>
              <a:gd name="T76" fmla="*/ 57 w 162"/>
              <a:gd name="T77" fmla="*/ 296 h 314"/>
              <a:gd name="T78" fmla="*/ 81 w 162"/>
              <a:gd name="T79" fmla="*/ 272 h 314"/>
              <a:gd name="T80" fmla="*/ 25 w 162"/>
              <a:gd name="T81" fmla="*/ 111 h 314"/>
              <a:gd name="T82" fmla="*/ 41 w 162"/>
              <a:gd name="T83" fmla="*/ 235 h 314"/>
              <a:gd name="T84" fmla="*/ 9 w 162"/>
              <a:gd name="T85" fmla="*/ 10 h 314"/>
              <a:gd name="T86" fmla="*/ 24 w 162"/>
              <a:gd name="T87" fmla="*/ 173 h 314"/>
              <a:gd name="T88" fmla="*/ 25 w 162"/>
              <a:gd name="T89" fmla="*/ 172 h 314"/>
              <a:gd name="T90" fmla="*/ 43 w 162"/>
              <a:gd name="T91" fmla="*/ 296 h 314"/>
              <a:gd name="T92" fmla="*/ 24 w 162"/>
              <a:gd name="T93" fmla="*/ 265 h 314"/>
              <a:gd name="T94" fmla="*/ 49 w 162"/>
              <a:gd name="T95" fmla="*/ 210 h 314"/>
              <a:gd name="T96" fmla="*/ 58 w 162"/>
              <a:gd name="T97" fmla="*/ 19 h 314"/>
              <a:gd name="T98" fmla="*/ 25 w 162"/>
              <a:gd name="T99" fmla="*/ 19 h 314"/>
              <a:gd name="T100" fmla="*/ 41 w 162"/>
              <a:gd name="T101" fmla="*/ 19 h 314"/>
              <a:gd name="T102" fmla="*/ 25 w 162"/>
              <a:gd name="T103" fmla="*/ 19 h 314"/>
              <a:gd name="T104" fmla="*/ 81 w 162"/>
              <a:gd name="T105" fmla="*/ 272 h 314"/>
              <a:gd name="T106" fmla="*/ 122 w 162"/>
              <a:gd name="T107" fmla="*/ 265 h 314"/>
              <a:gd name="T108" fmla="*/ 145 w 162"/>
              <a:gd name="T109" fmla="*/ 272 h 314"/>
              <a:gd name="T110" fmla="*/ 121 w 162"/>
              <a:gd name="T111" fmla="*/ 296 h 314"/>
              <a:gd name="T112" fmla="*/ 58 w 162"/>
              <a:gd name="T113" fmla="*/ 204 h 314"/>
              <a:gd name="T114" fmla="*/ 56 w 162"/>
              <a:gd name="T115" fmla="*/ 142 h 314"/>
              <a:gd name="T116" fmla="*/ 57 w 162"/>
              <a:gd name="T117" fmla="*/ 173 h 314"/>
              <a:gd name="T118" fmla="*/ 57 w 162"/>
              <a:gd name="T119" fmla="*/ 235 h 314"/>
              <a:gd name="T120" fmla="*/ 49 w 162"/>
              <a:gd name="T121" fmla="*/ 210 h 314"/>
              <a:gd name="T122" fmla="*/ 58 w 162"/>
              <a:gd name="T123" fmla="*/ 172 h 314"/>
              <a:gd name="T124" fmla="*/ 73 w 162"/>
              <a:gd name="T125" fmla="*/ 49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2" h="314">
                <a:moveTo>
                  <a:pt x="107" y="80"/>
                </a:moveTo>
                <a:cubicBezTo>
                  <a:pt x="105" y="80"/>
                  <a:pt x="105" y="80"/>
                  <a:pt x="105" y="80"/>
                </a:cubicBezTo>
                <a:cubicBezTo>
                  <a:pt x="105" y="111"/>
                  <a:pt x="105" y="111"/>
                  <a:pt x="105" y="111"/>
                </a:cubicBezTo>
                <a:cubicBezTo>
                  <a:pt x="107" y="111"/>
                  <a:pt x="107" y="111"/>
                  <a:pt x="107" y="111"/>
                </a:cubicBezTo>
                <a:cubicBezTo>
                  <a:pt x="113" y="104"/>
                  <a:pt x="113" y="104"/>
                  <a:pt x="113" y="104"/>
                </a:cubicBezTo>
                <a:cubicBezTo>
                  <a:pt x="113" y="87"/>
                  <a:pt x="113" y="87"/>
                  <a:pt x="113" y="87"/>
                </a:cubicBezTo>
                <a:lnTo>
                  <a:pt x="107" y="80"/>
                </a:lnTo>
                <a:close/>
                <a:moveTo>
                  <a:pt x="107" y="111"/>
                </a:moveTo>
                <a:cubicBezTo>
                  <a:pt x="105" y="111"/>
                  <a:pt x="105" y="111"/>
                  <a:pt x="105" y="111"/>
                </a:cubicBezTo>
                <a:cubicBezTo>
                  <a:pt x="105" y="141"/>
                  <a:pt x="105" y="141"/>
                  <a:pt x="105" y="141"/>
                </a:cubicBezTo>
                <a:cubicBezTo>
                  <a:pt x="107" y="141"/>
                  <a:pt x="107" y="141"/>
                  <a:pt x="107" y="141"/>
                </a:cubicBezTo>
                <a:cubicBezTo>
                  <a:pt x="113" y="135"/>
                  <a:pt x="113" y="135"/>
                  <a:pt x="113" y="135"/>
                </a:cubicBezTo>
                <a:cubicBezTo>
                  <a:pt x="113" y="117"/>
                  <a:pt x="113" y="117"/>
                  <a:pt x="113" y="117"/>
                </a:cubicBezTo>
                <a:lnTo>
                  <a:pt x="107" y="111"/>
                </a:lnTo>
                <a:close/>
                <a:moveTo>
                  <a:pt x="73" y="173"/>
                </a:moveTo>
                <a:cubicBezTo>
                  <a:pt x="73" y="203"/>
                  <a:pt x="73" y="203"/>
                  <a:pt x="73" y="203"/>
                </a:cubicBezTo>
                <a:cubicBezTo>
                  <a:pt x="75" y="203"/>
                  <a:pt x="75" y="203"/>
                  <a:pt x="75" y="203"/>
                </a:cubicBezTo>
                <a:cubicBezTo>
                  <a:pt x="81" y="197"/>
                  <a:pt x="81" y="197"/>
                  <a:pt x="81" y="197"/>
                </a:cubicBezTo>
                <a:cubicBezTo>
                  <a:pt x="81" y="179"/>
                  <a:pt x="81" y="179"/>
                  <a:pt x="81" y="179"/>
                </a:cubicBezTo>
                <a:cubicBezTo>
                  <a:pt x="75" y="173"/>
                  <a:pt x="75" y="173"/>
                  <a:pt x="75" y="173"/>
                </a:cubicBezTo>
                <a:lnTo>
                  <a:pt x="73" y="173"/>
                </a:lnTo>
                <a:close/>
                <a:moveTo>
                  <a:pt x="105" y="204"/>
                </a:moveTo>
                <a:cubicBezTo>
                  <a:pt x="90" y="204"/>
                  <a:pt x="90" y="204"/>
                  <a:pt x="90" y="204"/>
                </a:cubicBezTo>
                <a:cubicBezTo>
                  <a:pt x="90" y="234"/>
                  <a:pt x="90" y="234"/>
                  <a:pt x="90" y="234"/>
                </a:cubicBezTo>
                <a:cubicBezTo>
                  <a:pt x="105" y="234"/>
                  <a:pt x="105" y="234"/>
                  <a:pt x="105" y="234"/>
                </a:cubicBezTo>
                <a:lnTo>
                  <a:pt x="105" y="204"/>
                </a:lnTo>
                <a:close/>
                <a:moveTo>
                  <a:pt x="107" y="49"/>
                </a:moveTo>
                <a:cubicBezTo>
                  <a:pt x="105" y="49"/>
                  <a:pt x="105" y="49"/>
                  <a:pt x="105" y="49"/>
                </a:cubicBezTo>
                <a:cubicBezTo>
                  <a:pt x="105" y="80"/>
                  <a:pt x="105" y="80"/>
                  <a:pt x="105" y="80"/>
                </a:cubicBezTo>
                <a:cubicBezTo>
                  <a:pt x="107" y="80"/>
                  <a:pt x="107" y="80"/>
                  <a:pt x="107" y="80"/>
                </a:cubicBezTo>
                <a:cubicBezTo>
                  <a:pt x="113" y="73"/>
                  <a:pt x="113" y="73"/>
                  <a:pt x="113" y="73"/>
                </a:cubicBezTo>
                <a:cubicBezTo>
                  <a:pt x="113" y="56"/>
                  <a:pt x="113" y="56"/>
                  <a:pt x="113" y="56"/>
                </a:cubicBezTo>
                <a:lnTo>
                  <a:pt x="107" y="49"/>
                </a:lnTo>
                <a:close/>
                <a:moveTo>
                  <a:pt x="107" y="173"/>
                </a:moveTo>
                <a:cubicBezTo>
                  <a:pt x="105" y="173"/>
                  <a:pt x="105" y="173"/>
                  <a:pt x="105" y="173"/>
                </a:cubicBezTo>
                <a:cubicBezTo>
                  <a:pt x="105" y="203"/>
                  <a:pt x="105" y="203"/>
                  <a:pt x="105" y="203"/>
                </a:cubicBezTo>
                <a:cubicBezTo>
                  <a:pt x="107" y="203"/>
                  <a:pt x="107" y="203"/>
                  <a:pt x="107" y="203"/>
                </a:cubicBezTo>
                <a:cubicBezTo>
                  <a:pt x="113" y="197"/>
                  <a:pt x="113" y="197"/>
                  <a:pt x="113" y="197"/>
                </a:cubicBezTo>
                <a:cubicBezTo>
                  <a:pt x="113" y="179"/>
                  <a:pt x="113" y="179"/>
                  <a:pt x="113" y="179"/>
                </a:cubicBezTo>
                <a:lnTo>
                  <a:pt x="107" y="173"/>
                </a:lnTo>
                <a:close/>
                <a:moveTo>
                  <a:pt x="121" y="80"/>
                </a:moveTo>
                <a:cubicBezTo>
                  <a:pt x="120" y="80"/>
                  <a:pt x="120" y="80"/>
                  <a:pt x="120" y="80"/>
                </a:cubicBezTo>
                <a:cubicBezTo>
                  <a:pt x="113" y="87"/>
                  <a:pt x="113" y="87"/>
                  <a:pt x="113" y="87"/>
                </a:cubicBezTo>
                <a:cubicBezTo>
                  <a:pt x="113" y="104"/>
                  <a:pt x="113" y="104"/>
                  <a:pt x="113" y="104"/>
                </a:cubicBezTo>
                <a:cubicBezTo>
                  <a:pt x="120" y="111"/>
                  <a:pt x="120" y="111"/>
                  <a:pt x="120" y="111"/>
                </a:cubicBezTo>
                <a:cubicBezTo>
                  <a:pt x="121" y="111"/>
                  <a:pt x="121" y="111"/>
                  <a:pt x="121" y="111"/>
                </a:cubicBezTo>
                <a:lnTo>
                  <a:pt x="121" y="80"/>
                </a:lnTo>
                <a:close/>
                <a:moveTo>
                  <a:pt x="121" y="49"/>
                </a:moveTo>
                <a:cubicBezTo>
                  <a:pt x="120" y="49"/>
                  <a:pt x="120" y="49"/>
                  <a:pt x="120" y="49"/>
                </a:cubicBezTo>
                <a:cubicBezTo>
                  <a:pt x="113" y="56"/>
                  <a:pt x="113" y="56"/>
                  <a:pt x="113" y="56"/>
                </a:cubicBezTo>
                <a:cubicBezTo>
                  <a:pt x="113" y="73"/>
                  <a:pt x="113" y="73"/>
                  <a:pt x="113" y="73"/>
                </a:cubicBezTo>
                <a:cubicBezTo>
                  <a:pt x="120" y="80"/>
                  <a:pt x="120" y="80"/>
                  <a:pt x="120" y="80"/>
                </a:cubicBezTo>
                <a:cubicBezTo>
                  <a:pt x="121" y="80"/>
                  <a:pt x="121" y="80"/>
                  <a:pt x="121" y="80"/>
                </a:cubicBezTo>
                <a:lnTo>
                  <a:pt x="121" y="49"/>
                </a:lnTo>
                <a:close/>
                <a:moveTo>
                  <a:pt x="121" y="111"/>
                </a:moveTo>
                <a:cubicBezTo>
                  <a:pt x="120" y="111"/>
                  <a:pt x="120" y="111"/>
                  <a:pt x="120" y="111"/>
                </a:cubicBezTo>
                <a:cubicBezTo>
                  <a:pt x="113" y="117"/>
                  <a:pt x="113" y="117"/>
                  <a:pt x="113" y="117"/>
                </a:cubicBezTo>
                <a:cubicBezTo>
                  <a:pt x="113" y="135"/>
                  <a:pt x="113" y="135"/>
                  <a:pt x="113" y="135"/>
                </a:cubicBezTo>
                <a:cubicBezTo>
                  <a:pt x="120" y="141"/>
                  <a:pt x="120" y="141"/>
                  <a:pt x="120" y="141"/>
                </a:cubicBezTo>
                <a:cubicBezTo>
                  <a:pt x="121" y="141"/>
                  <a:pt x="121" y="141"/>
                  <a:pt x="121" y="141"/>
                </a:cubicBezTo>
                <a:lnTo>
                  <a:pt x="121" y="111"/>
                </a:lnTo>
                <a:close/>
                <a:moveTo>
                  <a:pt x="121" y="142"/>
                </a:moveTo>
                <a:cubicBezTo>
                  <a:pt x="120" y="142"/>
                  <a:pt x="120" y="142"/>
                  <a:pt x="120" y="142"/>
                </a:cubicBezTo>
                <a:cubicBezTo>
                  <a:pt x="113" y="148"/>
                  <a:pt x="113" y="148"/>
                  <a:pt x="113" y="148"/>
                </a:cubicBezTo>
                <a:cubicBezTo>
                  <a:pt x="113" y="166"/>
                  <a:pt x="113" y="166"/>
                  <a:pt x="113" y="166"/>
                </a:cubicBezTo>
                <a:cubicBezTo>
                  <a:pt x="120" y="172"/>
                  <a:pt x="120" y="172"/>
                  <a:pt x="120" y="172"/>
                </a:cubicBezTo>
                <a:cubicBezTo>
                  <a:pt x="121" y="172"/>
                  <a:pt x="121" y="172"/>
                  <a:pt x="121" y="172"/>
                </a:cubicBezTo>
                <a:lnTo>
                  <a:pt x="121" y="142"/>
                </a:lnTo>
                <a:close/>
                <a:moveTo>
                  <a:pt x="107" y="204"/>
                </a:moveTo>
                <a:cubicBezTo>
                  <a:pt x="105" y="204"/>
                  <a:pt x="105" y="204"/>
                  <a:pt x="105" y="204"/>
                </a:cubicBezTo>
                <a:cubicBezTo>
                  <a:pt x="105" y="234"/>
                  <a:pt x="105" y="234"/>
                  <a:pt x="105" y="234"/>
                </a:cubicBezTo>
                <a:cubicBezTo>
                  <a:pt x="107" y="234"/>
                  <a:pt x="107" y="234"/>
                  <a:pt x="107" y="234"/>
                </a:cubicBezTo>
                <a:cubicBezTo>
                  <a:pt x="113" y="228"/>
                  <a:pt x="113" y="228"/>
                  <a:pt x="113" y="228"/>
                </a:cubicBezTo>
                <a:cubicBezTo>
                  <a:pt x="113" y="210"/>
                  <a:pt x="113" y="210"/>
                  <a:pt x="113" y="210"/>
                </a:cubicBezTo>
                <a:lnTo>
                  <a:pt x="107" y="204"/>
                </a:lnTo>
                <a:close/>
                <a:moveTo>
                  <a:pt x="105" y="235"/>
                </a:moveTo>
                <a:cubicBezTo>
                  <a:pt x="105" y="265"/>
                  <a:pt x="105" y="265"/>
                  <a:pt x="105" y="265"/>
                </a:cubicBezTo>
                <a:cubicBezTo>
                  <a:pt x="107" y="265"/>
                  <a:pt x="107" y="265"/>
                  <a:pt x="107" y="265"/>
                </a:cubicBezTo>
                <a:cubicBezTo>
                  <a:pt x="113" y="258"/>
                  <a:pt x="113" y="258"/>
                  <a:pt x="113" y="258"/>
                </a:cubicBezTo>
                <a:cubicBezTo>
                  <a:pt x="113" y="241"/>
                  <a:pt x="113" y="241"/>
                  <a:pt x="113" y="241"/>
                </a:cubicBezTo>
                <a:cubicBezTo>
                  <a:pt x="107" y="235"/>
                  <a:pt x="107" y="235"/>
                  <a:pt x="107" y="235"/>
                </a:cubicBezTo>
                <a:lnTo>
                  <a:pt x="105" y="235"/>
                </a:lnTo>
                <a:close/>
                <a:moveTo>
                  <a:pt x="107" y="142"/>
                </a:moveTo>
                <a:cubicBezTo>
                  <a:pt x="105" y="142"/>
                  <a:pt x="105" y="142"/>
                  <a:pt x="105" y="142"/>
                </a:cubicBezTo>
                <a:cubicBezTo>
                  <a:pt x="105" y="172"/>
                  <a:pt x="105" y="172"/>
                  <a:pt x="105" y="172"/>
                </a:cubicBezTo>
                <a:cubicBezTo>
                  <a:pt x="107" y="172"/>
                  <a:pt x="107" y="172"/>
                  <a:pt x="107" y="172"/>
                </a:cubicBezTo>
                <a:cubicBezTo>
                  <a:pt x="113" y="166"/>
                  <a:pt x="113" y="166"/>
                  <a:pt x="113" y="166"/>
                </a:cubicBezTo>
                <a:cubicBezTo>
                  <a:pt x="113" y="148"/>
                  <a:pt x="113" y="148"/>
                  <a:pt x="113" y="148"/>
                </a:cubicBezTo>
                <a:lnTo>
                  <a:pt x="107" y="142"/>
                </a:lnTo>
                <a:close/>
                <a:moveTo>
                  <a:pt x="89" y="141"/>
                </a:moveTo>
                <a:cubicBezTo>
                  <a:pt x="89" y="111"/>
                  <a:pt x="89" y="111"/>
                  <a:pt x="89" y="111"/>
                </a:cubicBezTo>
                <a:cubicBezTo>
                  <a:pt x="88" y="111"/>
                  <a:pt x="88" y="111"/>
                  <a:pt x="88" y="111"/>
                </a:cubicBezTo>
                <a:cubicBezTo>
                  <a:pt x="81" y="117"/>
                  <a:pt x="81" y="117"/>
                  <a:pt x="81" y="117"/>
                </a:cubicBezTo>
                <a:cubicBezTo>
                  <a:pt x="81" y="135"/>
                  <a:pt x="81" y="135"/>
                  <a:pt x="81" y="135"/>
                </a:cubicBezTo>
                <a:cubicBezTo>
                  <a:pt x="88" y="141"/>
                  <a:pt x="88" y="141"/>
                  <a:pt x="88" y="141"/>
                </a:cubicBezTo>
                <a:lnTo>
                  <a:pt x="89" y="141"/>
                </a:lnTo>
                <a:close/>
                <a:moveTo>
                  <a:pt x="89" y="111"/>
                </a:moveTo>
                <a:cubicBezTo>
                  <a:pt x="89" y="80"/>
                  <a:pt x="89" y="80"/>
                  <a:pt x="89" y="80"/>
                </a:cubicBezTo>
                <a:cubicBezTo>
                  <a:pt x="88" y="80"/>
                  <a:pt x="88" y="80"/>
                  <a:pt x="88" y="80"/>
                </a:cubicBezTo>
                <a:cubicBezTo>
                  <a:pt x="81" y="87"/>
                  <a:pt x="81" y="87"/>
                  <a:pt x="81" y="87"/>
                </a:cubicBezTo>
                <a:cubicBezTo>
                  <a:pt x="81" y="104"/>
                  <a:pt x="81" y="104"/>
                  <a:pt x="81" y="104"/>
                </a:cubicBezTo>
                <a:cubicBezTo>
                  <a:pt x="88" y="111"/>
                  <a:pt x="88" y="111"/>
                  <a:pt x="88" y="111"/>
                </a:cubicBezTo>
                <a:lnTo>
                  <a:pt x="89" y="111"/>
                </a:lnTo>
                <a:close/>
                <a:moveTo>
                  <a:pt x="89" y="172"/>
                </a:moveTo>
                <a:cubicBezTo>
                  <a:pt x="89" y="142"/>
                  <a:pt x="89" y="142"/>
                  <a:pt x="89" y="142"/>
                </a:cubicBezTo>
                <a:cubicBezTo>
                  <a:pt x="88" y="142"/>
                  <a:pt x="88" y="142"/>
                  <a:pt x="88" y="142"/>
                </a:cubicBezTo>
                <a:cubicBezTo>
                  <a:pt x="81" y="148"/>
                  <a:pt x="81" y="148"/>
                  <a:pt x="81" y="148"/>
                </a:cubicBezTo>
                <a:cubicBezTo>
                  <a:pt x="81" y="166"/>
                  <a:pt x="81" y="166"/>
                  <a:pt x="81" y="166"/>
                </a:cubicBezTo>
                <a:cubicBezTo>
                  <a:pt x="88" y="172"/>
                  <a:pt x="88" y="172"/>
                  <a:pt x="88" y="172"/>
                </a:cubicBezTo>
                <a:lnTo>
                  <a:pt x="89" y="172"/>
                </a:lnTo>
                <a:close/>
                <a:moveTo>
                  <a:pt x="73" y="204"/>
                </a:moveTo>
                <a:cubicBezTo>
                  <a:pt x="73" y="234"/>
                  <a:pt x="73" y="234"/>
                  <a:pt x="73" y="234"/>
                </a:cubicBezTo>
                <a:cubicBezTo>
                  <a:pt x="75" y="234"/>
                  <a:pt x="75" y="234"/>
                  <a:pt x="75" y="234"/>
                </a:cubicBezTo>
                <a:cubicBezTo>
                  <a:pt x="81" y="228"/>
                  <a:pt x="81" y="228"/>
                  <a:pt x="81" y="228"/>
                </a:cubicBezTo>
                <a:cubicBezTo>
                  <a:pt x="81" y="210"/>
                  <a:pt x="81" y="210"/>
                  <a:pt x="81" y="210"/>
                </a:cubicBezTo>
                <a:cubicBezTo>
                  <a:pt x="75" y="204"/>
                  <a:pt x="75" y="204"/>
                  <a:pt x="75" y="204"/>
                </a:cubicBezTo>
                <a:lnTo>
                  <a:pt x="73" y="204"/>
                </a:lnTo>
                <a:close/>
                <a:moveTo>
                  <a:pt x="89" y="234"/>
                </a:moveTo>
                <a:cubicBezTo>
                  <a:pt x="89" y="204"/>
                  <a:pt x="89" y="204"/>
                  <a:pt x="89" y="204"/>
                </a:cubicBezTo>
                <a:cubicBezTo>
                  <a:pt x="88" y="204"/>
                  <a:pt x="88" y="204"/>
                  <a:pt x="88" y="204"/>
                </a:cubicBezTo>
                <a:cubicBezTo>
                  <a:pt x="81" y="210"/>
                  <a:pt x="81" y="210"/>
                  <a:pt x="81" y="210"/>
                </a:cubicBezTo>
                <a:cubicBezTo>
                  <a:pt x="81" y="228"/>
                  <a:pt x="81" y="228"/>
                  <a:pt x="81" y="228"/>
                </a:cubicBezTo>
                <a:cubicBezTo>
                  <a:pt x="88" y="234"/>
                  <a:pt x="88" y="234"/>
                  <a:pt x="88" y="234"/>
                </a:cubicBezTo>
                <a:lnTo>
                  <a:pt x="89" y="234"/>
                </a:lnTo>
                <a:close/>
                <a:moveTo>
                  <a:pt x="89" y="203"/>
                </a:moveTo>
                <a:cubicBezTo>
                  <a:pt x="89" y="173"/>
                  <a:pt x="89" y="173"/>
                  <a:pt x="89" y="173"/>
                </a:cubicBezTo>
                <a:cubicBezTo>
                  <a:pt x="88" y="173"/>
                  <a:pt x="88" y="173"/>
                  <a:pt x="88" y="173"/>
                </a:cubicBezTo>
                <a:cubicBezTo>
                  <a:pt x="81" y="179"/>
                  <a:pt x="81" y="179"/>
                  <a:pt x="81" y="179"/>
                </a:cubicBezTo>
                <a:cubicBezTo>
                  <a:pt x="81" y="197"/>
                  <a:pt x="81" y="197"/>
                  <a:pt x="81" y="197"/>
                </a:cubicBezTo>
                <a:cubicBezTo>
                  <a:pt x="88" y="203"/>
                  <a:pt x="88" y="203"/>
                  <a:pt x="88" y="203"/>
                </a:cubicBezTo>
                <a:lnTo>
                  <a:pt x="89" y="203"/>
                </a:lnTo>
                <a:close/>
                <a:moveTo>
                  <a:pt x="90" y="265"/>
                </a:moveTo>
                <a:cubicBezTo>
                  <a:pt x="105" y="265"/>
                  <a:pt x="105" y="265"/>
                  <a:pt x="105" y="265"/>
                </a:cubicBezTo>
                <a:cubicBezTo>
                  <a:pt x="105" y="235"/>
                  <a:pt x="105" y="235"/>
                  <a:pt x="105" y="235"/>
                </a:cubicBezTo>
                <a:cubicBezTo>
                  <a:pt x="90" y="235"/>
                  <a:pt x="90" y="235"/>
                  <a:pt x="90" y="235"/>
                </a:cubicBezTo>
                <a:lnTo>
                  <a:pt x="90" y="265"/>
                </a:lnTo>
                <a:close/>
                <a:moveTo>
                  <a:pt x="105" y="173"/>
                </a:moveTo>
                <a:cubicBezTo>
                  <a:pt x="90" y="173"/>
                  <a:pt x="90" y="173"/>
                  <a:pt x="90" y="173"/>
                </a:cubicBezTo>
                <a:cubicBezTo>
                  <a:pt x="90" y="203"/>
                  <a:pt x="90" y="203"/>
                  <a:pt x="90" y="203"/>
                </a:cubicBezTo>
                <a:cubicBezTo>
                  <a:pt x="105" y="203"/>
                  <a:pt x="105" y="203"/>
                  <a:pt x="105" y="203"/>
                </a:cubicBezTo>
                <a:lnTo>
                  <a:pt x="105" y="173"/>
                </a:lnTo>
                <a:close/>
                <a:moveTo>
                  <a:pt x="105" y="142"/>
                </a:moveTo>
                <a:cubicBezTo>
                  <a:pt x="90" y="142"/>
                  <a:pt x="90" y="142"/>
                  <a:pt x="90" y="142"/>
                </a:cubicBezTo>
                <a:cubicBezTo>
                  <a:pt x="90" y="172"/>
                  <a:pt x="90" y="172"/>
                  <a:pt x="90" y="172"/>
                </a:cubicBezTo>
                <a:cubicBezTo>
                  <a:pt x="105" y="172"/>
                  <a:pt x="105" y="172"/>
                  <a:pt x="105" y="172"/>
                </a:cubicBezTo>
                <a:lnTo>
                  <a:pt x="105" y="142"/>
                </a:lnTo>
                <a:close/>
                <a:moveTo>
                  <a:pt x="89" y="80"/>
                </a:moveTo>
                <a:cubicBezTo>
                  <a:pt x="89" y="49"/>
                  <a:pt x="89" y="49"/>
                  <a:pt x="89" y="49"/>
                </a:cubicBezTo>
                <a:cubicBezTo>
                  <a:pt x="88" y="49"/>
                  <a:pt x="88" y="49"/>
                  <a:pt x="88" y="49"/>
                </a:cubicBezTo>
                <a:cubicBezTo>
                  <a:pt x="81" y="56"/>
                  <a:pt x="81" y="56"/>
                  <a:pt x="81" y="56"/>
                </a:cubicBezTo>
                <a:cubicBezTo>
                  <a:pt x="81" y="73"/>
                  <a:pt x="81" y="73"/>
                  <a:pt x="81" y="73"/>
                </a:cubicBezTo>
                <a:cubicBezTo>
                  <a:pt x="88" y="80"/>
                  <a:pt x="88" y="80"/>
                  <a:pt x="88" y="80"/>
                </a:cubicBezTo>
                <a:lnTo>
                  <a:pt x="89" y="80"/>
                </a:lnTo>
                <a:close/>
                <a:moveTo>
                  <a:pt x="73" y="235"/>
                </a:moveTo>
                <a:cubicBezTo>
                  <a:pt x="73" y="265"/>
                  <a:pt x="73" y="265"/>
                  <a:pt x="73" y="265"/>
                </a:cubicBezTo>
                <a:cubicBezTo>
                  <a:pt x="75" y="265"/>
                  <a:pt x="75" y="265"/>
                  <a:pt x="75" y="265"/>
                </a:cubicBezTo>
                <a:cubicBezTo>
                  <a:pt x="81" y="258"/>
                  <a:pt x="81" y="258"/>
                  <a:pt x="81" y="258"/>
                </a:cubicBezTo>
                <a:cubicBezTo>
                  <a:pt x="81" y="241"/>
                  <a:pt x="81" y="241"/>
                  <a:pt x="81" y="241"/>
                </a:cubicBezTo>
                <a:cubicBezTo>
                  <a:pt x="75" y="235"/>
                  <a:pt x="75" y="235"/>
                  <a:pt x="75" y="235"/>
                </a:cubicBezTo>
                <a:lnTo>
                  <a:pt x="73" y="235"/>
                </a:lnTo>
                <a:close/>
                <a:moveTo>
                  <a:pt x="105" y="80"/>
                </a:moveTo>
                <a:cubicBezTo>
                  <a:pt x="90" y="80"/>
                  <a:pt x="90" y="80"/>
                  <a:pt x="90" y="80"/>
                </a:cubicBezTo>
                <a:cubicBezTo>
                  <a:pt x="90" y="111"/>
                  <a:pt x="90" y="111"/>
                  <a:pt x="90" y="111"/>
                </a:cubicBezTo>
                <a:cubicBezTo>
                  <a:pt x="105" y="111"/>
                  <a:pt x="105" y="111"/>
                  <a:pt x="105" y="111"/>
                </a:cubicBezTo>
                <a:lnTo>
                  <a:pt x="105" y="80"/>
                </a:lnTo>
                <a:close/>
                <a:moveTo>
                  <a:pt x="105" y="111"/>
                </a:moveTo>
                <a:cubicBezTo>
                  <a:pt x="90" y="111"/>
                  <a:pt x="90" y="111"/>
                  <a:pt x="90" y="111"/>
                </a:cubicBezTo>
                <a:cubicBezTo>
                  <a:pt x="90" y="141"/>
                  <a:pt x="90" y="141"/>
                  <a:pt x="90" y="141"/>
                </a:cubicBezTo>
                <a:cubicBezTo>
                  <a:pt x="105" y="141"/>
                  <a:pt x="105" y="141"/>
                  <a:pt x="105" y="141"/>
                </a:cubicBezTo>
                <a:lnTo>
                  <a:pt x="105" y="111"/>
                </a:lnTo>
                <a:close/>
                <a:moveTo>
                  <a:pt x="122" y="265"/>
                </a:moveTo>
                <a:cubicBezTo>
                  <a:pt x="137" y="265"/>
                  <a:pt x="137" y="265"/>
                  <a:pt x="137" y="265"/>
                </a:cubicBezTo>
                <a:cubicBezTo>
                  <a:pt x="137" y="235"/>
                  <a:pt x="137" y="235"/>
                  <a:pt x="137" y="235"/>
                </a:cubicBezTo>
                <a:cubicBezTo>
                  <a:pt x="122" y="235"/>
                  <a:pt x="122" y="235"/>
                  <a:pt x="122" y="235"/>
                </a:cubicBezTo>
                <a:lnTo>
                  <a:pt x="122" y="265"/>
                </a:lnTo>
                <a:close/>
                <a:moveTo>
                  <a:pt x="138" y="80"/>
                </a:moveTo>
                <a:cubicBezTo>
                  <a:pt x="138" y="111"/>
                  <a:pt x="138" y="111"/>
                  <a:pt x="138" y="111"/>
                </a:cubicBezTo>
                <a:cubicBezTo>
                  <a:pt x="139" y="111"/>
                  <a:pt x="139" y="111"/>
                  <a:pt x="139" y="111"/>
                </a:cubicBezTo>
                <a:cubicBezTo>
                  <a:pt x="145" y="104"/>
                  <a:pt x="145" y="104"/>
                  <a:pt x="145" y="104"/>
                </a:cubicBezTo>
                <a:cubicBezTo>
                  <a:pt x="145" y="87"/>
                  <a:pt x="145" y="87"/>
                  <a:pt x="145" y="87"/>
                </a:cubicBezTo>
                <a:cubicBezTo>
                  <a:pt x="139" y="80"/>
                  <a:pt x="139" y="80"/>
                  <a:pt x="139" y="80"/>
                </a:cubicBezTo>
                <a:lnTo>
                  <a:pt x="138" y="80"/>
                </a:lnTo>
                <a:close/>
                <a:moveTo>
                  <a:pt x="138" y="142"/>
                </a:moveTo>
                <a:cubicBezTo>
                  <a:pt x="138" y="172"/>
                  <a:pt x="138" y="172"/>
                  <a:pt x="138" y="172"/>
                </a:cubicBezTo>
                <a:cubicBezTo>
                  <a:pt x="139" y="172"/>
                  <a:pt x="139" y="172"/>
                  <a:pt x="139" y="172"/>
                </a:cubicBezTo>
                <a:cubicBezTo>
                  <a:pt x="145" y="166"/>
                  <a:pt x="145" y="166"/>
                  <a:pt x="145" y="166"/>
                </a:cubicBezTo>
                <a:cubicBezTo>
                  <a:pt x="145" y="148"/>
                  <a:pt x="145" y="148"/>
                  <a:pt x="145" y="148"/>
                </a:cubicBezTo>
                <a:cubicBezTo>
                  <a:pt x="139" y="142"/>
                  <a:pt x="139" y="142"/>
                  <a:pt x="139" y="142"/>
                </a:cubicBezTo>
                <a:lnTo>
                  <a:pt x="138" y="142"/>
                </a:lnTo>
                <a:close/>
                <a:moveTo>
                  <a:pt x="107" y="49"/>
                </a:moveTo>
                <a:cubicBezTo>
                  <a:pt x="113" y="43"/>
                  <a:pt x="113" y="43"/>
                  <a:pt x="113" y="43"/>
                </a:cubicBezTo>
                <a:cubicBezTo>
                  <a:pt x="113" y="25"/>
                  <a:pt x="113" y="25"/>
                  <a:pt x="113" y="25"/>
                </a:cubicBezTo>
                <a:cubicBezTo>
                  <a:pt x="107" y="19"/>
                  <a:pt x="107" y="19"/>
                  <a:pt x="107" y="19"/>
                </a:cubicBezTo>
                <a:cubicBezTo>
                  <a:pt x="105" y="19"/>
                  <a:pt x="105" y="19"/>
                  <a:pt x="105" y="19"/>
                </a:cubicBezTo>
                <a:cubicBezTo>
                  <a:pt x="105" y="49"/>
                  <a:pt x="105" y="49"/>
                  <a:pt x="105" y="49"/>
                </a:cubicBezTo>
                <a:lnTo>
                  <a:pt x="107" y="49"/>
                </a:lnTo>
                <a:close/>
                <a:moveTo>
                  <a:pt x="138" y="111"/>
                </a:moveTo>
                <a:cubicBezTo>
                  <a:pt x="138" y="141"/>
                  <a:pt x="138" y="141"/>
                  <a:pt x="138" y="141"/>
                </a:cubicBezTo>
                <a:cubicBezTo>
                  <a:pt x="139" y="141"/>
                  <a:pt x="139" y="141"/>
                  <a:pt x="139" y="141"/>
                </a:cubicBezTo>
                <a:cubicBezTo>
                  <a:pt x="145" y="135"/>
                  <a:pt x="145" y="135"/>
                  <a:pt x="145" y="135"/>
                </a:cubicBezTo>
                <a:cubicBezTo>
                  <a:pt x="145" y="117"/>
                  <a:pt x="145" y="117"/>
                  <a:pt x="145" y="117"/>
                </a:cubicBezTo>
                <a:cubicBezTo>
                  <a:pt x="139" y="111"/>
                  <a:pt x="139" y="111"/>
                  <a:pt x="139" y="111"/>
                </a:cubicBezTo>
                <a:lnTo>
                  <a:pt x="138" y="111"/>
                </a:lnTo>
                <a:close/>
                <a:moveTo>
                  <a:pt x="139" y="49"/>
                </a:moveTo>
                <a:cubicBezTo>
                  <a:pt x="145" y="43"/>
                  <a:pt x="145" y="43"/>
                  <a:pt x="145" y="43"/>
                </a:cubicBezTo>
                <a:cubicBezTo>
                  <a:pt x="145" y="25"/>
                  <a:pt x="145" y="25"/>
                  <a:pt x="145" y="25"/>
                </a:cubicBezTo>
                <a:cubicBezTo>
                  <a:pt x="139" y="19"/>
                  <a:pt x="139" y="19"/>
                  <a:pt x="139" y="19"/>
                </a:cubicBezTo>
                <a:cubicBezTo>
                  <a:pt x="138" y="19"/>
                  <a:pt x="138" y="19"/>
                  <a:pt x="138" y="19"/>
                </a:cubicBezTo>
                <a:cubicBezTo>
                  <a:pt x="138" y="49"/>
                  <a:pt x="138" y="49"/>
                  <a:pt x="138" y="49"/>
                </a:cubicBezTo>
                <a:lnTo>
                  <a:pt x="139" y="49"/>
                </a:lnTo>
                <a:close/>
                <a:moveTo>
                  <a:pt x="113" y="25"/>
                </a:moveTo>
                <a:cubicBezTo>
                  <a:pt x="113" y="43"/>
                  <a:pt x="113" y="43"/>
                  <a:pt x="113" y="43"/>
                </a:cubicBezTo>
                <a:cubicBezTo>
                  <a:pt x="120" y="49"/>
                  <a:pt x="120" y="49"/>
                  <a:pt x="120" y="49"/>
                </a:cubicBezTo>
                <a:cubicBezTo>
                  <a:pt x="121" y="49"/>
                  <a:pt x="121" y="49"/>
                  <a:pt x="121" y="49"/>
                </a:cubicBezTo>
                <a:cubicBezTo>
                  <a:pt x="121" y="19"/>
                  <a:pt x="121" y="19"/>
                  <a:pt x="121" y="19"/>
                </a:cubicBezTo>
                <a:cubicBezTo>
                  <a:pt x="120" y="19"/>
                  <a:pt x="120" y="19"/>
                  <a:pt x="120" y="19"/>
                </a:cubicBezTo>
                <a:lnTo>
                  <a:pt x="113" y="25"/>
                </a:lnTo>
                <a:close/>
                <a:moveTo>
                  <a:pt x="122" y="49"/>
                </a:moveTo>
                <a:cubicBezTo>
                  <a:pt x="137" y="49"/>
                  <a:pt x="137" y="49"/>
                  <a:pt x="137" y="49"/>
                </a:cubicBezTo>
                <a:cubicBezTo>
                  <a:pt x="137" y="19"/>
                  <a:pt x="137" y="19"/>
                  <a:pt x="137" y="19"/>
                </a:cubicBezTo>
                <a:cubicBezTo>
                  <a:pt x="122" y="19"/>
                  <a:pt x="122" y="19"/>
                  <a:pt x="122" y="19"/>
                </a:cubicBezTo>
                <a:lnTo>
                  <a:pt x="122" y="49"/>
                </a:lnTo>
                <a:close/>
                <a:moveTo>
                  <a:pt x="138" y="49"/>
                </a:moveTo>
                <a:cubicBezTo>
                  <a:pt x="138" y="80"/>
                  <a:pt x="138" y="80"/>
                  <a:pt x="138" y="80"/>
                </a:cubicBezTo>
                <a:cubicBezTo>
                  <a:pt x="139" y="80"/>
                  <a:pt x="139" y="80"/>
                  <a:pt x="139" y="80"/>
                </a:cubicBezTo>
                <a:cubicBezTo>
                  <a:pt x="145" y="73"/>
                  <a:pt x="145" y="73"/>
                  <a:pt x="145" y="73"/>
                </a:cubicBezTo>
                <a:cubicBezTo>
                  <a:pt x="145" y="56"/>
                  <a:pt x="145" y="56"/>
                  <a:pt x="145" y="56"/>
                </a:cubicBezTo>
                <a:cubicBezTo>
                  <a:pt x="139" y="49"/>
                  <a:pt x="139" y="49"/>
                  <a:pt x="139" y="49"/>
                </a:cubicBezTo>
                <a:lnTo>
                  <a:pt x="138" y="49"/>
                </a:lnTo>
                <a:close/>
                <a:moveTo>
                  <a:pt x="73" y="49"/>
                </a:moveTo>
                <a:cubicBezTo>
                  <a:pt x="73" y="80"/>
                  <a:pt x="73" y="80"/>
                  <a:pt x="73" y="80"/>
                </a:cubicBezTo>
                <a:cubicBezTo>
                  <a:pt x="75" y="80"/>
                  <a:pt x="75" y="80"/>
                  <a:pt x="75" y="80"/>
                </a:cubicBezTo>
                <a:cubicBezTo>
                  <a:pt x="81" y="73"/>
                  <a:pt x="81" y="73"/>
                  <a:pt x="81" y="73"/>
                </a:cubicBezTo>
                <a:cubicBezTo>
                  <a:pt x="81" y="56"/>
                  <a:pt x="81" y="56"/>
                  <a:pt x="81" y="56"/>
                </a:cubicBezTo>
                <a:cubicBezTo>
                  <a:pt x="75" y="49"/>
                  <a:pt x="75" y="49"/>
                  <a:pt x="75" y="49"/>
                </a:cubicBezTo>
                <a:lnTo>
                  <a:pt x="73" y="49"/>
                </a:lnTo>
                <a:close/>
                <a:moveTo>
                  <a:pt x="73" y="80"/>
                </a:moveTo>
                <a:cubicBezTo>
                  <a:pt x="73" y="111"/>
                  <a:pt x="73" y="111"/>
                  <a:pt x="73" y="111"/>
                </a:cubicBezTo>
                <a:cubicBezTo>
                  <a:pt x="75" y="111"/>
                  <a:pt x="75" y="111"/>
                  <a:pt x="75" y="111"/>
                </a:cubicBezTo>
                <a:cubicBezTo>
                  <a:pt x="81" y="104"/>
                  <a:pt x="81" y="104"/>
                  <a:pt x="81" y="104"/>
                </a:cubicBezTo>
                <a:cubicBezTo>
                  <a:pt x="81" y="87"/>
                  <a:pt x="81" y="87"/>
                  <a:pt x="81" y="87"/>
                </a:cubicBezTo>
                <a:cubicBezTo>
                  <a:pt x="75" y="80"/>
                  <a:pt x="75" y="80"/>
                  <a:pt x="75" y="80"/>
                </a:cubicBezTo>
                <a:lnTo>
                  <a:pt x="73" y="80"/>
                </a:lnTo>
                <a:close/>
                <a:moveTo>
                  <a:pt x="73" y="111"/>
                </a:moveTo>
                <a:cubicBezTo>
                  <a:pt x="73" y="141"/>
                  <a:pt x="73" y="141"/>
                  <a:pt x="73" y="141"/>
                </a:cubicBezTo>
                <a:cubicBezTo>
                  <a:pt x="75" y="141"/>
                  <a:pt x="75" y="141"/>
                  <a:pt x="75" y="141"/>
                </a:cubicBezTo>
                <a:cubicBezTo>
                  <a:pt x="81" y="135"/>
                  <a:pt x="81" y="135"/>
                  <a:pt x="81" y="135"/>
                </a:cubicBezTo>
                <a:cubicBezTo>
                  <a:pt x="81" y="117"/>
                  <a:pt x="81" y="117"/>
                  <a:pt x="81" y="117"/>
                </a:cubicBezTo>
                <a:cubicBezTo>
                  <a:pt x="75" y="111"/>
                  <a:pt x="75" y="111"/>
                  <a:pt x="75" y="111"/>
                </a:cubicBezTo>
                <a:lnTo>
                  <a:pt x="73" y="111"/>
                </a:lnTo>
                <a:close/>
                <a:moveTo>
                  <a:pt x="138" y="204"/>
                </a:moveTo>
                <a:cubicBezTo>
                  <a:pt x="138" y="234"/>
                  <a:pt x="138" y="234"/>
                  <a:pt x="138" y="234"/>
                </a:cubicBezTo>
                <a:cubicBezTo>
                  <a:pt x="139" y="234"/>
                  <a:pt x="139" y="234"/>
                  <a:pt x="139" y="234"/>
                </a:cubicBezTo>
                <a:cubicBezTo>
                  <a:pt x="145" y="228"/>
                  <a:pt x="145" y="228"/>
                  <a:pt x="145" y="228"/>
                </a:cubicBezTo>
                <a:cubicBezTo>
                  <a:pt x="145" y="210"/>
                  <a:pt x="145" y="210"/>
                  <a:pt x="145" y="210"/>
                </a:cubicBezTo>
                <a:cubicBezTo>
                  <a:pt x="139" y="204"/>
                  <a:pt x="139" y="204"/>
                  <a:pt x="139" y="204"/>
                </a:cubicBezTo>
                <a:lnTo>
                  <a:pt x="138" y="204"/>
                </a:lnTo>
                <a:close/>
                <a:moveTo>
                  <a:pt x="138" y="235"/>
                </a:moveTo>
                <a:cubicBezTo>
                  <a:pt x="138" y="265"/>
                  <a:pt x="138" y="265"/>
                  <a:pt x="138" y="265"/>
                </a:cubicBezTo>
                <a:cubicBezTo>
                  <a:pt x="139" y="265"/>
                  <a:pt x="139" y="265"/>
                  <a:pt x="139" y="265"/>
                </a:cubicBezTo>
                <a:cubicBezTo>
                  <a:pt x="145" y="258"/>
                  <a:pt x="145" y="258"/>
                  <a:pt x="145" y="258"/>
                </a:cubicBezTo>
                <a:cubicBezTo>
                  <a:pt x="145" y="241"/>
                  <a:pt x="145" y="241"/>
                  <a:pt x="145" y="241"/>
                </a:cubicBezTo>
                <a:cubicBezTo>
                  <a:pt x="139" y="235"/>
                  <a:pt x="139" y="235"/>
                  <a:pt x="139" y="235"/>
                </a:cubicBezTo>
                <a:lnTo>
                  <a:pt x="138" y="235"/>
                </a:lnTo>
                <a:close/>
                <a:moveTo>
                  <a:pt x="138" y="173"/>
                </a:moveTo>
                <a:cubicBezTo>
                  <a:pt x="138" y="203"/>
                  <a:pt x="138" y="203"/>
                  <a:pt x="138" y="203"/>
                </a:cubicBezTo>
                <a:cubicBezTo>
                  <a:pt x="139" y="203"/>
                  <a:pt x="139" y="203"/>
                  <a:pt x="139" y="203"/>
                </a:cubicBezTo>
                <a:cubicBezTo>
                  <a:pt x="145" y="197"/>
                  <a:pt x="145" y="197"/>
                  <a:pt x="145" y="197"/>
                </a:cubicBezTo>
                <a:cubicBezTo>
                  <a:pt x="145" y="179"/>
                  <a:pt x="145" y="179"/>
                  <a:pt x="145" y="179"/>
                </a:cubicBezTo>
                <a:cubicBezTo>
                  <a:pt x="139" y="173"/>
                  <a:pt x="139" y="173"/>
                  <a:pt x="139" y="173"/>
                </a:cubicBezTo>
                <a:lnTo>
                  <a:pt x="138" y="173"/>
                </a:lnTo>
                <a:close/>
                <a:moveTo>
                  <a:pt x="137" y="111"/>
                </a:moveTo>
                <a:cubicBezTo>
                  <a:pt x="122" y="111"/>
                  <a:pt x="122" y="111"/>
                  <a:pt x="122" y="111"/>
                </a:cubicBezTo>
                <a:cubicBezTo>
                  <a:pt x="122" y="141"/>
                  <a:pt x="122" y="141"/>
                  <a:pt x="122" y="141"/>
                </a:cubicBezTo>
                <a:cubicBezTo>
                  <a:pt x="137" y="141"/>
                  <a:pt x="137" y="141"/>
                  <a:pt x="137" y="141"/>
                </a:cubicBezTo>
                <a:lnTo>
                  <a:pt x="137" y="111"/>
                </a:lnTo>
                <a:close/>
                <a:moveTo>
                  <a:pt x="137" y="142"/>
                </a:moveTo>
                <a:cubicBezTo>
                  <a:pt x="122" y="142"/>
                  <a:pt x="122" y="142"/>
                  <a:pt x="122" y="142"/>
                </a:cubicBezTo>
                <a:cubicBezTo>
                  <a:pt x="122" y="172"/>
                  <a:pt x="122" y="172"/>
                  <a:pt x="122" y="172"/>
                </a:cubicBezTo>
                <a:cubicBezTo>
                  <a:pt x="137" y="172"/>
                  <a:pt x="137" y="172"/>
                  <a:pt x="137" y="172"/>
                </a:cubicBezTo>
                <a:lnTo>
                  <a:pt x="137" y="142"/>
                </a:lnTo>
                <a:close/>
                <a:moveTo>
                  <a:pt x="137" y="80"/>
                </a:moveTo>
                <a:cubicBezTo>
                  <a:pt x="122" y="80"/>
                  <a:pt x="122" y="80"/>
                  <a:pt x="122" y="80"/>
                </a:cubicBezTo>
                <a:cubicBezTo>
                  <a:pt x="122" y="111"/>
                  <a:pt x="122" y="111"/>
                  <a:pt x="122" y="111"/>
                </a:cubicBezTo>
                <a:cubicBezTo>
                  <a:pt x="137" y="111"/>
                  <a:pt x="137" y="111"/>
                  <a:pt x="137" y="111"/>
                </a:cubicBezTo>
                <a:lnTo>
                  <a:pt x="137" y="80"/>
                </a:lnTo>
                <a:close/>
                <a:moveTo>
                  <a:pt x="121" y="173"/>
                </a:moveTo>
                <a:cubicBezTo>
                  <a:pt x="120" y="173"/>
                  <a:pt x="120" y="173"/>
                  <a:pt x="120" y="173"/>
                </a:cubicBezTo>
                <a:cubicBezTo>
                  <a:pt x="113" y="179"/>
                  <a:pt x="113" y="179"/>
                  <a:pt x="113" y="179"/>
                </a:cubicBezTo>
                <a:cubicBezTo>
                  <a:pt x="113" y="197"/>
                  <a:pt x="113" y="197"/>
                  <a:pt x="113" y="197"/>
                </a:cubicBezTo>
                <a:cubicBezTo>
                  <a:pt x="120" y="203"/>
                  <a:pt x="120" y="203"/>
                  <a:pt x="120" y="203"/>
                </a:cubicBezTo>
                <a:cubicBezTo>
                  <a:pt x="121" y="203"/>
                  <a:pt x="121" y="203"/>
                  <a:pt x="121" y="203"/>
                </a:cubicBezTo>
                <a:lnTo>
                  <a:pt x="121" y="173"/>
                </a:lnTo>
                <a:close/>
                <a:moveTo>
                  <a:pt x="137" y="49"/>
                </a:moveTo>
                <a:cubicBezTo>
                  <a:pt x="122" y="49"/>
                  <a:pt x="122" y="49"/>
                  <a:pt x="122" y="49"/>
                </a:cubicBezTo>
                <a:cubicBezTo>
                  <a:pt x="122" y="80"/>
                  <a:pt x="122" y="80"/>
                  <a:pt x="122" y="80"/>
                </a:cubicBezTo>
                <a:cubicBezTo>
                  <a:pt x="137" y="80"/>
                  <a:pt x="137" y="80"/>
                  <a:pt x="137" y="80"/>
                </a:cubicBezTo>
                <a:lnTo>
                  <a:pt x="137" y="49"/>
                </a:lnTo>
                <a:close/>
                <a:moveTo>
                  <a:pt x="121" y="204"/>
                </a:moveTo>
                <a:cubicBezTo>
                  <a:pt x="120" y="204"/>
                  <a:pt x="120" y="204"/>
                  <a:pt x="120" y="204"/>
                </a:cubicBezTo>
                <a:cubicBezTo>
                  <a:pt x="113" y="210"/>
                  <a:pt x="113" y="210"/>
                  <a:pt x="113" y="210"/>
                </a:cubicBezTo>
                <a:cubicBezTo>
                  <a:pt x="113" y="228"/>
                  <a:pt x="113" y="228"/>
                  <a:pt x="113" y="228"/>
                </a:cubicBezTo>
                <a:cubicBezTo>
                  <a:pt x="120" y="234"/>
                  <a:pt x="120" y="234"/>
                  <a:pt x="120" y="234"/>
                </a:cubicBezTo>
                <a:cubicBezTo>
                  <a:pt x="121" y="234"/>
                  <a:pt x="121" y="234"/>
                  <a:pt x="121" y="234"/>
                </a:cubicBezTo>
                <a:lnTo>
                  <a:pt x="121" y="204"/>
                </a:lnTo>
                <a:close/>
                <a:moveTo>
                  <a:pt x="113" y="241"/>
                </a:moveTo>
                <a:cubicBezTo>
                  <a:pt x="113" y="258"/>
                  <a:pt x="113" y="258"/>
                  <a:pt x="113" y="258"/>
                </a:cubicBezTo>
                <a:cubicBezTo>
                  <a:pt x="120" y="265"/>
                  <a:pt x="120" y="265"/>
                  <a:pt x="120" y="265"/>
                </a:cubicBezTo>
                <a:cubicBezTo>
                  <a:pt x="121" y="265"/>
                  <a:pt x="121" y="265"/>
                  <a:pt x="121" y="265"/>
                </a:cubicBezTo>
                <a:cubicBezTo>
                  <a:pt x="121" y="235"/>
                  <a:pt x="121" y="235"/>
                  <a:pt x="121" y="235"/>
                </a:cubicBezTo>
                <a:cubicBezTo>
                  <a:pt x="120" y="235"/>
                  <a:pt x="120" y="235"/>
                  <a:pt x="120" y="235"/>
                </a:cubicBezTo>
                <a:lnTo>
                  <a:pt x="113" y="241"/>
                </a:lnTo>
                <a:close/>
                <a:moveTo>
                  <a:pt x="89" y="49"/>
                </a:moveTo>
                <a:cubicBezTo>
                  <a:pt x="89" y="19"/>
                  <a:pt x="89" y="19"/>
                  <a:pt x="89" y="19"/>
                </a:cubicBezTo>
                <a:cubicBezTo>
                  <a:pt x="88" y="19"/>
                  <a:pt x="88" y="19"/>
                  <a:pt x="88" y="19"/>
                </a:cubicBezTo>
                <a:cubicBezTo>
                  <a:pt x="81" y="25"/>
                  <a:pt x="81" y="25"/>
                  <a:pt x="81" y="25"/>
                </a:cubicBezTo>
                <a:cubicBezTo>
                  <a:pt x="81" y="43"/>
                  <a:pt x="81" y="43"/>
                  <a:pt x="81" y="43"/>
                </a:cubicBezTo>
                <a:cubicBezTo>
                  <a:pt x="88" y="49"/>
                  <a:pt x="88" y="49"/>
                  <a:pt x="88" y="49"/>
                </a:cubicBezTo>
                <a:lnTo>
                  <a:pt x="89" y="49"/>
                </a:lnTo>
                <a:close/>
                <a:moveTo>
                  <a:pt x="90" y="15"/>
                </a:moveTo>
                <a:cubicBezTo>
                  <a:pt x="105" y="15"/>
                  <a:pt x="105" y="15"/>
                  <a:pt x="105" y="15"/>
                </a:cubicBezTo>
                <a:cubicBezTo>
                  <a:pt x="105" y="19"/>
                  <a:pt x="105" y="19"/>
                  <a:pt x="105" y="19"/>
                </a:cubicBezTo>
                <a:cubicBezTo>
                  <a:pt x="105" y="19"/>
                  <a:pt x="105" y="19"/>
                  <a:pt x="105" y="19"/>
                </a:cubicBezTo>
                <a:cubicBezTo>
                  <a:pt x="105" y="15"/>
                  <a:pt x="105" y="15"/>
                  <a:pt x="105" y="15"/>
                </a:cubicBezTo>
                <a:cubicBezTo>
                  <a:pt x="121" y="15"/>
                  <a:pt x="121" y="15"/>
                  <a:pt x="121" y="15"/>
                </a:cubicBezTo>
                <a:cubicBezTo>
                  <a:pt x="121" y="19"/>
                  <a:pt x="121" y="19"/>
                  <a:pt x="121" y="19"/>
                </a:cubicBezTo>
                <a:cubicBezTo>
                  <a:pt x="122" y="19"/>
                  <a:pt x="122" y="19"/>
                  <a:pt x="122" y="19"/>
                </a:cubicBezTo>
                <a:cubicBezTo>
                  <a:pt x="122" y="15"/>
                  <a:pt x="122" y="15"/>
                  <a:pt x="122" y="15"/>
                </a:cubicBezTo>
                <a:cubicBezTo>
                  <a:pt x="137" y="15"/>
                  <a:pt x="137" y="15"/>
                  <a:pt x="137" y="15"/>
                </a:cubicBezTo>
                <a:cubicBezTo>
                  <a:pt x="137" y="19"/>
                  <a:pt x="137" y="19"/>
                  <a:pt x="137" y="19"/>
                </a:cubicBezTo>
                <a:cubicBezTo>
                  <a:pt x="138" y="19"/>
                  <a:pt x="138" y="19"/>
                  <a:pt x="138" y="19"/>
                </a:cubicBezTo>
                <a:cubicBezTo>
                  <a:pt x="138" y="14"/>
                  <a:pt x="138" y="14"/>
                  <a:pt x="138" y="14"/>
                </a:cubicBezTo>
                <a:cubicBezTo>
                  <a:pt x="89" y="14"/>
                  <a:pt x="89" y="14"/>
                  <a:pt x="89" y="14"/>
                </a:cubicBezTo>
                <a:cubicBezTo>
                  <a:pt x="89" y="19"/>
                  <a:pt x="89" y="19"/>
                  <a:pt x="89" y="19"/>
                </a:cubicBezTo>
                <a:cubicBezTo>
                  <a:pt x="90" y="19"/>
                  <a:pt x="90" y="19"/>
                  <a:pt x="90" y="19"/>
                </a:cubicBezTo>
                <a:lnTo>
                  <a:pt x="90" y="15"/>
                </a:lnTo>
                <a:close/>
                <a:moveTo>
                  <a:pt x="89" y="265"/>
                </a:moveTo>
                <a:cubicBezTo>
                  <a:pt x="89" y="235"/>
                  <a:pt x="89" y="235"/>
                  <a:pt x="89" y="235"/>
                </a:cubicBezTo>
                <a:cubicBezTo>
                  <a:pt x="88" y="235"/>
                  <a:pt x="88" y="235"/>
                  <a:pt x="88" y="235"/>
                </a:cubicBezTo>
                <a:cubicBezTo>
                  <a:pt x="81" y="241"/>
                  <a:pt x="81" y="241"/>
                  <a:pt x="81" y="241"/>
                </a:cubicBezTo>
                <a:cubicBezTo>
                  <a:pt x="81" y="258"/>
                  <a:pt x="81" y="258"/>
                  <a:pt x="81" y="258"/>
                </a:cubicBezTo>
                <a:cubicBezTo>
                  <a:pt x="88" y="265"/>
                  <a:pt x="88" y="265"/>
                  <a:pt x="88" y="265"/>
                </a:cubicBezTo>
                <a:lnTo>
                  <a:pt x="89" y="265"/>
                </a:lnTo>
                <a:close/>
                <a:moveTo>
                  <a:pt x="90" y="49"/>
                </a:moveTo>
                <a:cubicBezTo>
                  <a:pt x="105" y="49"/>
                  <a:pt x="105" y="49"/>
                  <a:pt x="105" y="49"/>
                </a:cubicBezTo>
                <a:cubicBezTo>
                  <a:pt x="105" y="19"/>
                  <a:pt x="105" y="19"/>
                  <a:pt x="105" y="19"/>
                </a:cubicBezTo>
                <a:cubicBezTo>
                  <a:pt x="90" y="19"/>
                  <a:pt x="90" y="19"/>
                  <a:pt x="90" y="19"/>
                </a:cubicBezTo>
                <a:lnTo>
                  <a:pt x="90" y="49"/>
                </a:lnTo>
                <a:close/>
                <a:moveTo>
                  <a:pt x="73" y="142"/>
                </a:moveTo>
                <a:cubicBezTo>
                  <a:pt x="73" y="172"/>
                  <a:pt x="73" y="172"/>
                  <a:pt x="73" y="172"/>
                </a:cubicBezTo>
                <a:cubicBezTo>
                  <a:pt x="75" y="172"/>
                  <a:pt x="75" y="172"/>
                  <a:pt x="75" y="172"/>
                </a:cubicBezTo>
                <a:cubicBezTo>
                  <a:pt x="81" y="166"/>
                  <a:pt x="81" y="166"/>
                  <a:pt x="81" y="166"/>
                </a:cubicBezTo>
                <a:cubicBezTo>
                  <a:pt x="81" y="148"/>
                  <a:pt x="81" y="148"/>
                  <a:pt x="81" y="148"/>
                </a:cubicBezTo>
                <a:cubicBezTo>
                  <a:pt x="75" y="142"/>
                  <a:pt x="75" y="142"/>
                  <a:pt x="75" y="142"/>
                </a:cubicBezTo>
                <a:lnTo>
                  <a:pt x="73" y="142"/>
                </a:lnTo>
                <a:close/>
                <a:moveTo>
                  <a:pt x="137" y="204"/>
                </a:moveTo>
                <a:cubicBezTo>
                  <a:pt x="122" y="204"/>
                  <a:pt x="122" y="204"/>
                  <a:pt x="122" y="204"/>
                </a:cubicBezTo>
                <a:cubicBezTo>
                  <a:pt x="122" y="234"/>
                  <a:pt x="122" y="234"/>
                  <a:pt x="122" y="234"/>
                </a:cubicBezTo>
                <a:cubicBezTo>
                  <a:pt x="137" y="234"/>
                  <a:pt x="137" y="234"/>
                  <a:pt x="137" y="234"/>
                </a:cubicBezTo>
                <a:lnTo>
                  <a:pt x="137" y="204"/>
                </a:lnTo>
                <a:close/>
                <a:moveTo>
                  <a:pt x="137" y="173"/>
                </a:moveTo>
                <a:cubicBezTo>
                  <a:pt x="122" y="173"/>
                  <a:pt x="122" y="173"/>
                  <a:pt x="122" y="173"/>
                </a:cubicBezTo>
                <a:cubicBezTo>
                  <a:pt x="122" y="203"/>
                  <a:pt x="122" y="203"/>
                  <a:pt x="122" y="203"/>
                </a:cubicBezTo>
                <a:cubicBezTo>
                  <a:pt x="137" y="203"/>
                  <a:pt x="137" y="203"/>
                  <a:pt x="137" y="203"/>
                </a:cubicBezTo>
                <a:lnTo>
                  <a:pt x="137" y="173"/>
                </a:lnTo>
                <a:close/>
                <a:moveTo>
                  <a:pt x="105" y="49"/>
                </a:moveTo>
                <a:cubicBezTo>
                  <a:pt x="90" y="49"/>
                  <a:pt x="90" y="49"/>
                  <a:pt x="90" y="49"/>
                </a:cubicBezTo>
                <a:cubicBezTo>
                  <a:pt x="90" y="80"/>
                  <a:pt x="90" y="80"/>
                  <a:pt x="90" y="80"/>
                </a:cubicBezTo>
                <a:cubicBezTo>
                  <a:pt x="105" y="80"/>
                  <a:pt x="105" y="80"/>
                  <a:pt x="105" y="80"/>
                </a:cubicBezTo>
                <a:lnTo>
                  <a:pt x="105" y="49"/>
                </a:lnTo>
                <a:close/>
                <a:moveTo>
                  <a:pt x="40" y="111"/>
                </a:moveTo>
                <a:cubicBezTo>
                  <a:pt x="25" y="111"/>
                  <a:pt x="25" y="111"/>
                  <a:pt x="25" y="111"/>
                </a:cubicBezTo>
                <a:cubicBezTo>
                  <a:pt x="25" y="141"/>
                  <a:pt x="25" y="141"/>
                  <a:pt x="25" y="141"/>
                </a:cubicBezTo>
                <a:cubicBezTo>
                  <a:pt x="40" y="141"/>
                  <a:pt x="40" y="141"/>
                  <a:pt x="40" y="141"/>
                </a:cubicBezTo>
                <a:lnTo>
                  <a:pt x="40" y="111"/>
                </a:lnTo>
                <a:close/>
                <a:moveTo>
                  <a:pt x="25" y="111"/>
                </a:moveTo>
                <a:cubicBezTo>
                  <a:pt x="25" y="80"/>
                  <a:pt x="25" y="80"/>
                  <a:pt x="25" y="80"/>
                </a:cubicBezTo>
                <a:cubicBezTo>
                  <a:pt x="24" y="80"/>
                  <a:pt x="24" y="80"/>
                  <a:pt x="24" y="80"/>
                </a:cubicBezTo>
                <a:cubicBezTo>
                  <a:pt x="17" y="87"/>
                  <a:pt x="17" y="87"/>
                  <a:pt x="17" y="87"/>
                </a:cubicBezTo>
                <a:cubicBezTo>
                  <a:pt x="17" y="104"/>
                  <a:pt x="17" y="104"/>
                  <a:pt x="17" y="104"/>
                </a:cubicBezTo>
                <a:cubicBezTo>
                  <a:pt x="24" y="111"/>
                  <a:pt x="24" y="111"/>
                  <a:pt x="24" y="111"/>
                </a:cubicBezTo>
                <a:lnTo>
                  <a:pt x="25" y="111"/>
                </a:lnTo>
                <a:close/>
                <a:moveTo>
                  <a:pt x="40" y="173"/>
                </a:moveTo>
                <a:cubicBezTo>
                  <a:pt x="25" y="173"/>
                  <a:pt x="25" y="173"/>
                  <a:pt x="25" y="173"/>
                </a:cubicBezTo>
                <a:cubicBezTo>
                  <a:pt x="25" y="203"/>
                  <a:pt x="25" y="203"/>
                  <a:pt x="25" y="203"/>
                </a:cubicBezTo>
                <a:cubicBezTo>
                  <a:pt x="40" y="203"/>
                  <a:pt x="40" y="203"/>
                  <a:pt x="40" y="203"/>
                </a:cubicBezTo>
                <a:lnTo>
                  <a:pt x="40" y="173"/>
                </a:lnTo>
                <a:close/>
                <a:moveTo>
                  <a:pt x="40" y="80"/>
                </a:moveTo>
                <a:cubicBezTo>
                  <a:pt x="25" y="80"/>
                  <a:pt x="25" y="80"/>
                  <a:pt x="25" y="80"/>
                </a:cubicBezTo>
                <a:cubicBezTo>
                  <a:pt x="25" y="111"/>
                  <a:pt x="25" y="111"/>
                  <a:pt x="25" y="111"/>
                </a:cubicBezTo>
                <a:cubicBezTo>
                  <a:pt x="40" y="111"/>
                  <a:pt x="40" y="111"/>
                  <a:pt x="40" y="111"/>
                </a:cubicBezTo>
                <a:lnTo>
                  <a:pt x="40" y="80"/>
                </a:lnTo>
                <a:close/>
                <a:moveTo>
                  <a:pt x="25" y="80"/>
                </a:moveTo>
                <a:cubicBezTo>
                  <a:pt x="25" y="49"/>
                  <a:pt x="25" y="49"/>
                  <a:pt x="25" y="49"/>
                </a:cubicBezTo>
                <a:cubicBezTo>
                  <a:pt x="24" y="49"/>
                  <a:pt x="24" y="49"/>
                  <a:pt x="24" y="49"/>
                </a:cubicBezTo>
                <a:cubicBezTo>
                  <a:pt x="17" y="56"/>
                  <a:pt x="17" y="56"/>
                  <a:pt x="17" y="56"/>
                </a:cubicBezTo>
                <a:cubicBezTo>
                  <a:pt x="17" y="73"/>
                  <a:pt x="17" y="73"/>
                  <a:pt x="17" y="73"/>
                </a:cubicBezTo>
                <a:cubicBezTo>
                  <a:pt x="24" y="80"/>
                  <a:pt x="24" y="80"/>
                  <a:pt x="24" y="80"/>
                </a:cubicBezTo>
                <a:lnTo>
                  <a:pt x="25" y="80"/>
                </a:lnTo>
                <a:close/>
                <a:moveTo>
                  <a:pt x="25" y="265"/>
                </a:moveTo>
                <a:cubicBezTo>
                  <a:pt x="40" y="265"/>
                  <a:pt x="40" y="265"/>
                  <a:pt x="40" y="265"/>
                </a:cubicBezTo>
                <a:cubicBezTo>
                  <a:pt x="40" y="235"/>
                  <a:pt x="40" y="235"/>
                  <a:pt x="40" y="235"/>
                </a:cubicBezTo>
                <a:cubicBezTo>
                  <a:pt x="25" y="235"/>
                  <a:pt x="25" y="235"/>
                  <a:pt x="25" y="235"/>
                </a:cubicBezTo>
                <a:lnTo>
                  <a:pt x="25" y="265"/>
                </a:lnTo>
                <a:close/>
                <a:moveTo>
                  <a:pt x="105" y="265"/>
                </a:moveTo>
                <a:cubicBezTo>
                  <a:pt x="90" y="265"/>
                  <a:pt x="90" y="265"/>
                  <a:pt x="90" y="265"/>
                </a:cubicBezTo>
                <a:cubicBezTo>
                  <a:pt x="90" y="296"/>
                  <a:pt x="90" y="296"/>
                  <a:pt x="90" y="296"/>
                </a:cubicBezTo>
                <a:cubicBezTo>
                  <a:pt x="105" y="296"/>
                  <a:pt x="105" y="296"/>
                  <a:pt x="105" y="296"/>
                </a:cubicBezTo>
                <a:lnTo>
                  <a:pt x="105" y="265"/>
                </a:lnTo>
                <a:close/>
                <a:moveTo>
                  <a:pt x="40" y="142"/>
                </a:moveTo>
                <a:cubicBezTo>
                  <a:pt x="25" y="142"/>
                  <a:pt x="25" y="142"/>
                  <a:pt x="25" y="142"/>
                </a:cubicBezTo>
                <a:cubicBezTo>
                  <a:pt x="25" y="172"/>
                  <a:pt x="25" y="172"/>
                  <a:pt x="25" y="172"/>
                </a:cubicBezTo>
                <a:cubicBezTo>
                  <a:pt x="40" y="172"/>
                  <a:pt x="40" y="172"/>
                  <a:pt x="40" y="172"/>
                </a:cubicBezTo>
                <a:lnTo>
                  <a:pt x="40" y="142"/>
                </a:lnTo>
                <a:close/>
                <a:moveTo>
                  <a:pt x="43" y="142"/>
                </a:moveTo>
                <a:cubicBezTo>
                  <a:pt x="41" y="142"/>
                  <a:pt x="41" y="142"/>
                  <a:pt x="41" y="142"/>
                </a:cubicBezTo>
                <a:cubicBezTo>
                  <a:pt x="41" y="172"/>
                  <a:pt x="41" y="172"/>
                  <a:pt x="41" y="172"/>
                </a:cubicBezTo>
                <a:cubicBezTo>
                  <a:pt x="43" y="172"/>
                  <a:pt x="43" y="172"/>
                  <a:pt x="43" y="172"/>
                </a:cubicBezTo>
                <a:cubicBezTo>
                  <a:pt x="49" y="166"/>
                  <a:pt x="49" y="166"/>
                  <a:pt x="49" y="166"/>
                </a:cubicBezTo>
                <a:cubicBezTo>
                  <a:pt x="49" y="148"/>
                  <a:pt x="49" y="148"/>
                  <a:pt x="49" y="148"/>
                </a:cubicBezTo>
                <a:lnTo>
                  <a:pt x="43" y="142"/>
                </a:lnTo>
                <a:close/>
                <a:moveTo>
                  <a:pt x="43" y="111"/>
                </a:moveTo>
                <a:cubicBezTo>
                  <a:pt x="41" y="111"/>
                  <a:pt x="41" y="111"/>
                  <a:pt x="41" y="111"/>
                </a:cubicBezTo>
                <a:cubicBezTo>
                  <a:pt x="41" y="141"/>
                  <a:pt x="41" y="141"/>
                  <a:pt x="41" y="141"/>
                </a:cubicBezTo>
                <a:cubicBezTo>
                  <a:pt x="43" y="141"/>
                  <a:pt x="43" y="141"/>
                  <a:pt x="43" y="141"/>
                </a:cubicBezTo>
                <a:cubicBezTo>
                  <a:pt x="49" y="135"/>
                  <a:pt x="49" y="135"/>
                  <a:pt x="49" y="135"/>
                </a:cubicBezTo>
                <a:cubicBezTo>
                  <a:pt x="49" y="117"/>
                  <a:pt x="49" y="117"/>
                  <a:pt x="49" y="117"/>
                </a:cubicBezTo>
                <a:lnTo>
                  <a:pt x="43" y="111"/>
                </a:lnTo>
                <a:close/>
                <a:moveTo>
                  <a:pt x="43" y="173"/>
                </a:moveTo>
                <a:cubicBezTo>
                  <a:pt x="41" y="173"/>
                  <a:pt x="41" y="173"/>
                  <a:pt x="41" y="173"/>
                </a:cubicBezTo>
                <a:cubicBezTo>
                  <a:pt x="41" y="203"/>
                  <a:pt x="41" y="203"/>
                  <a:pt x="41" y="203"/>
                </a:cubicBezTo>
                <a:cubicBezTo>
                  <a:pt x="43" y="203"/>
                  <a:pt x="43" y="203"/>
                  <a:pt x="43" y="203"/>
                </a:cubicBezTo>
                <a:cubicBezTo>
                  <a:pt x="49" y="197"/>
                  <a:pt x="49" y="197"/>
                  <a:pt x="49" y="197"/>
                </a:cubicBezTo>
                <a:cubicBezTo>
                  <a:pt x="49" y="179"/>
                  <a:pt x="49" y="179"/>
                  <a:pt x="49" y="179"/>
                </a:cubicBezTo>
                <a:lnTo>
                  <a:pt x="43" y="173"/>
                </a:lnTo>
                <a:close/>
                <a:moveTo>
                  <a:pt x="43" y="80"/>
                </a:moveTo>
                <a:cubicBezTo>
                  <a:pt x="41" y="80"/>
                  <a:pt x="41" y="80"/>
                  <a:pt x="41" y="80"/>
                </a:cubicBezTo>
                <a:cubicBezTo>
                  <a:pt x="41" y="111"/>
                  <a:pt x="41" y="111"/>
                  <a:pt x="41" y="111"/>
                </a:cubicBezTo>
                <a:cubicBezTo>
                  <a:pt x="43" y="111"/>
                  <a:pt x="43" y="111"/>
                  <a:pt x="43" y="111"/>
                </a:cubicBezTo>
                <a:cubicBezTo>
                  <a:pt x="49" y="104"/>
                  <a:pt x="49" y="104"/>
                  <a:pt x="49" y="104"/>
                </a:cubicBezTo>
                <a:cubicBezTo>
                  <a:pt x="49" y="87"/>
                  <a:pt x="49" y="87"/>
                  <a:pt x="49" y="87"/>
                </a:cubicBezTo>
                <a:lnTo>
                  <a:pt x="43" y="80"/>
                </a:lnTo>
                <a:close/>
                <a:moveTo>
                  <a:pt x="40" y="204"/>
                </a:moveTo>
                <a:cubicBezTo>
                  <a:pt x="25" y="204"/>
                  <a:pt x="25" y="204"/>
                  <a:pt x="25" y="204"/>
                </a:cubicBezTo>
                <a:cubicBezTo>
                  <a:pt x="25" y="234"/>
                  <a:pt x="25" y="234"/>
                  <a:pt x="25" y="234"/>
                </a:cubicBezTo>
                <a:cubicBezTo>
                  <a:pt x="40" y="234"/>
                  <a:pt x="40" y="234"/>
                  <a:pt x="40" y="234"/>
                </a:cubicBezTo>
                <a:lnTo>
                  <a:pt x="40" y="204"/>
                </a:lnTo>
                <a:close/>
                <a:moveTo>
                  <a:pt x="43" y="49"/>
                </a:moveTo>
                <a:cubicBezTo>
                  <a:pt x="41" y="49"/>
                  <a:pt x="41" y="49"/>
                  <a:pt x="41" y="49"/>
                </a:cubicBezTo>
                <a:cubicBezTo>
                  <a:pt x="41" y="80"/>
                  <a:pt x="41" y="80"/>
                  <a:pt x="41" y="80"/>
                </a:cubicBezTo>
                <a:cubicBezTo>
                  <a:pt x="43" y="80"/>
                  <a:pt x="43" y="80"/>
                  <a:pt x="43" y="80"/>
                </a:cubicBezTo>
                <a:cubicBezTo>
                  <a:pt x="49" y="73"/>
                  <a:pt x="49" y="73"/>
                  <a:pt x="49" y="73"/>
                </a:cubicBezTo>
                <a:cubicBezTo>
                  <a:pt x="49" y="56"/>
                  <a:pt x="49" y="56"/>
                  <a:pt x="49" y="56"/>
                </a:cubicBezTo>
                <a:lnTo>
                  <a:pt x="43" y="49"/>
                </a:lnTo>
                <a:close/>
                <a:moveTo>
                  <a:pt x="25" y="296"/>
                </a:moveTo>
                <a:cubicBezTo>
                  <a:pt x="25" y="265"/>
                  <a:pt x="25" y="265"/>
                  <a:pt x="25" y="265"/>
                </a:cubicBezTo>
                <a:cubicBezTo>
                  <a:pt x="24" y="265"/>
                  <a:pt x="24" y="265"/>
                  <a:pt x="24" y="265"/>
                </a:cubicBezTo>
                <a:cubicBezTo>
                  <a:pt x="17" y="272"/>
                  <a:pt x="17" y="272"/>
                  <a:pt x="17" y="272"/>
                </a:cubicBezTo>
                <a:cubicBezTo>
                  <a:pt x="17" y="289"/>
                  <a:pt x="17" y="289"/>
                  <a:pt x="17" y="289"/>
                </a:cubicBezTo>
                <a:cubicBezTo>
                  <a:pt x="24" y="296"/>
                  <a:pt x="24" y="296"/>
                  <a:pt x="24" y="296"/>
                </a:cubicBezTo>
                <a:lnTo>
                  <a:pt x="25" y="296"/>
                </a:lnTo>
                <a:close/>
                <a:moveTo>
                  <a:pt x="73" y="300"/>
                </a:moveTo>
                <a:cubicBezTo>
                  <a:pt x="73" y="296"/>
                  <a:pt x="73" y="296"/>
                  <a:pt x="73" y="296"/>
                </a:cubicBezTo>
                <a:cubicBezTo>
                  <a:pt x="73" y="296"/>
                  <a:pt x="73" y="296"/>
                  <a:pt x="73" y="296"/>
                </a:cubicBezTo>
                <a:cubicBezTo>
                  <a:pt x="73" y="299"/>
                  <a:pt x="73" y="299"/>
                  <a:pt x="73" y="299"/>
                </a:cubicBezTo>
                <a:cubicBezTo>
                  <a:pt x="58" y="299"/>
                  <a:pt x="58" y="299"/>
                  <a:pt x="58" y="299"/>
                </a:cubicBezTo>
                <a:cubicBezTo>
                  <a:pt x="58" y="296"/>
                  <a:pt x="58" y="296"/>
                  <a:pt x="58" y="296"/>
                </a:cubicBezTo>
                <a:cubicBezTo>
                  <a:pt x="57" y="296"/>
                  <a:pt x="57" y="296"/>
                  <a:pt x="57" y="296"/>
                </a:cubicBezTo>
                <a:cubicBezTo>
                  <a:pt x="57" y="299"/>
                  <a:pt x="57" y="299"/>
                  <a:pt x="57" y="299"/>
                </a:cubicBezTo>
                <a:cubicBezTo>
                  <a:pt x="41" y="299"/>
                  <a:pt x="41" y="299"/>
                  <a:pt x="41" y="299"/>
                </a:cubicBezTo>
                <a:cubicBezTo>
                  <a:pt x="41" y="296"/>
                  <a:pt x="41" y="296"/>
                  <a:pt x="41" y="296"/>
                </a:cubicBezTo>
                <a:cubicBezTo>
                  <a:pt x="40" y="296"/>
                  <a:pt x="40" y="296"/>
                  <a:pt x="40" y="296"/>
                </a:cubicBezTo>
                <a:cubicBezTo>
                  <a:pt x="40" y="299"/>
                  <a:pt x="40" y="299"/>
                  <a:pt x="40" y="299"/>
                </a:cubicBezTo>
                <a:cubicBezTo>
                  <a:pt x="25" y="299"/>
                  <a:pt x="25" y="299"/>
                  <a:pt x="25" y="299"/>
                </a:cubicBezTo>
                <a:cubicBezTo>
                  <a:pt x="25" y="296"/>
                  <a:pt x="25" y="296"/>
                  <a:pt x="25" y="296"/>
                </a:cubicBezTo>
                <a:cubicBezTo>
                  <a:pt x="25" y="296"/>
                  <a:pt x="25" y="296"/>
                  <a:pt x="25" y="296"/>
                </a:cubicBezTo>
                <a:cubicBezTo>
                  <a:pt x="25" y="300"/>
                  <a:pt x="25" y="300"/>
                  <a:pt x="25" y="300"/>
                </a:cubicBezTo>
                <a:lnTo>
                  <a:pt x="73" y="300"/>
                </a:lnTo>
                <a:close/>
                <a:moveTo>
                  <a:pt x="81" y="289"/>
                </a:moveTo>
                <a:cubicBezTo>
                  <a:pt x="81" y="272"/>
                  <a:pt x="81" y="272"/>
                  <a:pt x="81" y="272"/>
                </a:cubicBezTo>
                <a:cubicBezTo>
                  <a:pt x="75" y="265"/>
                  <a:pt x="75" y="265"/>
                  <a:pt x="75" y="265"/>
                </a:cubicBezTo>
                <a:cubicBezTo>
                  <a:pt x="73" y="265"/>
                  <a:pt x="73" y="265"/>
                  <a:pt x="73" y="265"/>
                </a:cubicBezTo>
                <a:cubicBezTo>
                  <a:pt x="73" y="296"/>
                  <a:pt x="73" y="296"/>
                  <a:pt x="73" y="296"/>
                </a:cubicBezTo>
                <a:cubicBezTo>
                  <a:pt x="75" y="296"/>
                  <a:pt x="75" y="296"/>
                  <a:pt x="75" y="296"/>
                </a:cubicBezTo>
                <a:lnTo>
                  <a:pt x="81" y="289"/>
                </a:lnTo>
                <a:close/>
                <a:moveTo>
                  <a:pt x="73" y="265"/>
                </a:moveTo>
                <a:cubicBezTo>
                  <a:pt x="58" y="265"/>
                  <a:pt x="58" y="265"/>
                  <a:pt x="58" y="265"/>
                </a:cubicBezTo>
                <a:cubicBezTo>
                  <a:pt x="58" y="296"/>
                  <a:pt x="58" y="296"/>
                  <a:pt x="58" y="296"/>
                </a:cubicBezTo>
                <a:cubicBezTo>
                  <a:pt x="73" y="296"/>
                  <a:pt x="73" y="296"/>
                  <a:pt x="73" y="296"/>
                </a:cubicBezTo>
                <a:lnTo>
                  <a:pt x="73" y="265"/>
                </a:lnTo>
                <a:close/>
                <a:moveTo>
                  <a:pt x="25" y="141"/>
                </a:moveTo>
                <a:cubicBezTo>
                  <a:pt x="25" y="111"/>
                  <a:pt x="25" y="111"/>
                  <a:pt x="25" y="111"/>
                </a:cubicBezTo>
                <a:cubicBezTo>
                  <a:pt x="24" y="111"/>
                  <a:pt x="24" y="111"/>
                  <a:pt x="24" y="111"/>
                </a:cubicBezTo>
                <a:cubicBezTo>
                  <a:pt x="17" y="117"/>
                  <a:pt x="17" y="117"/>
                  <a:pt x="17" y="117"/>
                </a:cubicBezTo>
                <a:cubicBezTo>
                  <a:pt x="17" y="135"/>
                  <a:pt x="17" y="135"/>
                  <a:pt x="17" y="135"/>
                </a:cubicBezTo>
                <a:cubicBezTo>
                  <a:pt x="24" y="141"/>
                  <a:pt x="24" y="141"/>
                  <a:pt x="24" y="141"/>
                </a:cubicBezTo>
                <a:lnTo>
                  <a:pt x="25" y="141"/>
                </a:lnTo>
                <a:close/>
                <a:moveTo>
                  <a:pt x="41" y="235"/>
                </a:moveTo>
                <a:cubicBezTo>
                  <a:pt x="41" y="265"/>
                  <a:pt x="41" y="265"/>
                  <a:pt x="41" y="265"/>
                </a:cubicBezTo>
                <a:cubicBezTo>
                  <a:pt x="43" y="265"/>
                  <a:pt x="43" y="265"/>
                  <a:pt x="43" y="265"/>
                </a:cubicBezTo>
                <a:cubicBezTo>
                  <a:pt x="49" y="258"/>
                  <a:pt x="49" y="258"/>
                  <a:pt x="49" y="258"/>
                </a:cubicBezTo>
                <a:cubicBezTo>
                  <a:pt x="49" y="241"/>
                  <a:pt x="49" y="241"/>
                  <a:pt x="49" y="241"/>
                </a:cubicBezTo>
                <a:cubicBezTo>
                  <a:pt x="43" y="235"/>
                  <a:pt x="43" y="235"/>
                  <a:pt x="43" y="235"/>
                </a:cubicBezTo>
                <a:lnTo>
                  <a:pt x="41" y="235"/>
                </a:lnTo>
                <a:close/>
                <a:moveTo>
                  <a:pt x="156" y="0"/>
                </a:moveTo>
                <a:cubicBezTo>
                  <a:pt x="6" y="0"/>
                  <a:pt x="6" y="0"/>
                  <a:pt x="6" y="0"/>
                </a:cubicBezTo>
                <a:cubicBezTo>
                  <a:pt x="3" y="0"/>
                  <a:pt x="0" y="3"/>
                  <a:pt x="0" y="7"/>
                </a:cubicBezTo>
                <a:cubicBezTo>
                  <a:pt x="0" y="307"/>
                  <a:pt x="0" y="307"/>
                  <a:pt x="0" y="307"/>
                </a:cubicBezTo>
                <a:cubicBezTo>
                  <a:pt x="0" y="311"/>
                  <a:pt x="3" y="314"/>
                  <a:pt x="6" y="314"/>
                </a:cubicBezTo>
                <a:cubicBezTo>
                  <a:pt x="156" y="314"/>
                  <a:pt x="156" y="314"/>
                  <a:pt x="156" y="314"/>
                </a:cubicBezTo>
                <a:cubicBezTo>
                  <a:pt x="159" y="314"/>
                  <a:pt x="162" y="311"/>
                  <a:pt x="162" y="307"/>
                </a:cubicBezTo>
                <a:cubicBezTo>
                  <a:pt x="162" y="7"/>
                  <a:pt x="162" y="7"/>
                  <a:pt x="162" y="7"/>
                </a:cubicBezTo>
                <a:cubicBezTo>
                  <a:pt x="162" y="3"/>
                  <a:pt x="159" y="0"/>
                  <a:pt x="156" y="0"/>
                </a:cubicBezTo>
                <a:close/>
                <a:moveTo>
                  <a:pt x="153" y="305"/>
                </a:moveTo>
                <a:cubicBezTo>
                  <a:pt x="9" y="305"/>
                  <a:pt x="9" y="305"/>
                  <a:pt x="9" y="305"/>
                </a:cubicBezTo>
                <a:cubicBezTo>
                  <a:pt x="9" y="10"/>
                  <a:pt x="9" y="10"/>
                  <a:pt x="9" y="10"/>
                </a:cubicBezTo>
                <a:cubicBezTo>
                  <a:pt x="153" y="10"/>
                  <a:pt x="153" y="10"/>
                  <a:pt x="153" y="10"/>
                </a:cubicBezTo>
                <a:lnTo>
                  <a:pt x="153" y="305"/>
                </a:lnTo>
                <a:close/>
                <a:moveTo>
                  <a:pt x="56" y="265"/>
                </a:moveTo>
                <a:cubicBezTo>
                  <a:pt x="49" y="272"/>
                  <a:pt x="49" y="272"/>
                  <a:pt x="49" y="272"/>
                </a:cubicBezTo>
                <a:cubicBezTo>
                  <a:pt x="49" y="289"/>
                  <a:pt x="49" y="289"/>
                  <a:pt x="49" y="289"/>
                </a:cubicBezTo>
                <a:cubicBezTo>
                  <a:pt x="56" y="296"/>
                  <a:pt x="56" y="296"/>
                  <a:pt x="56" y="296"/>
                </a:cubicBezTo>
                <a:cubicBezTo>
                  <a:pt x="57" y="296"/>
                  <a:pt x="57" y="296"/>
                  <a:pt x="57" y="296"/>
                </a:cubicBezTo>
                <a:cubicBezTo>
                  <a:pt x="57" y="265"/>
                  <a:pt x="57" y="265"/>
                  <a:pt x="57" y="265"/>
                </a:cubicBezTo>
                <a:lnTo>
                  <a:pt x="56" y="265"/>
                </a:lnTo>
                <a:close/>
                <a:moveTo>
                  <a:pt x="25" y="203"/>
                </a:moveTo>
                <a:cubicBezTo>
                  <a:pt x="25" y="173"/>
                  <a:pt x="25" y="173"/>
                  <a:pt x="25" y="173"/>
                </a:cubicBezTo>
                <a:cubicBezTo>
                  <a:pt x="24" y="173"/>
                  <a:pt x="24" y="173"/>
                  <a:pt x="24" y="173"/>
                </a:cubicBezTo>
                <a:cubicBezTo>
                  <a:pt x="17" y="179"/>
                  <a:pt x="17" y="179"/>
                  <a:pt x="17" y="179"/>
                </a:cubicBezTo>
                <a:cubicBezTo>
                  <a:pt x="17" y="197"/>
                  <a:pt x="17" y="197"/>
                  <a:pt x="17" y="197"/>
                </a:cubicBezTo>
                <a:cubicBezTo>
                  <a:pt x="24" y="203"/>
                  <a:pt x="24" y="203"/>
                  <a:pt x="24" y="203"/>
                </a:cubicBezTo>
                <a:lnTo>
                  <a:pt x="25" y="203"/>
                </a:lnTo>
                <a:close/>
                <a:moveTo>
                  <a:pt x="25" y="234"/>
                </a:moveTo>
                <a:cubicBezTo>
                  <a:pt x="25" y="204"/>
                  <a:pt x="25" y="204"/>
                  <a:pt x="25" y="204"/>
                </a:cubicBezTo>
                <a:cubicBezTo>
                  <a:pt x="24" y="204"/>
                  <a:pt x="24" y="204"/>
                  <a:pt x="24" y="204"/>
                </a:cubicBezTo>
                <a:cubicBezTo>
                  <a:pt x="17" y="210"/>
                  <a:pt x="17" y="210"/>
                  <a:pt x="17" y="210"/>
                </a:cubicBezTo>
                <a:cubicBezTo>
                  <a:pt x="17" y="228"/>
                  <a:pt x="17" y="228"/>
                  <a:pt x="17" y="228"/>
                </a:cubicBezTo>
                <a:cubicBezTo>
                  <a:pt x="24" y="234"/>
                  <a:pt x="24" y="234"/>
                  <a:pt x="24" y="234"/>
                </a:cubicBezTo>
                <a:lnTo>
                  <a:pt x="25" y="234"/>
                </a:lnTo>
                <a:close/>
                <a:moveTo>
                  <a:pt x="25" y="172"/>
                </a:moveTo>
                <a:cubicBezTo>
                  <a:pt x="25" y="142"/>
                  <a:pt x="25" y="142"/>
                  <a:pt x="25" y="142"/>
                </a:cubicBezTo>
                <a:cubicBezTo>
                  <a:pt x="24" y="142"/>
                  <a:pt x="24" y="142"/>
                  <a:pt x="24" y="142"/>
                </a:cubicBezTo>
                <a:cubicBezTo>
                  <a:pt x="17" y="148"/>
                  <a:pt x="17" y="148"/>
                  <a:pt x="17" y="148"/>
                </a:cubicBezTo>
                <a:cubicBezTo>
                  <a:pt x="17" y="166"/>
                  <a:pt x="17" y="166"/>
                  <a:pt x="17" y="166"/>
                </a:cubicBezTo>
                <a:cubicBezTo>
                  <a:pt x="24" y="172"/>
                  <a:pt x="24" y="172"/>
                  <a:pt x="24" y="172"/>
                </a:cubicBezTo>
                <a:lnTo>
                  <a:pt x="25" y="172"/>
                </a:lnTo>
                <a:close/>
                <a:moveTo>
                  <a:pt x="49" y="289"/>
                </a:moveTo>
                <a:cubicBezTo>
                  <a:pt x="49" y="272"/>
                  <a:pt x="49" y="272"/>
                  <a:pt x="49" y="272"/>
                </a:cubicBezTo>
                <a:cubicBezTo>
                  <a:pt x="43" y="265"/>
                  <a:pt x="43" y="265"/>
                  <a:pt x="43" y="265"/>
                </a:cubicBezTo>
                <a:cubicBezTo>
                  <a:pt x="41" y="265"/>
                  <a:pt x="41" y="265"/>
                  <a:pt x="41" y="265"/>
                </a:cubicBezTo>
                <a:cubicBezTo>
                  <a:pt x="41" y="296"/>
                  <a:pt x="41" y="296"/>
                  <a:pt x="41" y="296"/>
                </a:cubicBezTo>
                <a:cubicBezTo>
                  <a:pt x="43" y="296"/>
                  <a:pt x="43" y="296"/>
                  <a:pt x="43" y="296"/>
                </a:cubicBezTo>
                <a:lnTo>
                  <a:pt x="49" y="289"/>
                </a:lnTo>
                <a:close/>
                <a:moveTo>
                  <a:pt x="40" y="265"/>
                </a:moveTo>
                <a:cubicBezTo>
                  <a:pt x="25" y="265"/>
                  <a:pt x="25" y="265"/>
                  <a:pt x="25" y="265"/>
                </a:cubicBezTo>
                <a:cubicBezTo>
                  <a:pt x="25" y="296"/>
                  <a:pt x="25" y="296"/>
                  <a:pt x="25" y="296"/>
                </a:cubicBezTo>
                <a:cubicBezTo>
                  <a:pt x="40" y="296"/>
                  <a:pt x="40" y="296"/>
                  <a:pt x="40" y="296"/>
                </a:cubicBezTo>
                <a:lnTo>
                  <a:pt x="40" y="265"/>
                </a:lnTo>
                <a:close/>
                <a:moveTo>
                  <a:pt x="25" y="265"/>
                </a:moveTo>
                <a:cubicBezTo>
                  <a:pt x="25" y="235"/>
                  <a:pt x="25" y="235"/>
                  <a:pt x="25" y="235"/>
                </a:cubicBezTo>
                <a:cubicBezTo>
                  <a:pt x="24" y="235"/>
                  <a:pt x="24" y="235"/>
                  <a:pt x="24" y="235"/>
                </a:cubicBezTo>
                <a:cubicBezTo>
                  <a:pt x="17" y="241"/>
                  <a:pt x="17" y="241"/>
                  <a:pt x="17" y="241"/>
                </a:cubicBezTo>
                <a:cubicBezTo>
                  <a:pt x="17" y="258"/>
                  <a:pt x="17" y="258"/>
                  <a:pt x="17" y="258"/>
                </a:cubicBezTo>
                <a:cubicBezTo>
                  <a:pt x="24" y="265"/>
                  <a:pt x="24" y="265"/>
                  <a:pt x="24" y="265"/>
                </a:cubicBezTo>
                <a:lnTo>
                  <a:pt x="25" y="265"/>
                </a:lnTo>
                <a:close/>
                <a:moveTo>
                  <a:pt x="40" y="49"/>
                </a:moveTo>
                <a:cubicBezTo>
                  <a:pt x="25" y="49"/>
                  <a:pt x="25" y="49"/>
                  <a:pt x="25" y="49"/>
                </a:cubicBezTo>
                <a:cubicBezTo>
                  <a:pt x="25" y="80"/>
                  <a:pt x="25" y="80"/>
                  <a:pt x="25" y="80"/>
                </a:cubicBezTo>
                <a:cubicBezTo>
                  <a:pt x="40" y="80"/>
                  <a:pt x="40" y="80"/>
                  <a:pt x="40" y="80"/>
                </a:cubicBezTo>
                <a:lnTo>
                  <a:pt x="40" y="49"/>
                </a:lnTo>
                <a:close/>
                <a:moveTo>
                  <a:pt x="43" y="204"/>
                </a:moveTo>
                <a:cubicBezTo>
                  <a:pt x="41" y="204"/>
                  <a:pt x="41" y="204"/>
                  <a:pt x="41" y="204"/>
                </a:cubicBezTo>
                <a:cubicBezTo>
                  <a:pt x="41" y="234"/>
                  <a:pt x="41" y="234"/>
                  <a:pt x="41" y="234"/>
                </a:cubicBezTo>
                <a:cubicBezTo>
                  <a:pt x="43" y="234"/>
                  <a:pt x="43" y="234"/>
                  <a:pt x="43" y="234"/>
                </a:cubicBezTo>
                <a:cubicBezTo>
                  <a:pt x="49" y="228"/>
                  <a:pt x="49" y="228"/>
                  <a:pt x="49" y="228"/>
                </a:cubicBezTo>
                <a:cubicBezTo>
                  <a:pt x="49" y="210"/>
                  <a:pt x="49" y="210"/>
                  <a:pt x="49" y="210"/>
                </a:cubicBezTo>
                <a:lnTo>
                  <a:pt x="43" y="204"/>
                </a:lnTo>
                <a:close/>
                <a:moveTo>
                  <a:pt x="75" y="49"/>
                </a:moveTo>
                <a:cubicBezTo>
                  <a:pt x="81" y="43"/>
                  <a:pt x="81" y="43"/>
                  <a:pt x="81" y="43"/>
                </a:cubicBezTo>
                <a:cubicBezTo>
                  <a:pt x="81" y="25"/>
                  <a:pt x="81" y="25"/>
                  <a:pt x="81" y="25"/>
                </a:cubicBezTo>
                <a:cubicBezTo>
                  <a:pt x="75" y="19"/>
                  <a:pt x="75" y="19"/>
                  <a:pt x="75" y="19"/>
                </a:cubicBezTo>
                <a:cubicBezTo>
                  <a:pt x="73" y="19"/>
                  <a:pt x="73" y="19"/>
                  <a:pt x="73" y="19"/>
                </a:cubicBezTo>
                <a:cubicBezTo>
                  <a:pt x="73" y="49"/>
                  <a:pt x="73" y="49"/>
                  <a:pt x="73" y="49"/>
                </a:cubicBezTo>
                <a:lnTo>
                  <a:pt x="75" y="49"/>
                </a:lnTo>
                <a:close/>
                <a:moveTo>
                  <a:pt x="58" y="49"/>
                </a:moveTo>
                <a:cubicBezTo>
                  <a:pt x="73" y="49"/>
                  <a:pt x="73" y="49"/>
                  <a:pt x="73" y="49"/>
                </a:cubicBezTo>
                <a:cubicBezTo>
                  <a:pt x="73" y="19"/>
                  <a:pt x="73" y="19"/>
                  <a:pt x="73" y="19"/>
                </a:cubicBezTo>
                <a:cubicBezTo>
                  <a:pt x="58" y="19"/>
                  <a:pt x="58" y="19"/>
                  <a:pt x="58" y="19"/>
                </a:cubicBezTo>
                <a:lnTo>
                  <a:pt x="58" y="49"/>
                </a:lnTo>
                <a:close/>
                <a:moveTo>
                  <a:pt x="43" y="49"/>
                </a:moveTo>
                <a:cubicBezTo>
                  <a:pt x="49" y="43"/>
                  <a:pt x="49" y="43"/>
                  <a:pt x="49" y="43"/>
                </a:cubicBezTo>
                <a:cubicBezTo>
                  <a:pt x="49" y="25"/>
                  <a:pt x="49" y="25"/>
                  <a:pt x="49" y="25"/>
                </a:cubicBezTo>
                <a:cubicBezTo>
                  <a:pt x="43" y="19"/>
                  <a:pt x="43" y="19"/>
                  <a:pt x="43" y="19"/>
                </a:cubicBezTo>
                <a:cubicBezTo>
                  <a:pt x="41" y="19"/>
                  <a:pt x="41" y="19"/>
                  <a:pt x="41" y="19"/>
                </a:cubicBezTo>
                <a:cubicBezTo>
                  <a:pt x="41" y="49"/>
                  <a:pt x="41" y="49"/>
                  <a:pt x="41" y="49"/>
                </a:cubicBezTo>
                <a:lnTo>
                  <a:pt x="43" y="49"/>
                </a:lnTo>
                <a:close/>
                <a:moveTo>
                  <a:pt x="25" y="49"/>
                </a:moveTo>
                <a:cubicBezTo>
                  <a:pt x="40" y="49"/>
                  <a:pt x="40" y="49"/>
                  <a:pt x="40" y="49"/>
                </a:cubicBezTo>
                <a:cubicBezTo>
                  <a:pt x="40" y="19"/>
                  <a:pt x="40" y="19"/>
                  <a:pt x="40" y="19"/>
                </a:cubicBezTo>
                <a:cubicBezTo>
                  <a:pt x="25" y="19"/>
                  <a:pt x="25" y="19"/>
                  <a:pt x="25" y="19"/>
                </a:cubicBezTo>
                <a:lnTo>
                  <a:pt x="25" y="49"/>
                </a:lnTo>
                <a:close/>
                <a:moveTo>
                  <a:pt x="25" y="49"/>
                </a:moveTo>
                <a:cubicBezTo>
                  <a:pt x="25" y="19"/>
                  <a:pt x="25" y="19"/>
                  <a:pt x="25" y="19"/>
                </a:cubicBezTo>
                <a:cubicBezTo>
                  <a:pt x="24" y="19"/>
                  <a:pt x="24" y="19"/>
                  <a:pt x="24" y="19"/>
                </a:cubicBezTo>
                <a:cubicBezTo>
                  <a:pt x="17" y="25"/>
                  <a:pt x="17" y="25"/>
                  <a:pt x="17" y="25"/>
                </a:cubicBezTo>
                <a:cubicBezTo>
                  <a:pt x="17" y="43"/>
                  <a:pt x="17" y="43"/>
                  <a:pt x="17" y="43"/>
                </a:cubicBezTo>
                <a:cubicBezTo>
                  <a:pt x="24" y="49"/>
                  <a:pt x="24" y="49"/>
                  <a:pt x="24" y="49"/>
                </a:cubicBezTo>
                <a:lnTo>
                  <a:pt x="25" y="49"/>
                </a:lnTo>
                <a:close/>
                <a:moveTo>
                  <a:pt x="25" y="15"/>
                </a:moveTo>
                <a:cubicBezTo>
                  <a:pt x="40" y="15"/>
                  <a:pt x="40" y="15"/>
                  <a:pt x="40" y="15"/>
                </a:cubicBezTo>
                <a:cubicBezTo>
                  <a:pt x="40" y="19"/>
                  <a:pt x="40" y="19"/>
                  <a:pt x="40" y="19"/>
                </a:cubicBezTo>
                <a:cubicBezTo>
                  <a:pt x="41" y="19"/>
                  <a:pt x="41" y="19"/>
                  <a:pt x="41" y="19"/>
                </a:cubicBezTo>
                <a:cubicBezTo>
                  <a:pt x="41" y="15"/>
                  <a:pt x="41" y="15"/>
                  <a:pt x="41" y="15"/>
                </a:cubicBezTo>
                <a:cubicBezTo>
                  <a:pt x="57" y="15"/>
                  <a:pt x="57" y="15"/>
                  <a:pt x="57" y="15"/>
                </a:cubicBezTo>
                <a:cubicBezTo>
                  <a:pt x="57" y="19"/>
                  <a:pt x="57" y="19"/>
                  <a:pt x="57" y="19"/>
                </a:cubicBezTo>
                <a:cubicBezTo>
                  <a:pt x="58" y="19"/>
                  <a:pt x="58" y="19"/>
                  <a:pt x="58" y="19"/>
                </a:cubicBezTo>
                <a:cubicBezTo>
                  <a:pt x="58" y="15"/>
                  <a:pt x="58" y="15"/>
                  <a:pt x="58" y="15"/>
                </a:cubicBezTo>
                <a:cubicBezTo>
                  <a:pt x="73" y="15"/>
                  <a:pt x="73" y="15"/>
                  <a:pt x="73" y="15"/>
                </a:cubicBezTo>
                <a:cubicBezTo>
                  <a:pt x="73" y="19"/>
                  <a:pt x="73" y="19"/>
                  <a:pt x="73" y="19"/>
                </a:cubicBezTo>
                <a:cubicBezTo>
                  <a:pt x="73" y="19"/>
                  <a:pt x="73" y="19"/>
                  <a:pt x="73" y="19"/>
                </a:cubicBezTo>
                <a:cubicBezTo>
                  <a:pt x="73" y="14"/>
                  <a:pt x="73" y="14"/>
                  <a:pt x="73" y="14"/>
                </a:cubicBezTo>
                <a:cubicBezTo>
                  <a:pt x="25" y="14"/>
                  <a:pt x="25" y="14"/>
                  <a:pt x="25" y="14"/>
                </a:cubicBezTo>
                <a:cubicBezTo>
                  <a:pt x="25" y="19"/>
                  <a:pt x="25" y="19"/>
                  <a:pt x="25" y="19"/>
                </a:cubicBezTo>
                <a:cubicBezTo>
                  <a:pt x="25" y="19"/>
                  <a:pt x="25" y="19"/>
                  <a:pt x="25" y="19"/>
                </a:cubicBezTo>
                <a:lnTo>
                  <a:pt x="25" y="15"/>
                </a:lnTo>
                <a:close/>
                <a:moveTo>
                  <a:pt x="49" y="25"/>
                </a:moveTo>
                <a:cubicBezTo>
                  <a:pt x="49" y="43"/>
                  <a:pt x="49" y="43"/>
                  <a:pt x="49" y="43"/>
                </a:cubicBezTo>
                <a:cubicBezTo>
                  <a:pt x="56" y="49"/>
                  <a:pt x="56" y="49"/>
                  <a:pt x="56" y="49"/>
                </a:cubicBezTo>
                <a:cubicBezTo>
                  <a:pt x="57" y="49"/>
                  <a:pt x="57" y="49"/>
                  <a:pt x="57" y="49"/>
                </a:cubicBezTo>
                <a:cubicBezTo>
                  <a:pt x="57" y="19"/>
                  <a:pt x="57" y="19"/>
                  <a:pt x="57" y="19"/>
                </a:cubicBezTo>
                <a:cubicBezTo>
                  <a:pt x="56" y="19"/>
                  <a:pt x="56" y="19"/>
                  <a:pt x="56" y="19"/>
                </a:cubicBezTo>
                <a:lnTo>
                  <a:pt x="49" y="25"/>
                </a:lnTo>
                <a:close/>
                <a:moveTo>
                  <a:pt x="89" y="296"/>
                </a:moveTo>
                <a:cubicBezTo>
                  <a:pt x="89" y="265"/>
                  <a:pt x="89" y="265"/>
                  <a:pt x="89" y="265"/>
                </a:cubicBezTo>
                <a:cubicBezTo>
                  <a:pt x="88" y="265"/>
                  <a:pt x="88" y="265"/>
                  <a:pt x="88" y="265"/>
                </a:cubicBezTo>
                <a:cubicBezTo>
                  <a:pt x="81" y="272"/>
                  <a:pt x="81" y="272"/>
                  <a:pt x="81" y="272"/>
                </a:cubicBezTo>
                <a:cubicBezTo>
                  <a:pt x="81" y="289"/>
                  <a:pt x="81" y="289"/>
                  <a:pt x="81" y="289"/>
                </a:cubicBezTo>
                <a:cubicBezTo>
                  <a:pt x="88" y="296"/>
                  <a:pt x="88" y="296"/>
                  <a:pt x="88" y="296"/>
                </a:cubicBezTo>
                <a:lnTo>
                  <a:pt x="89" y="296"/>
                </a:lnTo>
                <a:close/>
                <a:moveTo>
                  <a:pt x="113" y="289"/>
                </a:moveTo>
                <a:cubicBezTo>
                  <a:pt x="113" y="272"/>
                  <a:pt x="113" y="272"/>
                  <a:pt x="113" y="272"/>
                </a:cubicBezTo>
                <a:cubicBezTo>
                  <a:pt x="107" y="265"/>
                  <a:pt x="107" y="265"/>
                  <a:pt x="107" y="265"/>
                </a:cubicBezTo>
                <a:cubicBezTo>
                  <a:pt x="105" y="265"/>
                  <a:pt x="105" y="265"/>
                  <a:pt x="105" y="265"/>
                </a:cubicBezTo>
                <a:cubicBezTo>
                  <a:pt x="105" y="296"/>
                  <a:pt x="105" y="296"/>
                  <a:pt x="105" y="296"/>
                </a:cubicBezTo>
                <a:cubicBezTo>
                  <a:pt x="107" y="296"/>
                  <a:pt x="107" y="296"/>
                  <a:pt x="107" y="296"/>
                </a:cubicBezTo>
                <a:lnTo>
                  <a:pt x="113" y="289"/>
                </a:lnTo>
                <a:close/>
                <a:moveTo>
                  <a:pt x="137" y="265"/>
                </a:moveTo>
                <a:cubicBezTo>
                  <a:pt x="122" y="265"/>
                  <a:pt x="122" y="265"/>
                  <a:pt x="122" y="265"/>
                </a:cubicBezTo>
                <a:cubicBezTo>
                  <a:pt x="122" y="296"/>
                  <a:pt x="122" y="296"/>
                  <a:pt x="122" y="296"/>
                </a:cubicBezTo>
                <a:cubicBezTo>
                  <a:pt x="137" y="296"/>
                  <a:pt x="137" y="296"/>
                  <a:pt x="137" y="296"/>
                </a:cubicBezTo>
                <a:lnTo>
                  <a:pt x="137" y="265"/>
                </a:lnTo>
                <a:close/>
                <a:moveTo>
                  <a:pt x="120" y="265"/>
                </a:moveTo>
                <a:cubicBezTo>
                  <a:pt x="113" y="272"/>
                  <a:pt x="113" y="272"/>
                  <a:pt x="113" y="272"/>
                </a:cubicBezTo>
                <a:cubicBezTo>
                  <a:pt x="113" y="289"/>
                  <a:pt x="113" y="289"/>
                  <a:pt x="113" y="289"/>
                </a:cubicBezTo>
                <a:cubicBezTo>
                  <a:pt x="120" y="296"/>
                  <a:pt x="120" y="296"/>
                  <a:pt x="120" y="296"/>
                </a:cubicBezTo>
                <a:cubicBezTo>
                  <a:pt x="121" y="296"/>
                  <a:pt x="121" y="296"/>
                  <a:pt x="121" y="296"/>
                </a:cubicBezTo>
                <a:cubicBezTo>
                  <a:pt x="121" y="265"/>
                  <a:pt x="121" y="265"/>
                  <a:pt x="121" y="265"/>
                </a:cubicBezTo>
                <a:lnTo>
                  <a:pt x="120" y="265"/>
                </a:lnTo>
                <a:close/>
                <a:moveTo>
                  <a:pt x="145" y="289"/>
                </a:moveTo>
                <a:cubicBezTo>
                  <a:pt x="145" y="272"/>
                  <a:pt x="145" y="272"/>
                  <a:pt x="145" y="272"/>
                </a:cubicBezTo>
                <a:cubicBezTo>
                  <a:pt x="139" y="265"/>
                  <a:pt x="139" y="265"/>
                  <a:pt x="139" y="265"/>
                </a:cubicBezTo>
                <a:cubicBezTo>
                  <a:pt x="138" y="265"/>
                  <a:pt x="138" y="265"/>
                  <a:pt x="138" y="265"/>
                </a:cubicBezTo>
                <a:cubicBezTo>
                  <a:pt x="138" y="296"/>
                  <a:pt x="138" y="296"/>
                  <a:pt x="138" y="296"/>
                </a:cubicBezTo>
                <a:cubicBezTo>
                  <a:pt x="139" y="296"/>
                  <a:pt x="139" y="296"/>
                  <a:pt x="139" y="296"/>
                </a:cubicBezTo>
                <a:lnTo>
                  <a:pt x="145" y="289"/>
                </a:lnTo>
                <a:close/>
                <a:moveTo>
                  <a:pt x="138" y="300"/>
                </a:moveTo>
                <a:cubicBezTo>
                  <a:pt x="138" y="296"/>
                  <a:pt x="138" y="296"/>
                  <a:pt x="138" y="296"/>
                </a:cubicBezTo>
                <a:cubicBezTo>
                  <a:pt x="137" y="296"/>
                  <a:pt x="137" y="296"/>
                  <a:pt x="137" y="296"/>
                </a:cubicBezTo>
                <a:cubicBezTo>
                  <a:pt x="137" y="299"/>
                  <a:pt x="137" y="299"/>
                  <a:pt x="137" y="299"/>
                </a:cubicBezTo>
                <a:cubicBezTo>
                  <a:pt x="122" y="299"/>
                  <a:pt x="122" y="299"/>
                  <a:pt x="122" y="299"/>
                </a:cubicBezTo>
                <a:cubicBezTo>
                  <a:pt x="122" y="296"/>
                  <a:pt x="122" y="296"/>
                  <a:pt x="122" y="296"/>
                </a:cubicBezTo>
                <a:cubicBezTo>
                  <a:pt x="121" y="296"/>
                  <a:pt x="121" y="296"/>
                  <a:pt x="121" y="296"/>
                </a:cubicBezTo>
                <a:cubicBezTo>
                  <a:pt x="121" y="299"/>
                  <a:pt x="121" y="299"/>
                  <a:pt x="121" y="299"/>
                </a:cubicBezTo>
                <a:cubicBezTo>
                  <a:pt x="105" y="299"/>
                  <a:pt x="105" y="299"/>
                  <a:pt x="105" y="299"/>
                </a:cubicBezTo>
                <a:cubicBezTo>
                  <a:pt x="105" y="296"/>
                  <a:pt x="105" y="296"/>
                  <a:pt x="105" y="296"/>
                </a:cubicBezTo>
                <a:cubicBezTo>
                  <a:pt x="105" y="296"/>
                  <a:pt x="105" y="296"/>
                  <a:pt x="105" y="296"/>
                </a:cubicBezTo>
                <a:cubicBezTo>
                  <a:pt x="105" y="299"/>
                  <a:pt x="105" y="299"/>
                  <a:pt x="105" y="299"/>
                </a:cubicBezTo>
                <a:cubicBezTo>
                  <a:pt x="90" y="299"/>
                  <a:pt x="90" y="299"/>
                  <a:pt x="90" y="299"/>
                </a:cubicBezTo>
                <a:cubicBezTo>
                  <a:pt x="90" y="296"/>
                  <a:pt x="90" y="296"/>
                  <a:pt x="90" y="296"/>
                </a:cubicBezTo>
                <a:cubicBezTo>
                  <a:pt x="89" y="296"/>
                  <a:pt x="89" y="296"/>
                  <a:pt x="89" y="296"/>
                </a:cubicBezTo>
                <a:cubicBezTo>
                  <a:pt x="89" y="300"/>
                  <a:pt x="89" y="300"/>
                  <a:pt x="89" y="300"/>
                </a:cubicBezTo>
                <a:lnTo>
                  <a:pt x="138" y="300"/>
                </a:lnTo>
                <a:close/>
                <a:moveTo>
                  <a:pt x="73" y="204"/>
                </a:moveTo>
                <a:cubicBezTo>
                  <a:pt x="58" y="204"/>
                  <a:pt x="58" y="204"/>
                  <a:pt x="58" y="204"/>
                </a:cubicBezTo>
                <a:cubicBezTo>
                  <a:pt x="58" y="234"/>
                  <a:pt x="58" y="234"/>
                  <a:pt x="58" y="234"/>
                </a:cubicBezTo>
                <a:cubicBezTo>
                  <a:pt x="73" y="234"/>
                  <a:pt x="73" y="234"/>
                  <a:pt x="73" y="234"/>
                </a:cubicBezTo>
                <a:lnTo>
                  <a:pt x="73" y="204"/>
                </a:lnTo>
                <a:close/>
                <a:moveTo>
                  <a:pt x="57" y="111"/>
                </a:moveTo>
                <a:cubicBezTo>
                  <a:pt x="56" y="111"/>
                  <a:pt x="56" y="111"/>
                  <a:pt x="56" y="111"/>
                </a:cubicBezTo>
                <a:cubicBezTo>
                  <a:pt x="49" y="117"/>
                  <a:pt x="49" y="117"/>
                  <a:pt x="49" y="117"/>
                </a:cubicBezTo>
                <a:cubicBezTo>
                  <a:pt x="49" y="135"/>
                  <a:pt x="49" y="135"/>
                  <a:pt x="49" y="135"/>
                </a:cubicBezTo>
                <a:cubicBezTo>
                  <a:pt x="56" y="141"/>
                  <a:pt x="56" y="141"/>
                  <a:pt x="56" y="141"/>
                </a:cubicBezTo>
                <a:cubicBezTo>
                  <a:pt x="57" y="141"/>
                  <a:pt x="57" y="141"/>
                  <a:pt x="57" y="141"/>
                </a:cubicBezTo>
                <a:lnTo>
                  <a:pt x="57" y="111"/>
                </a:lnTo>
                <a:close/>
                <a:moveTo>
                  <a:pt x="57" y="142"/>
                </a:moveTo>
                <a:cubicBezTo>
                  <a:pt x="56" y="142"/>
                  <a:pt x="56" y="142"/>
                  <a:pt x="56" y="142"/>
                </a:cubicBezTo>
                <a:cubicBezTo>
                  <a:pt x="49" y="148"/>
                  <a:pt x="49" y="148"/>
                  <a:pt x="49" y="148"/>
                </a:cubicBezTo>
                <a:cubicBezTo>
                  <a:pt x="49" y="166"/>
                  <a:pt x="49" y="166"/>
                  <a:pt x="49" y="166"/>
                </a:cubicBezTo>
                <a:cubicBezTo>
                  <a:pt x="56" y="172"/>
                  <a:pt x="56" y="172"/>
                  <a:pt x="56" y="172"/>
                </a:cubicBezTo>
                <a:cubicBezTo>
                  <a:pt x="57" y="172"/>
                  <a:pt x="57" y="172"/>
                  <a:pt x="57" y="172"/>
                </a:cubicBezTo>
                <a:lnTo>
                  <a:pt x="57" y="142"/>
                </a:lnTo>
                <a:close/>
                <a:moveTo>
                  <a:pt x="57" y="173"/>
                </a:moveTo>
                <a:cubicBezTo>
                  <a:pt x="56" y="173"/>
                  <a:pt x="56" y="173"/>
                  <a:pt x="56" y="173"/>
                </a:cubicBezTo>
                <a:cubicBezTo>
                  <a:pt x="49" y="179"/>
                  <a:pt x="49" y="179"/>
                  <a:pt x="49" y="179"/>
                </a:cubicBezTo>
                <a:cubicBezTo>
                  <a:pt x="49" y="197"/>
                  <a:pt x="49" y="197"/>
                  <a:pt x="49" y="197"/>
                </a:cubicBezTo>
                <a:cubicBezTo>
                  <a:pt x="56" y="203"/>
                  <a:pt x="56" y="203"/>
                  <a:pt x="56" y="203"/>
                </a:cubicBezTo>
                <a:cubicBezTo>
                  <a:pt x="57" y="203"/>
                  <a:pt x="57" y="203"/>
                  <a:pt x="57" y="203"/>
                </a:cubicBezTo>
                <a:lnTo>
                  <a:pt x="57" y="173"/>
                </a:lnTo>
                <a:close/>
                <a:moveTo>
                  <a:pt x="57" y="49"/>
                </a:moveTo>
                <a:cubicBezTo>
                  <a:pt x="56" y="49"/>
                  <a:pt x="56" y="49"/>
                  <a:pt x="56" y="49"/>
                </a:cubicBezTo>
                <a:cubicBezTo>
                  <a:pt x="49" y="56"/>
                  <a:pt x="49" y="56"/>
                  <a:pt x="49" y="56"/>
                </a:cubicBezTo>
                <a:cubicBezTo>
                  <a:pt x="49" y="73"/>
                  <a:pt x="49" y="73"/>
                  <a:pt x="49" y="73"/>
                </a:cubicBezTo>
                <a:cubicBezTo>
                  <a:pt x="56" y="80"/>
                  <a:pt x="56" y="80"/>
                  <a:pt x="56" y="80"/>
                </a:cubicBezTo>
                <a:cubicBezTo>
                  <a:pt x="57" y="80"/>
                  <a:pt x="57" y="80"/>
                  <a:pt x="57" y="80"/>
                </a:cubicBezTo>
                <a:lnTo>
                  <a:pt x="57" y="49"/>
                </a:lnTo>
                <a:close/>
                <a:moveTo>
                  <a:pt x="49" y="241"/>
                </a:moveTo>
                <a:cubicBezTo>
                  <a:pt x="49" y="258"/>
                  <a:pt x="49" y="258"/>
                  <a:pt x="49" y="258"/>
                </a:cubicBezTo>
                <a:cubicBezTo>
                  <a:pt x="56" y="265"/>
                  <a:pt x="56" y="265"/>
                  <a:pt x="56" y="265"/>
                </a:cubicBezTo>
                <a:cubicBezTo>
                  <a:pt x="57" y="265"/>
                  <a:pt x="57" y="265"/>
                  <a:pt x="57" y="265"/>
                </a:cubicBezTo>
                <a:cubicBezTo>
                  <a:pt x="57" y="235"/>
                  <a:pt x="57" y="235"/>
                  <a:pt x="57" y="235"/>
                </a:cubicBezTo>
                <a:cubicBezTo>
                  <a:pt x="56" y="235"/>
                  <a:pt x="56" y="235"/>
                  <a:pt x="56" y="235"/>
                </a:cubicBezTo>
                <a:lnTo>
                  <a:pt x="49" y="241"/>
                </a:lnTo>
                <a:close/>
                <a:moveTo>
                  <a:pt x="57" y="80"/>
                </a:moveTo>
                <a:cubicBezTo>
                  <a:pt x="56" y="80"/>
                  <a:pt x="56" y="80"/>
                  <a:pt x="56" y="80"/>
                </a:cubicBezTo>
                <a:cubicBezTo>
                  <a:pt x="49" y="87"/>
                  <a:pt x="49" y="87"/>
                  <a:pt x="49" y="87"/>
                </a:cubicBezTo>
                <a:cubicBezTo>
                  <a:pt x="49" y="104"/>
                  <a:pt x="49" y="104"/>
                  <a:pt x="49" y="104"/>
                </a:cubicBezTo>
                <a:cubicBezTo>
                  <a:pt x="56" y="111"/>
                  <a:pt x="56" y="111"/>
                  <a:pt x="56" y="111"/>
                </a:cubicBezTo>
                <a:cubicBezTo>
                  <a:pt x="57" y="111"/>
                  <a:pt x="57" y="111"/>
                  <a:pt x="57" y="111"/>
                </a:cubicBezTo>
                <a:lnTo>
                  <a:pt x="57" y="80"/>
                </a:lnTo>
                <a:close/>
                <a:moveTo>
                  <a:pt x="57" y="204"/>
                </a:moveTo>
                <a:cubicBezTo>
                  <a:pt x="56" y="204"/>
                  <a:pt x="56" y="204"/>
                  <a:pt x="56" y="204"/>
                </a:cubicBezTo>
                <a:cubicBezTo>
                  <a:pt x="49" y="210"/>
                  <a:pt x="49" y="210"/>
                  <a:pt x="49" y="210"/>
                </a:cubicBezTo>
                <a:cubicBezTo>
                  <a:pt x="49" y="228"/>
                  <a:pt x="49" y="228"/>
                  <a:pt x="49" y="228"/>
                </a:cubicBezTo>
                <a:cubicBezTo>
                  <a:pt x="56" y="234"/>
                  <a:pt x="56" y="234"/>
                  <a:pt x="56" y="234"/>
                </a:cubicBezTo>
                <a:cubicBezTo>
                  <a:pt x="57" y="234"/>
                  <a:pt x="57" y="234"/>
                  <a:pt x="57" y="234"/>
                </a:cubicBezTo>
                <a:lnTo>
                  <a:pt x="57" y="204"/>
                </a:lnTo>
                <a:close/>
                <a:moveTo>
                  <a:pt x="73" y="111"/>
                </a:moveTo>
                <a:cubicBezTo>
                  <a:pt x="58" y="111"/>
                  <a:pt x="58" y="111"/>
                  <a:pt x="58" y="111"/>
                </a:cubicBezTo>
                <a:cubicBezTo>
                  <a:pt x="58" y="141"/>
                  <a:pt x="58" y="141"/>
                  <a:pt x="58" y="141"/>
                </a:cubicBezTo>
                <a:cubicBezTo>
                  <a:pt x="73" y="141"/>
                  <a:pt x="73" y="141"/>
                  <a:pt x="73" y="141"/>
                </a:cubicBezTo>
                <a:lnTo>
                  <a:pt x="73" y="111"/>
                </a:lnTo>
                <a:close/>
                <a:moveTo>
                  <a:pt x="73" y="142"/>
                </a:moveTo>
                <a:cubicBezTo>
                  <a:pt x="58" y="142"/>
                  <a:pt x="58" y="142"/>
                  <a:pt x="58" y="142"/>
                </a:cubicBezTo>
                <a:cubicBezTo>
                  <a:pt x="58" y="172"/>
                  <a:pt x="58" y="172"/>
                  <a:pt x="58" y="172"/>
                </a:cubicBezTo>
                <a:cubicBezTo>
                  <a:pt x="73" y="172"/>
                  <a:pt x="73" y="172"/>
                  <a:pt x="73" y="172"/>
                </a:cubicBezTo>
                <a:lnTo>
                  <a:pt x="73" y="142"/>
                </a:lnTo>
                <a:close/>
                <a:moveTo>
                  <a:pt x="73" y="173"/>
                </a:moveTo>
                <a:cubicBezTo>
                  <a:pt x="58" y="173"/>
                  <a:pt x="58" y="173"/>
                  <a:pt x="58" y="173"/>
                </a:cubicBezTo>
                <a:cubicBezTo>
                  <a:pt x="58" y="203"/>
                  <a:pt x="58" y="203"/>
                  <a:pt x="58" y="203"/>
                </a:cubicBezTo>
                <a:cubicBezTo>
                  <a:pt x="73" y="203"/>
                  <a:pt x="73" y="203"/>
                  <a:pt x="73" y="203"/>
                </a:cubicBezTo>
                <a:lnTo>
                  <a:pt x="73" y="173"/>
                </a:lnTo>
                <a:close/>
                <a:moveTo>
                  <a:pt x="73" y="49"/>
                </a:moveTo>
                <a:cubicBezTo>
                  <a:pt x="58" y="49"/>
                  <a:pt x="58" y="49"/>
                  <a:pt x="58" y="49"/>
                </a:cubicBezTo>
                <a:cubicBezTo>
                  <a:pt x="58" y="80"/>
                  <a:pt x="58" y="80"/>
                  <a:pt x="58" y="80"/>
                </a:cubicBezTo>
                <a:cubicBezTo>
                  <a:pt x="73" y="80"/>
                  <a:pt x="73" y="80"/>
                  <a:pt x="73" y="80"/>
                </a:cubicBezTo>
                <a:lnTo>
                  <a:pt x="73" y="49"/>
                </a:lnTo>
                <a:close/>
                <a:moveTo>
                  <a:pt x="58" y="265"/>
                </a:moveTo>
                <a:cubicBezTo>
                  <a:pt x="73" y="265"/>
                  <a:pt x="73" y="265"/>
                  <a:pt x="73" y="265"/>
                </a:cubicBezTo>
                <a:cubicBezTo>
                  <a:pt x="73" y="235"/>
                  <a:pt x="73" y="235"/>
                  <a:pt x="73" y="235"/>
                </a:cubicBezTo>
                <a:cubicBezTo>
                  <a:pt x="58" y="235"/>
                  <a:pt x="58" y="235"/>
                  <a:pt x="58" y="235"/>
                </a:cubicBezTo>
                <a:lnTo>
                  <a:pt x="58" y="265"/>
                </a:lnTo>
                <a:close/>
                <a:moveTo>
                  <a:pt x="73" y="80"/>
                </a:moveTo>
                <a:cubicBezTo>
                  <a:pt x="58" y="80"/>
                  <a:pt x="58" y="80"/>
                  <a:pt x="58" y="80"/>
                </a:cubicBezTo>
                <a:cubicBezTo>
                  <a:pt x="58" y="111"/>
                  <a:pt x="58" y="111"/>
                  <a:pt x="58" y="111"/>
                </a:cubicBezTo>
                <a:cubicBezTo>
                  <a:pt x="73" y="111"/>
                  <a:pt x="73" y="111"/>
                  <a:pt x="73" y="111"/>
                </a:cubicBezTo>
                <a:lnTo>
                  <a:pt x="73" y="80"/>
                </a:lnTo>
                <a:close/>
              </a:path>
            </a:pathLst>
          </a:custGeom>
          <a:solidFill>
            <a:schemeClr val="accent6">
              <a:lumMod val="75000"/>
            </a:schemeClr>
          </a:solidFill>
          <a:ln>
            <a:noFill/>
          </a:ln>
          <a:extLst/>
        </p:spPr>
        <p:txBody>
          <a:bodyPr vert="horz" wrap="square" lIns="91440" tIns="45720" rIns="91440" bIns="45720" numCol="1" anchor="t" anchorCtr="0" compatLnSpc="1">
            <a:prstTxWarp prst="textNoShape">
              <a:avLst/>
            </a:prstTxWarp>
          </a:bodyPr>
          <a:lstStyle/>
          <a:p>
            <a:endParaRPr lang="zh-CN" altLang="en-US" dirty="0">
              <a:latin typeface="微软雅黑" panose="020B0503020204020204" pitchFamily="34" charset="-122"/>
              <a:ea typeface="微软雅黑" panose="020B0503020204020204" pitchFamily="34" charset="-122"/>
            </a:endParaRPr>
          </a:p>
        </p:txBody>
      </p:sp>
      <p:sp>
        <p:nvSpPr>
          <p:cNvPr id="26" name="Freeform 12">
            <a:extLst>
              <a:ext uri="{FF2B5EF4-FFF2-40B4-BE49-F238E27FC236}">
                <a16:creationId xmlns:a16="http://schemas.microsoft.com/office/drawing/2014/main" id="{0BB3F4A1-3635-425E-AD3F-563F6C0BB812}"/>
              </a:ext>
            </a:extLst>
          </p:cNvPr>
          <p:cNvSpPr>
            <a:spLocks noChangeAspect="1" noEditPoints="1"/>
          </p:cNvSpPr>
          <p:nvPr/>
        </p:nvSpPr>
        <p:spPr bwMode="auto">
          <a:xfrm>
            <a:off x="2545089" y="5063849"/>
            <a:ext cx="474774" cy="919796"/>
          </a:xfrm>
          <a:custGeom>
            <a:avLst/>
            <a:gdLst>
              <a:gd name="T0" fmla="*/ 113 w 162"/>
              <a:gd name="T1" fmla="*/ 135 h 314"/>
              <a:gd name="T2" fmla="*/ 90 w 162"/>
              <a:gd name="T3" fmla="*/ 234 h 314"/>
              <a:gd name="T4" fmla="*/ 105 w 162"/>
              <a:gd name="T5" fmla="*/ 203 h 314"/>
              <a:gd name="T6" fmla="*/ 121 w 162"/>
              <a:gd name="T7" fmla="*/ 49 h 314"/>
              <a:gd name="T8" fmla="*/ 121 w 162"/>
              <a:gd name="T9" fmla="*/ 141 h 314"/>
              <a:gd name="T10" fmla="*/ 107 w 162"/>
              <a:gd name="T11" fmla="*/ 234 h 314"/>
              <a:gd name="T12" fmla="*/ 105 w 162"/>
              <a:gd name="T13" fmla="*/ 142 h 314"/>
              <a:gd name="T14" fmla="*/ 89 w 162"/>
              <a:gd name="T15" fmla="*/ 141 h 314"/>
              <a:gd name="T16" fmla="*/ 81 w 162"/>
              <a:gd name="T17" fmla="*/ 166 h 314"/>
              <a:gd name="T18" fmla="*/ 88 w 162"/>
              <a:gd name="T19" fmla="*/ 204 h 314"/>
              <a:gd name="T20" fmla="*/ 90 w 162"/>
              <a:gd name="T21" fmla="*/ 265 h 314"/>
              <a:gd name="T22" fmla="*/ 90 w 162"/>
              <a:gd name="T23" fmla="*/ 172 h 314"/>
              <a:gd name="T24" fmla="*/ 75 w 162"/>
              <a:gd name="T25" fmla="*/ 265 h 314"/>
              <a:gd name="T26" fmla="*/ 90 w 162"/>
              <a:gd name="T27" fmla="*/ 141 h 314"/>
              <a:gd name="T28" fmla="*/ 145 w 162"/>
              <a:gd name="T29" fmla="*/ 87 h 314"/>
              <a:gd name="T30" fmla="*/ 113 w 162"/>
              <a:gd name="T31" fmla="*/ 25 h 314"/>
              <a:gd name="T32" fmla="*/ 139 w 162"/>
              <a:gd name="T33" fmla="*/ 49 h 314"/>
              <a:gd name="T34" fmla="*/ 120 w 162"/>
              <a:gd name="T35" fmla="*/ 19 h 314"/>
              <a:gd name="T36" fmla="*/ 139 w 162"/>
              <a:gd name="T37" fmla="*/ 49 h 314"/>
              <a:gd name="T38" fmla="*/ 81 w 162"/>
              <a:gd name="T39" fmla="*/ 104 h 314"/>
              <a:gd name="T40" fmla="*/ 138 w 162"/>
              <a:gd name="T41" fmla="*/ 234 h 314"/>
              <a:gd name="T42" fmla="*/ 138 w 162"/>
              <a:gd name="T43" fmla="*/ 235 h 314"/>
              <a:gd name="T44" fmla="*/ 137 w 162"/>
              <a:gd name="T45" fmla="*/ 111 h 314"/>
              <a:gd name="T46" fmla="*/ 120 w 162"/>
              <a:gd name="T47" fmla="*/ 173 h 314"/>
              <a:gd name="T48" fmla="*/ 120 w 162"/>
              <a:gd name="T49" fmla="*/ 204 h 314"/>
              <a:gd name="T50" fmla="*/ 113 w 162"/>
              <a:gd name="T51" fmla="*/ 241 h 314"/>
              <a:gd name="T52" fmla="*/ 105 w 162"/>
              <a:gd name="T53" fmla="*/ 15 h 314"/>
              <a:gd name="T54" fmla="*/ 90 w 162"/>
              <a:gd name="T55" fmla="*/ 15 h 314"/>
              <a:gd name="T56" fmla="*/ 90 w 162"/>
              <a:gd name="T57" fmla="*/ 49 h 314"/>
              <a:gd name="T58" fmla="*/ 137 w 162"/>
              <a:gd name="T59" fmla="*/ 204 h 314"/>
              <a:gd name="T60" fmla="*/ 25 w 162"/>
              <a:gd name="T61" fmla="*/ 111 h 314"/>
              <a:gd name="T62" fmla="*/ 25 w 162"/>
              <a:gd name="T63" fmla="*/ 173 h 314"/>
              <a:gd name="T64" fmla="*/ 17 w 162"/>
              <a:gd name="T65" fmla="*/ 56 h 314"/>
              <a:gd name="T66" fmla="*/ 105 w 162"/>
              <a:gd name="T67" fmla="*/ 296 h 314"/>
              <a:gd name="T68" fmla="*/ 49 w 162"/>
              <a:gd name="T69" fmla="*/ 148 h 314"/>
              <a:gd name="T70" fmla="*/ 43 w 162"/>
              <a:gd name="T71" fmla="*/ 203 h 314"/>
              <a:gd name="T72" fmla="*/ 25 w 162"/>
              <a:gd name="T73" fmla="*/ 204 h 314"/>
              <a:gd name="T74" fmla="*/ 25 w 162"/>
              <a:gd name="T75" fmla="*/ 265 h 314"/>
              <a:gd name="T76" fmla="*/ 57 w 162"/>
              <a:gd name="T77" fmla="*/ 296 h 314"/>
              <a:gd name="T78" fmla="*/ 81 w 162"/>
              <a:gd name="T79" fmla="*/ 272 h 314"/>
              <a:gd name="T80" fmla="*/ 25 w 162"/>
              <a:gd name="T81" fmla="*/ 111 h 314"/>
              <a:gd name="T82" fmla="*/ 41 w 162"/>
              <a:gd name="T83" fmla="*/ 235 h 314"/>
              <a:gd name="T84" fmla="*/ 9 w 162"/>
              <a:gd name="T85" fmla="*/ 10 h 314"/>
              <a:gd name="T86" fmla="*/ 24 w 162"/>
              <a:gd name="T87" fmla="*/ 173 h 314"/>
              <a:gd name="T88" fmla="*/ 25 w 162"/>
              <a:gd name="T89" fmla="*/ 172 h 314"/>
              <a:gd name="T90" fmla="*/ 43 w 162"/>
              <a:gd name="T91" fmla="*/ 296 h 314"/>
              <a:gd name="T92" fmla="*/ 24 w 162"/>
              <a:gd name="T93" fmla="*/ 265 h 314"/>
              <a:gd name="T94" fmla="*/ 49 w 162"/>
              <a:gd name="T95" fmla="*/ 210 h 314"/>
              <a:gd name="T96" fmla="*/ 58 w 162"/>
              <a:gd name="T97" fmla="*/ 19 h 314"/>
              <a:gd name="T98" fmla="*/ 25 w 162"/>
              <a:gd name="T99" fmla="*/ 19 h 314"/>
              <a:gd name="T100" fmla="*/ 41 w 162"/>
              <a:gd name="T101" fmla="*/ 19 h 314"/>
              <a:gd name="T102" fmla="*/ 25 w 162"/>
              <a:gd name="T103" fmla="*/ 19 h 314"/>
              <a:gd name="T104" fmla="*/ 81 w 162"/>
              <a:gd name="T105" fmla="*/ 272 h 314"/>
              <a:gd name="T106" fmla="*/ 122 w 162"/>
              <a:gd name="T107" fmla="*/ 265 h 314"/>
              <a:gd name="T108" fmla="*/ 145 w 162"/>
              <a:gd name="T109" fmla="*/ 272 h 314"/>
              <a:gd name="T110" fmla="*/ 121 w 162"/>
              <a:gd name="T111" fmla="*/ 296 h 314"/>
              <a:gd name="T112" fmla="*/ 58 w 162"/>
              <a:gd name="T113" fmla="*/ 204 h 314"/>
              <a:gd name="T114" fmla="*/ 56 w 162"/>
              <a:gd name="T115" fmla="*/ 142 h 314"/>
              <a:gd name="T116" fmla="*/ 57 w 162"/>
              <a:gd name="T117" fmla="*/ 173 h 314"/>
              <a:gd name="T118" fmla="*/ 57 w 162"/>
              <a:gd name="T119" fmla="*/ 235 h 314"/>
              <a:gd name="T120" fmla="*/ 49 w 162"/>
              <a:gd name="T121" fmla="*/ 210 h 314"/>
              <a:gd name="T122" fmla="*/ 58 w 162"/>
              <a:gd name="T123" fmla="*/ 172 h 314"/>
              <a:gd name="T124" fmla="*/ 73 w 162"/>
              <a:gd name="T125" fmla="*/ 49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2" h="314">
                <a:moveTo>
                  <a:pt x="107" y="80"/>
                </a:moveTo>
                <a:cubicBezTo>
                  <a:pt x="105" y="80"/>
                  <a:pt x="105" y="80"/>
                  <a:pt x="105" y="80"/>
                </a:cubicBezTo>
                <a:cubicBezTo>
                  <a:pt x="105" y="111"/>
                  <a:pt x="105" y="111"/>
                  <a:pt x="105" y="111"/>
                </a:cubicBezTo>
                <a:cubicBezTo>
                  <a:pt x="107" y="111"/>
                  <a:pt x="107" y="111"/>
                  <a:pt x="107" y="111"/>
                </a:cubicBezTo>
                <a:cubicBezTo>
                  <a:pt x="113" y="104"/>
                  <a:pt x="113" y="104"/>
                  <a:pt x="113" y="104"/>
                </a:cubicBezTo>
                <a:cubicBezTo>
                  <a:pt x="113" y="87"/>
                  <a:pt x="113" y="87"/>
                  <a:pt x="113" y="87"/>
                </a:cubicBezTo>
                <a:lnTo>
                  <a:pt x="107" y="80"/>
                </a:lnTo>
                <a:close/>
                <a:moveTo>
                  <a:pt x="107" y="111"/>
                </a:moveTo>
                <a:cubicBezTo>
                  <a:pt x="105" y="111"/>
                  <a:pt x="105" y="111"/>
                  <a:pt x="105" y="111"/>
                </a:cubicBezTo>
                <a:cubicBezTo>
                  <a:pt x="105" y="141"/>
                  <a:pt x="105" y="141"/>
                  <a:pt x="105" y="141"/>
                </a:cubicBezTo>
                <a:cubicBezTo>
                  <a:pt x="107" y="141"/>
                  <a:pt x="107" y="141"/>
                  <a:pt x="107" y="141"/>
                </a:cubicBezTo>
                <a:cubicBezTo>
                  <a:pt x="113" y="135"/>
                  <a:pt x="113" y="135"/>
                  <a:pt x="113" y="135"/>
                </a:cubicBezTo>
                <a:cubicBezTo>
                  <a:pt x="113" y="117"/>
                  <a:pt x="113" y="117"/>
                  <a:pt x="113" y="117"/>
                </a:cubicBezTo>
                <a:lnTo>
                  <a:pt x="107" y="111"/>
                </a:lnTo>
                <a:close/>
                <a:moveTo>
                  <a:pt x="73" y="173"/>
                </a:moveTo>
                <a:cubicBezTo>
                  <a:pt x="73" y="203"/>
                  <a:pt x="73" y="203"/>
                  <a:pt x="73" y="203"/>
                </a:cubicBezTo>
                <a:cubicBezTo>
                  <a:pt x="75" y="203"/>
                  <a:pt x="75" y="203"/>
                  <a:pt x="75" y="203"/>
                </a:cubicBezTo>
                <a:cubicBezTo>
                  <a:pt x="81" y="197"/>
                  <a:pt x="81" y="197"/>
                  <a:pt x="81" y="197"/>
                </a:cubicBezTo>
                <a:cubicBezTo>
                  <a:pt x="81" y="179"/>
                  <a:pt x="81" y="179"/>
                  <a:pt x="81" y="179"/>
                </a:cubicBezTo>
                <a:cubicBezTo>
                  <a:pt x="75" y="173"/>
                  <a:pt x="75" y="173"/>
                  <a:pt x="75" y="173"/>
                </a:cubicBezTo>
                <a:lnTo>
                  <a:pt x="73" y="173"/>
                </a:lnTo>
                <a:close/>
                <a:moveTo>
                  <a:pt x="105" y="204"/>
                </a:moveTo>
                <a:cubicBezTo>
                  <a:pt x="90" y="204"/>
                  <a:pt x="90" y="204"/>
                  <a:pt x="90" y="204"/>
                </a:cubicBezTo>
                <a:cubicBezTo>
                  <a:pt x="90" y="234"/>
                  <a:pt x="90" y="234"/>
                  <a:pt x="90" y="234"/>
                </a:cubicBezTo>
                <a:cubicBezTo>
                  <a:pt x="105" y="234"/>
                  <a:pt x="105" y="234"/>
                  <a:pt x="105" y="234"/>
                </a:cubicBezTo>
                <a:lnTo>
                  <a:pt x="105" y="204"/>
                </a:lnTo>
                <a:close/>
                <a:moveTo>
                  <a:pt x="107" y="49"/>
                </a:moveTo>
                <a:cubicBezTo>
                  <a:pt x="105" y="49"/>
                  <a:pt x="105" y="49"/>
                  <a:pt x="105" y="49"/>
                </a:cubicBezTo>
                <a:cubicBezTo>
                  <a:pt x="105" y="80"/>
                  <a:pt x="105" y="80"/>
                  <a:pt x="105" y="80"/>
                </a:cubicBezTo>
                <a:cubicBezTo>
                  <a:pt x="107" y="80"/>
                  <a:pt x="107" y="80"/>
                  <a:pt x="107" y="80"/>
                </a:cubicBezTo>
                <a:cubicBezTo>
                  <a:pt x="113" y="73"/>
                  <a:pt x="113" y="73"/>
                  <a:pt x="113" y="73"/>
                </a:cubicBezTo>
                <a:cubicBezTo>
                  <a:pt x="113" y="56"/>
                  <a:pt x="113" y="56"/>
                  <a:pt x="113" y="56"/>
                </a:cubicBezTo>
                <a:lnTo>
                  <a:pt x="107" y="49"/>
                </a:lnTo>
                <a:close/>
                <a:moveTo>
                  <a:pt x="107" y="173"/>
                </a:moveTo>
                <a:cubicBezTo>
                  <a:pt x="105" y="173"/>
                  <a:pt x="105" y="173"/>
                  <a:pt x="105" y="173"/>
                </a:cubicBezTo>
                <a:cubicBezTo>
                  <a:pt x="105" y="203"/>
                  <a:pt x="105" y="203"/>
                  <a:pt x="105" y="203"/>
                </a:cubicBezTo>
                <a:cubicBezTo>
                  <a:pt x="107" y="203"/>
                  <a:pt x="107" y="203"/>
                  <a:pt x="107" y="203"/>
                </a:cubicBezTo>
                <a:cubicBezTo>
                  <a:pt x="113" y="197"/>
                  <a:pt x="113" y="197"/>
                  <a:pt x="113" y="197"/>
                </a:cubicBezTo>
                <a:cubicBezTo>
                  <a:pt x="113" y="179"/>
                  <a:pt x="113" y="179"/>
                  <a:pt x="113" y="179"/>
                </a:cubicBezTo>
                <a:lnTo>
                  <a:pt x="107" y="173"/>
                </a:lnTo>
                <a:close/>
                <a:moveTo>
                  <a:pt x="121" y="80"/>
                </a:moveTo>
                <a:cubicBezTo>
                  <a:pt x="120" y="80"/>
                  <a:pt x="120" y="80"/>
                  <a:pt x="120" y="80"/>
                </a:cubicBezTo>
                <a:cubicBezTo>
                  <a:pt x="113" y="87"/>
                  <a:pt x="113" y="87"/>
                  <a:pt x="113" y="87"/>
                </a:cubicBezTo>
                <a:cubicBezTo>
                  <a:pt x="113" y="104"/>
                  <a:pt x="113" y="104"/>
                  <a:pt x="113" y="104"/>
                </a:cubicBezTo>
                <a:cubicBezTo>
                  <a:pt x="120" y="111"/>
                  <a:pt x="120" y="111"/>
                  <a:pt x="120" y="111"/>
                </a:cubicBezTo>
                <a:cubicBezTo>
                  <a:pt x="121" y="111"/>
                  <a:pt x="121" y="111"/>
                  <a:pt x="121" y="111"/>
                </a:cubicBezTo>
                <a:lnTo>
                  <a:pt x="121" y="80"/>
                </a:lnTo>
                <a:close/>
                <a:moveTo>
                  <a:pt x="121" y="49"/>
                </a:moveTo>
                <a:cubicBezTo>
                  <a:pt x="120" y="49"/>
                  <a:pt x="120" y="49"/>
                  <a:pt x="120" y="49"/>
                </a:cubicBezTo>
                <a:cubicBezTo>
                  <a:pt x="113" y="56"/>
                  <a:pt x="113" y="56"/>
                  <a:pt x="113" y="56"/>
                </a:cubicBezTo>
                <a:cubicBezTo>
                  <a:pt x="113" y="73"/>
                  <a:pt x="113" y="73"/>
                  <a:pt x="113" y="73"/>
                </a:cubicBezTo>
                <a:cubicBezTo>
                  <a:pt x="120" y="80"/>
                  <a:pt x="120" y="80"/>
                  <a:pt x="120" y="80"/>
                </a:cubicBezTo>
                <a:cubicBezTo>
                  <a:pt x="121" y="80"/>
                  <a:pt x="121" y="80"/>
                  <a:pt x="121" y="80"/>
                </a:cubicBezTo>
                <a:lnTo>
                  <a:pt x="121" y="49"/>
                </a:lnTo>
                <a:close/>
                <a:moveTo>
                  <a:pt x="121" y="111"/>
                </a:moveTo>
                <a:cubicBezTo>
                  <a:pt x="120" y="111"/>
                  <a:pt x="120" y="111"/>
                  <a:pt x="120" y="111"/>
                </a:cubicBezTo>
                <a:cubicBezTo>
                  <a:pt x="113" y="117"/>
                  <a:pt x="113" y="117"/>
                  <a:pt x="113" y="117"/>
                </a:cubicBezTo>
                <a:cubicBezTo>
                  <a:pt x="113" y="135"/>
                  <a:pt x="113" y="135"/>
                  <a:pt x="113" y="135"/>
                </a:cubicBezTo>
                <a:cubicBezTo>
                  <a:pt x="120" y="141"/>
                  <a:pt x="120" y="141"/>
                  <a:pt x="120" y="141"/>
                </a:cubicBezTo>
                <a:cubicBezTo>
                  <a:pt x="121" y="141"/>
                  <a:pt x="121" y="141"/>
                  <a:pt x="121" y="141"/>
                </a:cubicBezTo>
                <a:lnTo>
                  <a:pt x="121" y="111"/>
                </a:lnTo>
                <a:close/>
                <a:moveTo>
                  <a:pt x="121" y="142"/>
                </a:moveTo>
                <a:cubicBezTo>
                  <a:pt x="120" y="142"/>
                  <a:pt x="120" y="142"/>
                  <a:pt x="120" y="142"/>
                </a:cubicBezTo>
                <a:cubicBezTo>
                  <a:pt x="113" y="148"/>
                  <a:pt x="113" y="148"/>
                  <a:pt x="113" y="148"/>
                </a:cubicBezTo>
                <a:cubicBezTo>
                  <a:pt x="113" y="166"/>
                  <a:pt x="113" y="166"/>
                  <a:pt x="113" y="166"/>
                </a:cubicBezTo>
                <a:cubicBezTo>
                  <a:pt x="120" y="172"/>
                  <a:pt x="120" y="172"/>
                  <a:pt x="120" y="172"/>
                </a:cubicBezTo>
                <a:cubicBezTo>
                  <a:pt x="121" y="172"/>
                  <a:pt x="121" y="172"/>
                  <a:pt x="121" y="172"/>
                </a:cubicBezTo>
                <a:lnTo>
                  <a:pt x="121" y="142"/>
                </a:lnTo>
                <a:close/>
                <a:moveTo>
                  <a:pt x="107" y="204"/>
                </a:moveTo>
                <a:cubicBezTo>
                  <a:pt x="105" y="204"/>
                  <a:pt x="105" y="204"/>
                  <a:pt x="105" y="204"/>
                </a:cubicBezTo>
                <a:cubicBezTo>
                  <a:pt x="105" y="234"/>
                  <a:pt x="105" y="234"/>
                  <a:pt x="105" y="234"/>
                </a:cubicBezTo>
                <a:cubicBezTo>
                  <a:pt x="107" y="234"/>
                  <a:pt x="107" y="234"/>
                  <a:pt x="107" y="234"/>
                </a:cubicBezTo>
                <a:cubicBezTo>
                  <a:pt x="113" y="228"/>
                  <a:pt x="113" y="228"/>
                  <a:pt x="113" y="228"/>
                </a:cubicBezTo>
                <a:cubicBezTo>
                  <a:pt x="113" y="210"/>
                  <a:pt x="113" y="210"/>
                  <a:pt x="113" y="210"/>
                </a:cubicBezTo>
                <a:lnTo>
                  <a:pt x="107" y="204"/>
                </a:lnTo>
                <a:close/>
                <a:moveTo>
                  <a:pt x="105" y="235"/>
                </a:moveTo>
                <a:cubicBezTo>
                  <a:pt x="105" y="265"/>
                  <a:pt x="105" y="265"/>
                  <a:pt x="105" y="265"/>
                </a:cubicBezTo>
                <a:cubicBezTo>
                  <a:pt x="107" y="265"/>
                  <a:pt x="107" y="265"/>
                  <a:pt x="107" y="265"/>
                </a:cubicBezTo>
                <a:cubicBezTo>
                  <a:pt x="113" y="258"/>
                  <a:pt x="113" y="258"/>
                  <a:pt x="113" y="258"/>
                </a:cubicBezTo>
                <a:cubicBezTo>
                  <a:pt x="113" y="241"/>
                  <a:pt x="113" y="241"/>
                  <a:pt x="113" y="241"/>
                </a:cubicBezTo>
                <a:cubicBezTo>
                  <a:pt x="107" y="235"/>
                  <a:pt x="107" y="235"/>
                  <a:pt x="107" y="235"/>
                </a:cubicBezTo>
                <a:lnTo>
                  <a:pt x="105" y="235"/>
                </a:lnTo>
                <a:close/>
                <a:moveTo>
                  <a:pt x="107" y="142"/>
                </a:moveTo>
                <a:cubicBezTo>
                  <a:pt x="105" y="142"/>
                  <a:pt x="105" y="142"/>
                  <a:pt x="105" y="142"/>
                </a:cubicBezTo>
                <a:cubicBezTo>
                  <a:pt x="105" y="172"/>
                  <a:pt x="105" y="172"/>
                  <a:pt x="105" y="172"/>
                </a:cubicBezTo>
                <a:cubicBezTo>
                  <a:pt x="107" y="172"/>
                  <a:pt x="107" y="172"/>
                  <a:pt x="107" y="172"/>
                </a:cubicBezTo>
                <a:cubicBezTo>
                  <a:pt x="113" y="166"/>
                  <a:pt x="113" y="166"/>
                  <a:pt x="113" y="166"/>
                </a:cubicBezTo>
                <a:cubicBezTo>
                  <a:pt x="113" y="148"/>
                  <a:pt x="113" y="148"/>
                  <a:pt x="113" y="148"/>
                </a:cubicBezTo>
                <a:lnTo>
                  <a:pt x="107" y="142"/>
                </a:lnTo>
                <a:close/>
                <a:moveTo>
                  <a:pt x="89" y="141"/>
                </a:moveTo>
                <a:cubicBezTo>
                  <a:pt x="89" y="111"/>
                  <a:pt x="89" y="111"/>
                  <a:pt x="89" y="111"/>
                </a:cubicBezTo>
                <a:cubicBezTo>
                  <a:pt x="88" y="111"/>
                  <a:pt x="88" y="111"/>
                  <a:pt x="88" y="111"/>
                </a:cubicBezTo>
                <a:cubicBezTo>
                  <a:pt x="81" y="117"/>
                  <a:pt x="81" y="117"/>
                  <a:pt x="81" y="117"/>
                </a:cubicBezTo>
                <a:cubicBezTo>
                  <a:pt x="81" y="135"/>
                  <a:pt x="81" y="135"/>
                  <a:pt x="81" y="135"/>
                </a:cubicBezTo>
                <a:cubicBezTo>
                  <a:pt x="88" y="141"/>
                  <a:pt x="88" y="141"/>
                  <a:pt x="88" y="141"/>
                </a:cubicBezTo>
                <a:lnTo>
                  <a:pt x="89" y="141"/>
                </a:lnTo>
                <a:close/>
                <a:moveTo>
                  <a:pt x="89" y="111"/>
                </a:moveTo>
                <a:cubicBezTo>
                  <a:pt x="89" y="80"/>
                  <a:pt x="89" y="80"/>
                  <a:pt x="89" y="80"/>
                </a:cubicBezTo>
                <a:cubicBezTo>
                  <a:pt x="88" y="80"/>
                  <a:pt x="88" y="80"/>
                  <a:pt x="88" y="80"/>
                </a:cubicBezTo>
                <a:cubicBezTo>
                  <a:pt x="81" y="87"/>
                  <a:pt x="81" y="87"/>
                  <a:pt x="81" y="87"/>
                </a:cubicBezTo>
                <a:cubicBezTo>
                  <a:pt x="81" y="104"/>
                  <a:pt x="81" y="104"/>
                  <a:pt x="81" y="104"/>
                </a:cubicBezTo>
                <a:cubicBezTo>
                  <a:pt x="88" y="111"/>
                  <a:pt x="88" y="111"/>
                  <a:pt x="88" y="111"/>
                </a:cubicBezTo>
                <a:lnTo>
                  <a:pt x="89" y="111"/>
                </a:lnTo>
                <a:close/>
                <a:moveTo>
                  <a:pt x="89" y="172"/>
                </a:moveTo>
                <a:cubicBezTo>
                  <a:pt x="89" y="142"/>
                  <a:pt x="89" y="142"/>
                  <a:pt x="89" y="142"/>
                </a:cubicBezTo>
                <a:cubicBezTo>
                  <a:pt x="88" y="142"/>
                  <a:pt x="88" y="142"/>
                  <a:pt x="88" y="142"/>
                </a:cubicBezTo>
                <a:cubicBezTo>
                  <a:pt x="81" y="148"/>
                  <a:pt x="81" y="148"/>
                  <a:pt x="81" y="148"/>
                </a:cubicBezTo>
                <a:cubicBezTo>
                  <a:pt x="81" y="166"/>
                  <a:pt x="81" y="166"/>
                  <a:pt x="81" y="166"/>
                </a:cubicBezTo>
                <a:cubicBezTo>
                  <a:pt x="88" y="172"/>
                  <a:pt x="88" y="172"/>
                  <a:pt x="88" y="172"/>
                </a:cubicBezTo>
                <a:lnTo>
                  <a:pt x="89" y="172"/>
                </a:lnTo>
                <a:close/>
                <a:moveTo>
                  <a:pt x="73" y="204"/>
                </a:moveTo>
                <a:cubicBezTo>
                  <a:pt x="73" y="234"/>
                  <a:pt x="73" y="234"/>
                  <a:pt x="73" y="234"/>
                </a:cubicBezTo>
                <a:cubicBezTo>
                  <a:pt x="75" y="234"/>
                  <a:pt x="75" y="234"/>
                  <a:pt x="75" y="234"/>
                </a:cubicBezTo>
                <a:cubicBezTo>
                  <a:pt x="81" y="228"/>
                  <a:pt x="81" y="228"/>
                  <a:pt x="81" y="228"/>
                </a:cubicBezTo>
                <a:cubicBezTo>
                  <a:pt x="81" y="210"/>
                  <a:pt x="81" y="210"/>
                  <a:pt x="81" y="210"/>
                </a:cubicBezTo>
                <a:cubicBezTo>
                  <a:pt x="75" y="204"/>
                  <a:pt x="75" y="204"/>
                  <a:pt x="75" y="204"/>
                </a:cubicBezTo>
                <a:lnTo>
                  <a:pt x="73" y="204"/>
                </a:lnTo>
                <a:close/>
                <a:moveTo>
                  <a:pt x="89" y="234"/>
                </a:moveTo>
                <a:cubicBezTo>
                  <a:pt x="89" y="204"/>
                  <a:pt x="89" y="204"/>
                  <a:pt x="89" y="204"/>
                </a:cubicBezTo>
                <a:cubicBezTo>
                  <a:pt x="88" y="204"/>
                  <a:pt x="88" y="204"/>
                  <a:pt x="88" y="204"/>
                </a:cubicBezTo>
                <a:cubicBezTo>
                  <a:pt x="81" y="210"/>
                  <a:pt x="81" y="210"/>
                  <a:pt x="81" y="210"/>
                </a:cubicBezTo>
                <a:cubicBezTo>
                  <a:pt x="81" y="228"/>
                  <a:pt x="81" y="228"/>
                  <a:pt x="81" y="228"/>
                </a:cubicBezTo>
                <a:cubicBezTo>
                  <a:pt x="88" y="234"/>
                  <a:pt x="88" y="234"/>
                  <a:pt x="88" y="234"/>
                </a:cubicBezTo>
                <a:lnTo>
                  <a:pt x="89" y="234"/>
                </a:lnTo>
                <a:close/>
                <a:moveTo>
                  <a:pt x="89" y="203"/>
                </a:moveTo>
                <a:cubicBezTo>
                  <a:pt x="89" y="173"/>
                  <a:pt x="89" y="173"/>
                  <a:pt x="89" y="173"/>
                </a:cubicBezTo>
                <a:cubicBezTo>
                  <a:pt x="88" y="173"/>
                  <a:pt x="88" y="173"/>
                  <a:pt x="88" y="173"/>
                </a:cubicBezTo>
                <a:cubicBezTo>
                  <a:pt x="81" y="179"/>
                  <a:pt x="81" y="179"/>
                  <a:pt x="81" y="179"/>
                </a:cubicBezTo>
                <a:cubicBezTo>
                  <a:pt x="81" y="197"/>
                  <a:pt x="81" y="197"/>
                  <a:pt x="81" y="197"/>
                </a:cubicBezTo>
                <a:cubicBezTo>
                  <a:pt x="88" y="203"/>
                  <a:pt x="88" y="203"/>
                  <a:pt x="88" y="203"/>
                </a:cubicBezTo>
                <a:lnTo>
                  <a:pt x="89" y="203"/>
                </a:lnTo>
                <a:close/>
                <a:moveTo>
                  <a:pt x="90" y="265"/>
                </a:moveTo>
                <a:cubicBezTo>
                  <a:pt x="105" y="265"/>
                  <a:pt x="105" y="265"/>
                  <a:pt x="105" y="265"/>
                </a:cubicBezTo>
                <a:cubicBezTo>
                  <a:pt x="105" y="235"/>
                  <a:pt x="105" y="235"/>
                  <a:pt x="105" y="235"/>
                </a:cubicBezTo>
                <a:cubicBezTo>
                  <a:pt x="90" y="235"/>
                  <a:pt x="90" y="235"/>
                  <a:pt x="90" y="235"/>
                </a:cubicBezTo>
                <a:lnTo>
                  <a:pt x="90" y="265"/>
                </a:lnTo>
                <a:close/>
                <a:moveTo>
                  <a:pt x="105" y="173"/>
                </a:moveTo>
                <a:cubicBezTo>
                  <a:pt x="90" y="173"/>
                  <a:pt x="90" y="173"/>
                  <a:pt x="90" y="173"/>
                </a:cubicBezTo>
                <a:cubicBezTo>
                  <a:pt x="90" y="203"/>
                  <a:pt x="90" y="203"/>
                  <a:pt x="90" y="203"/>
                </a:cubicBezTo>
                <a:cubicBezTo>
                  <a:pt x="105" y="203"/>
                  <a:pt x="105" y="203"/>
                  <a:pt x="105" y="203"/>
                </a:cubicBezTo>
                <a:lnTo>
                  <a:pt x="105" y="173"/>
                </a:lnTo>
                <a:close/>
                <a:moveTo>
                  <a:pt x="105" y="142"/>
                </a:moveTo>
                <a:cubicBezTo>
                  <a:pt x="90" y="142"/>
                  <a:pt x="90" y="142"/>
                  <a:pt x="90" y="142"/>
                </a:cubicBezTo>
                <a:cubicBezTo>
                  <a:pt x="90" y="172"/>
                  <a:pt x="90" y="172"/>
                  <a:pt x="90" y="172"/>
                </a:cubicBezTo>
                <a:cubicBezTo>
                  <a:pt x="105" y="172"/>
                  <a:pt x="105" y="172"/>
                  <a:pt x="105" y="172"/>
                </a:cubicBezTo>
                <a:lnTo>
                  <a:pt x="105" y="142"/>
                </a:lnTo>
                <a:close/>
                <a:moveTo>
                  <a:pt x="89" y="80"/>
                </a:moveTo>
                <a:cubicBezTo>
                  <a:pt x="89" y="49"/>
                  <a:pt x="89" y="49"/>
                  <a:pt x="89" y="49"/>
                </a:cubicBezTo>
                <a:cubicBezTo>
                  <a:pt x="88" y="49"/>
                  <a:pt x="88" y="49"/>
                  <a:pt x="88" y="49"/>
                </a:cubicBezTo>
                <a:cubicBezTo>
                  <a:pt x="81" y="56"/>
                  <a:pt x="81" y="56"/>
                  <a:pt x="81" y="56"/>
                </a:cubicBezTo>
                <a:cubicBezTo>
                  <a:pt x="81" y="73"/>
                  <a:pt x="81" y="73"/>
                  <a:pt x="81" y="73"/>
                </a:cubicBezTo>
                <a:cubicBezTo>
                  <a:pt x="88" y="80"/>
                  <a:pt x="88" y="80"/>
                  <a:pt x="88" y="80"/>
                </a:cubicBezTo>
                <a:lnTo>
                  <a:pt x="89" y="80"/>
                </a:lnTo>
                <a:close/>
                <a:moveTo>
                  <a:pt x="73" y="235"/>
                </a:moveTo>
                <a:cubicBezTo>
                  <a:pt x="73" y="265"/>
                  <a:pt x="73" y="265"/>
                  <a:pt x="73" y="265"/>
                </a:cubicBezTo>
                <a:cubicBezTo>
                  <a:pt x="75" y="265"/>
                  <a:pt x="75" y="265"/>
                  <a:pt x="75" y="265"/>
                </a:cubicBezTo>
                <a:cubicBezTo>
                  <a:pt x="81" y="258"/>
                  <a:pt x="81" y="258"/>
                  <a:pt x="81" y="258"/>
                </a:cubicBezTo>
                <a:cubicBezTo>
                  <a:pt x="81" y="241"/>
                  <a:pt x="81" y="241"/>
                  <a:pt x="81" y="241"/>
                </a:cubicBezTo>
                <a:cubicBezTo>
                  <a:pt x="75" y="235"/>
                  <a:pt x="75" y="235"/>
                  <a:pt x="75" y="235"/>
                </a:cubicBezTo>
                <a:lnTo>
                  <a:pt x="73" y="235"/>
                </a:lnTo>
                <a:close/>
                <a:moveTo>
                  <a:pt x="105" y="80"/>
                </a:moveTo>
                <a:cubicBezTo>
                  <a:pt x="90" y="80"/>
                  <a:pt x="90" y="80"/>
                  <a:pt x="90" y="80"/>
                </a:cubicBezTo>
                <a:cubicBezTo>
                  <a:pt x="90" y="111"/>
                  <a:pt x="90" y="111"/>
                  <a:pt x="90" y="111"/>
                </a:cubicBezTo>
                <a:cubicBezTo>
                  <a:pt x="105" y="111"/>
                  <a:pt x="105" y="111"/>
                  <a:pt x="105" y="111"/>
                </a:cubicBezTo>
                <a:lnTo>
                  <a:pt x="105" y="80"/>
                </a:lnTo>
                <a:close/>
                <a:moveTo>
                  <a:pt x="105" y="111"/>
                </a:moveTo>
                <a:cubicBezTo>
                  <a:pt x="90" y="111"/>
                  <a:pt x="90" y="111"/>
                  <a:pt x="90" y="111"/>
                </a:cubicBezTo>
                <a:cubicBezTo>
                  <a:pt x="90" y="141"/>
                  <a:pt x="90" y="141"/>
                  <a:pt x="90" y="141"/>
                </a:cubicBezTo>
                <a:cubicBezTo>
                  <a:pt x="105" y="141"/>
                  <a:pt x="105" y="141"/>
                  <a:pt x="105" y="141"/>
                </a:cubicBezTo>
                <a:lnTo>
                  <a:pt x="105" y="111"/>
                </a:lnTo>
                <a:close/>
                <a:moveTo>
                  <a:pt x="122" y="265"/>
                </a:moveTo>
                <a:cubicBezTo>
                  <a:pt x="137" y="265"/>
                  <a:pt x="137" y="265"/>
                  <a:pt x="137" y="265"/>
                </a:cubicBezTo>
                <a:cubicBezTo>
                  <a:pt x="137" y="235"/>
                  <a:pt x="137" y="235"/>
                  <a:pt x="137" y="235"/>
                </a:cubicBezTo>
                <a:cubicBezTo>
                  <a:pt x="122" y="235"/>
                  <a:pt x="122" y="235"/>
                  <a:pt x="122" y="235"/>
                </a:cubicBezTo>
                <a:lnTo>
                  <a:pt x="122" y="265"/>
                </a:lnTo>
                <a:close/>
                <a:moveTo>
                  <a:pt x="138" y="80"/>
                </a:moveTo>
                <a:cubicBezTo>
                  <a:pt x="138" y="111"/>
                  <a:pt x="138" y="111"/>
                  <a:pt x="138" y="111"/>
                </a:cubicBezTo>
                <a:cubicBezTo>
                  <a:pt x="139" y="111"/>
                  <a:pt x="139" y="111"/>
                  <a:pt x="139" y="111"/>
                </a:cubicBezTo>
                <a:cubicBezTo>
                  <a:pt x="145" y="104"/>
                  <a:pt x="145" y="104"/>
                  <a:pt x="145" y="104"/>
                </a:cubicBezTo>
                <a:cubicBezTo>
                  <a:pt x="145" y="87"/>
                  <a:pt x="145" y="87"/>
                  <a:pt x="145" y="87"/>
                </a:cubicBezTo>
                <a:cubicBezTo>
                  <a:pt x="139" y="80"/>
                  <a:pt x="139" y="80"/>
                  <a:pt x="139" y="80"/>
                </a:cubicBezTo>
                <a:lnTo>
                  <a:pt x="138" y="80"/>
                </a:lnTo>
                <a:close/>
                <a:moveTo>
                  <a:pt x="138" y="142"/>
                </a:moveTo>
                <a:cubicBezTo>
                  <a:pt x="138" y="172"/>
                  <a:pt x="138" y="172"/>
                  <a:pt x="138" y="172"/>
                </a:cubicBezTo>
                <a:cubicBezTo>
                  <a:pt x="139" y="172"/>
                  <a:pt x="139" y="172"/>
                  <a:pt x="139" y="172"/>
                </a:cubicBezTo>
                <a:cubicBezTo>
                  <a:pt x="145" y="166"/>
                  <a:pt x="145" y="166"/>
                  <a:pt x="145" y="166"/>
                </a:cubicBezTo>
                <a:cubicBezTo>
                  <a:pt x="145" y="148"/>
                  <a:pt x="145" y="148"/>
                  <a:pt x="145" y="148"/>
                </a:cubicBezTo>
                <a:cubicBezTo>
                  <a:pt x="139" y="142"/>
                  <a:pt x="139" y="142"/>
                  <a:pt x="139" y="142"/>
                </a:cubicBezTo>
                <a:lnTo>
                  <a:pt x="138" y="142"/>
                </a:lnTo>
                <a:close/>
                <a:moveTo>
                  <a:pt x="107" y="49"/>
                </a:moveTo>
                <a:cubicBezTo>
                  <a:pt x="113" y="43"/>
                  <a:pt x="113" y="43"/>
                  <a:pt x="113" y="43"/>
                </a:cubicBezTo>
                <a:cubicBezTo>
                  <a:pt x="113" y="25"/>
                  <a:pt x="113" y="25"/>
                  <a:pt x="113" y="25"/>
                </a:cubicBezTo>
                <a:cubicBezTo>
                  <a:pt x="107" y="19"/>
                  <a:pt x="107" y="19"/>
                  <a:pt x="107" y="19"/>
                </a:cubicBezTo>
                <a:cubicBezTo>
                  <a:pt x="105" y="19"/>
                  <a:pt x="105" y="19"/>
                  <a:pt x="105" y="19"/>
                </a:cubicBezTo>
                <a:cubicBezTo>
                  <a:pt x="105" y="49"/>
                  <a:pt x="105" y="49"/>
                  <a:pt x="105" y="49"/>
                </a:cubicBezTo>
                <a:lnTo>
                  <a:pt x="107" y="49"/>
                </a:lnTo>
                <a:close/>
                <a:moveTo>
                  <a:pt x="138" y="111"/>
                </a:moveTo>
                <a:cubicBezTo>
                  <a:pt x="138" y="141"/>
                  <a:pt x="138" y="141"/>
                  <a:pt x="138" y="141"/>
                </a:cubicBezTo>
                <a:cubicBezTo>
                  <a:pt x="139" y="141"/>
                  <a:pt x="139" y="141"/>
                  <a:pt x="139" y="141"/>
                </a:cubicBezTo>
                <a:cubicBezTo>
                  <a:pt x="145" y="135"/>
                  <a:pt x="145" y="135"/>
                  <a:pt x="145" y="135"/>
                </a:cubicBezTo>
                <a:cubicBezTo>
                  <a:pt x="145" y="117"/>
                  <a:pt x="145" y="117"/>
                  <a:pt x="145" y="117"/>
                </a:cubicBezTo>
                <a:cubicBezTo>
                  <a:pt x="139" y="111"/>
                  <a:pt x="139" y="111"/>
                  <a:pt x="139" y="111"/>
                </a:cubicBezTo>
                <a:lnTo>
                  <a:pt x="138" y="111"/>
                </a:lnTo>
                <a:close/>
                <a:moveTo>
                  <a:pt x="139" y="49"/>
                </a:moveTo>
                <a:cubicBezTo>
                  <a:pt x="145" y="43"/>
                  <a:pt x="145" y="43"/>
                  <a:pt x="145" y="43"/>
                </a:cubicBezTo>
                <a:cubicBezTo>
                  <a:pt x="145" y="25"/>
                  <a:pt x="145" y="25"/>
                  <a:pt x="145" y="25"/>
                </a:cubicBezTo>
                <a:cubicBezTo>
                  <a:pt x="139" y="19"/>
                  <a:pt x="139" y="19"/>
                  <a:pt x="139" y="19"/>
                </a:cubicBezTo>
                <a:cubicBezTo>
                  <a:pt x="138" y="19"/>
                  <a:pt x="138" y="19"/>
                  <a:pt x="138" y="19"/>
                </a:cubicBezTo>
                <a:cubicBezTo>
                  <a:pt x="138" y="49"/>
                  <a:pt x="138" y="49"/>
                  <a:pt x="138" y="49"/>
                </a:cubicBezTo>
                <a:lnTo>
                  <a:pt x="139" y="49"/>
                </a:lnTo>
                <a:close/>
                <a:moveTo>
                  <a:pt x="113" y="25"/>
                </a:moveTo>
                <a:cubicBezTo>
                  <a:pt x="113" y="43"/>
                  <a:pt x="113" y="43"/>
                  <a:pt x="113" y="43"/>
                </a:cubicBezTo>
                <a:cubicBezTo>
                  <a:pt x="120" y="49"/>
                  <a:pt x="120" y="49"/>
                  <a:pt x="120" y="49"/>
                </a:cubicBezTo>
                <a:cubicBezTo>
                  <a:pt x="121" y="49"/>
                  <a:pt x="121" y="49"/>
                  <a:pt x="121" y="49"/>
                </a:cubicBezTo>
                <a:cubicBezTo>
                  <a:pt x="121" y="19"/>
                  <a:pt x="121" y="19"/>
                  <a:pt x="121" y="19"/>
                </a:cubicBezTo>
                <a:cubicBezTo>
                  <a:pt x="120" y="19"/>
                  <a:pt x="120" y="19"/>
                  <a:pt x="120" y="19"/>
                </a:cubicBezTo>
                <a:lnTo>
                  <a:pt x="113" y="25"/>
                </a:lnTo>
                <a:close/>
                <a:moveTo>
                  <a:pt x="122" y="49"/>
                </a:moveTo>
                <a:cubicBezTo>
                  <a:pt x="137" y="49"/>
                  <a:pt x="137" y="49"/>
                  <a:pt x="137" y="49"/>
                </a:cubicBezTo>
                <a:cubicBezTo>
                  <a:pt x="137" y="19"/>
                  <a:pt x="137" y="19"/>
                  <a:pt x="137" y="19"/>
                </a:cubicBezTo>
                <a:cubicBezTo>
                  <a:pt x="122" y="19"/>
                  <a:pt x="122" y="19"/>
                  <a:pt x="122" y="19"/>
                </a:cubicBezTo>
                <a:lnTo>
                  <a:pt x="122" y="49"/>
                </a:lnTo>
                <a:close/>
                <a:moveTo>
                  <a:pt x="138" y="49"/>
                </a:moveTo>
                <a:cubicBezTo>
                  <a:pt x="138" y="80"/>
                  <a:pt x="138" y="80"/>
                  <a:pt x="138" y="80"/>
                </a:cubicBezTo>
                <a:cubicBezTo>
                  <a:pt x="139" y="80"/>
                  <a:pt x="139" y="80"/>
                  <a:pt x="139" y="80"/>
                </a:cubicBezTo>
                <a:cubicBezTo>
                  <a:pt x="145" y="73"/>
                  <a:pt x="145" y="73"/>
                  <a:pt x="145" y="73"/>
                </a:cubicBezTo>
                <a:cubicBezTo>
                  <a:pt x="145" y="56"/>
                  <a:pt x="145" y="56"/>
                  <a:pt x="145" y="56"/>
                </a:cubicBezTo>
                <a:cubicBezTo>
                  <a:pt x="139" y="49"/>
                  <a:pt x="139" y="49"/>
                  <a:pt x="139" y="49"/>
                </a:cubicBezTo>
                <a:lnTo>
                  <a:pt x="138" y="49"/>
                </a:lnTo>
                <a:close/>
                <a:moveTo>
                  <a:pt x="73" y="49"/>
                </a:moveTo>
                <a:cubicBezTo>
                  <a:pt x="73" y="80"/>
                  <a:pt x="73" y="80"/>
                  <a:pt x="73" y="80"/>
                </a:cubicBezTo>
                <a:cubicBezTo>
                  <a:pt x="75" y="80"/>
                  <a:pt x="75" y="80"/>
                  <a:pt x="75" y="80"/>
                </a:cubicBezTo>
                <a:cubicBezTo>
                  <a:pt x="81" y="73"/>
                  <a:pt x="81" y="73"/>
                  <a:pt x="81" y="73"/>
                </a:cubicBezTo>
                <a:cubicBezTo>
                  <a:pt x="81" y="56"/>
                  <a:pt x="81" y="56"/>
                  <a:pt x="81" y="56"/>
                </a:cubicBezTo>
                <a:cubicBezTo>
                  <a:pt x="75" y="49"/>
                  <a:pt x="75" y="49"/>
                  <a:pt x="75" y="49"/>
                </a:cubicBezTo>
                <a:lnTo>
                  <a:pt x="73" y="49"/>
                </a:lnTo>
                <a:close/>
                <a:moveTo>
                  <a:pt x="73" y="80"/>
                </a:moveTo>
                <a:cubicBezTo>
                  <a:pt x="73" y="111"/>
                  <a:pt x="73" y="111"/>
                  <a:pt x="73" y="111"/>
                </a:cubicBezTo>
                <a:cubicBezTo>
                  <a:pt x="75" y="111"/>
                  <a:pt x="75" y="111"/>
                  <a:pt x="75" y="111"/>
                </a:cubicBezTo>
                <a:cubicBezTo>
                  <a:pt x="81" y="104"/>
                  <a:pt x="81" y="104"/>
                  <a:pt x="81" y="104"/>
                </a:cubicBezTo>
                <a:cubicBezTo>
                  <a:pt x="81" y="87"/>
                  <a:pt x="81" y="87"/>
                  <a:pt x="81" y="87"/>
                </a:cubicBezTo>
                <a:cubicBezTo>
                  <a:pt x="75" y="80"/>
                  <a:pt x="75" y="80"/>
                  <a:pt x="75" y="80"/>
                </a:cubicBezTo>
                <a:lnTo>
                  <a:pt x="73" y="80"/>
                </a:lnTo>
                <a:close/>
                <a:moveTo>
                  <a:pt x="73" y="111"/>
                </a:moveTo>
                <a:cubicBezTo>
                  <a:pt x="73" y="141"/>
                  <a:pt x="73" y="141"/>
                  <a:pt x="73" y="141"/>
                </a:cubicBezTo>
                <a:cubicBezTo>
                  <a:pt x="75" y="141"/>
                  <a:pt x="75" y="141"/>
                  <a:pt x="75" y="141"/>
                </a:cubicBezTo>
                <a:cubicBezTo>
                  <a:pt x="81" y="135"/>
                  <a:pt x="81" y="135"/>
                  <a:pt x="81" y="135"/>
                </a:cubicBezTo>
                <a:cubicBezTo>
                  <a:pt x="81" y="117"/>
                  <a:pt x="81" y="117"/>
                  <a:pt x="81" y="117"/>
                </a:cubicBezTo>
                <a:cubicBezTo>
                  <a:pt x="75" y="111"/>
                  <a:pt x="75" y="111"/>
                  <a:pt x="75" y="111"/>
                </a:cubicBezTo>
                <a:lnTo>
                  <a:pt x="73" y="111"/>
                </a:lnTo>
                <a:close/>
                <a:moveTo>
                  <a:pt x="138" y="204"/>
                </a:moveTo>
                <a:cubicBezTo>
                  <a:pt x="138" y="234"/>
                  <a:pt x="138" y="234"/>
                  <a:pt x="138" y="234"/>
                </a:cubicBezTo>
                <a:cubicBezTo>
                  <a:pt x="139" y="234"/>
                  <a:pt x="139" y="234"/>
                  <a:pt x="139" y="234"/>
                </a:cubicBezTo>
                <a:cubicBezTo>
                  <a:pt x="145" y="228"/>
                  <a:pt x="145" y="228"/>
                  <a:pt x="145" y="228"/>
                </a:cubicBezTo>
                <a:cubicBezTo>
                  <a:pt x="145" y="210"/>
                  <a:pt x="145" y="210"/>
                  <a:pt x="145" y="210"/>
                </a:cubicBezTo>
                <a:cubicBezTo>
                  <a:pt x="139" y="204"/>
                  <a:pt x="139" y="204"/>
                  <a:pt x="139" y="204"/>
                </a:cubicBezTo>
                <a:lnTo>
                  <a:pt x="138" y="204"/>
                </a:lnTo>
                <a:close/>
                <a:moveTo>
                  <a:pt x="138" y="235"/>
                </a:moveTo>
                <a:cubicBezTo>
                  <a:pt x="138" y="265"/>
                  <a:pt x="138" y="265"/>
                  <a:pt x="138" y="265"/>
                </a:cubicBezTo>
                <a:cubicBezTo>
                  <a:pt x="139" y="265"/>
                  <a:pt x="139" y="265"/>
                  <a:pt x="139" y="265"/>
                </a:cubicBezTo>
                <a:cubicBezTo>
                  <a:pt x="145" y="258"/>
                  <a:pt x="145" y="258"/>
                  <a:pt x="145" y="258"/>
                </a:cubicBezTo>
                <a:cubicBezTo>
                  <a:pt x="145" y="241"/>
                  <a:pt x="145" y="241"/>
                  <a:pt x="145" y="241"/>
                </a:cubicBezTo>
                <a:cubicBezTo>
                  <a:pt x="139" y="235"/>
                  <a:pt x="139" y="235"/>
                  <a:pt x="139" y="235"/>
                </a:cubicBezTo>
                <a:lnTo>
                  <a:pt x="138" y="235"/>
                </a:lnTo>
                <a:close/>
                <a:moveTo>
                  <a:pt x="138" y="173"/>
                </a:moveTo>
                <a:cubicBezTo>
                  <a:pt x="138" y="203"/>
                  <a:pt x="138" y="203"/>
                  <a:pt x="138" y="203"/>
                </a:cubicBezTo>
                <a:cubicBezTo>
                  <a:pt x="139" y="203"/>
                  <a:pt x="139" y="203"/>
                  <a:pt x="139" y="203"/>
                </a:cubicBezTo>
                <a:cubicBezTo>
                  <a:pt x="145" y="197"/>
                  <a:pt x="145" y="197"/>
                  <a:pt x="145" y="197"/>
                </a:cubicBezTo>
                <a:cubicBezTo>
                  <a:pt x="145" y="179"/>
                  <a:pt x="145" y="179"/>
                  <a:pt x="145" y="179"/>
                </a:cubicBezTo>
                <a:cubicBezTo>
                  <a:pt x="139" y="173"/>
                  <a:pt x="139" y="173"/>
                  <a:pt x="139" y="173"/>
                </a:cubicBezTo>
                <a:lnTo>
                  <a:pt x="138" y="173"/>
                </a:lnTo>
                <a:close/>
                <a:moveTo>
                  <a:pt x="137" y="111"/>
                </a:moveTo>
                <a:cubicBezTo>
                  <a:pt x="122" y="111"/>
                  <a:pt x="122" y="111"/>
                  <a:pt x="122" y="111"/>
                </a:cubicBezTo>
                <a:cubicBezTo>
                  <a:pt x="122" y="141"/>
                  <a:pt x="122" y="141"/>
                  <a:pt x="122" y="141"/>
                </a:cubicBezTo>
                <a:cubicBezTo>
                  <a:pt x="137" y="141"/>
                  <a:pt x="137" y="141"/>
                  <a:pt x="137" y="141"/>
                </a:cubicBezTo>
                <a:lnTo>
                  <a:pt x="137" y="111"/>
                </a:lnTo>
                <a:close/>
                <a:moveTo>
                  <a:pt x="137" y="142"/>
                </a:moveTo>
                <a:cubicBezTo>
                  <a:pt x="122" y="142"/>
                  <a:pt x="122" y="142"/>
                  <a:pt x="122" y="142"/>
                </a:cubicBezTo>
                <a:cubicBezTo>
                  <a:pt x="122" y="172"/>
                  <a:pt x="122" y="172"/>
                  <a:pt x="122" y="172"/>
                </a:cubicBezTo>
                <a:cubicBezTo>
                  <a:pt x="137" y="172"/>
                  <a:pt x="137" y="172"/>
                  <a:pt x="137" y="172"/>
                </a:cubicBezTo>
                <a:lnTo>
                  <a:pt x="137" y="142"/>
                </a:lnTo>
                <a:close/>
                <a:moveTo>
                  <a:pt x="137" y="80"/>
                </a:moveTo>
                <a:cubicBezTo>
                  <a:pt x="122" y="80"/>
                  <a:pt x="122" y="80"/>
                  <a:pt x="122" y="80"/>
                </a:cubicBezTo>
                <a:cubicBezTo>
                  <a:pt x="122" y="111"/>
                  <a:pt x="122" y="111"/>
                  <a:pt x="122" y="111"/>
                </a:cubicBezTo>
                <a:cubicBezTo>
                  <a:pt x="137" y="111"/>
                  <a:pt x="137" y="111"/>
                  <a:pt x="137" y="111"/>
                </a:cubicBezTo>
                <a:lnTo>
                  <a:pt x="137" y="80"/>
                </a:lnTo>
                <a:close/>
                <a:moveTo>
                  <a:pt x="121" y="173"/>
                </a:moveTo>
                <a:cubicBezTo>
                  <a:pt x="120" y="173"/>
                  <a:pt x="120" y="173"/>
                  <a:pt x="120" y="173"/>
                </a:cubicBezTo>
                <a:cubicBezTo>
                  <a:pt x="113" y="179"/>
                  <a:pt x="113" y="179"/>
                  <a:pt x="113" y="179"/>
                </a:cubicBezTo>
                <a:cubicBezTo>
                  <a:pt x="113" y="197"/>
                  <a:pt x="113" y="197"/>
                  <a:pt x="113" y="197"/>
                </a:cubicBezTo>
                <a:cubicBezTo>
                  <a:pt x="120" y="203"/>
                  <a:pt x="120" y="203"/>
                  <a:pt x="120" y="203"/>
                </a:cubicBezTo>
                <a:cubicBezTo>
                  <a:pt x="121" y="203"/>
                  <a:pt x="121" y="203"/>
                  <a:pt x="121" y="203"/>
                </a:cubicBezTo>
                <a:lnTo>
                  <a:pt x="121" y="173"/>
                </a:lnTo>
                <a:close/>
                <a:moveTo>
                  <a:pt x="137" y="49"/>
                </a:moveTo>
                <a:cubicBezTo>
                  <a:pt x="122" y="49"/>
                  <a:pt x="122" y="49"/>
                  <a:pt x="122" y="49"/>
                </a:cubicBezTo>
                <a:cubicBezTo>
                  <a:pt x="122" y="80"/>
                  <a:pt x="122" y="80"/>
                  <a:pt x="122" y="80"/>
                </a:cubicBezTo>
                <a:cubicBezTo>
                  <a:pt x="137" y="80"/>
                  <a:pt x="137" y="80"/>
                  <a:pt x="137" y="80"/>
                </a:cubicBezTo>
                <a:lnTo>
                  <a:pt x="137" y="49"/>
                </a:lnTo>
                <a:close/>
                <a:moveTo>
                  <a:pt x="121" y="204"/>
                </a:moveTo>
                <a:cubicBezTo>
                  <a:pt x="120" y="204"/>
                  <a:pt x="120" y="204"/>
                  <a:pt x="120" y="204"/>
                </a:cubicBezTo>
                <a:cubicBezTo>
                  <a:pt x="113" y="210"/>
                  <a:pt x="113" y="210"/>
                  <a:pt x="113" y="210"/>
                </a:cubicBezTo>
                <a:cubicBezTo>
                  <a:pt x="113" y="228"/>
                  <a:pt x="113" y="228"/>
                  <a:pt x="113" y="228"/>
                </a:cubicBezTo>
                <a:cubicBezTo>
                  <a:pt x="120" y="234"/>
                  <a:pt x="120" y="234"/>
                  <a:pt x="120" y="234"/>
                </a:cubicBezTo>
                <a:cubicBezTo>
                  <a:pt x="121" y="234"/>
                  <a:pt x="121" y="234"/>
                  <a:pt x="121" y="234"/>
                </a:cubicBezTo>
                <a:lnTo>
                  <a:pt x="121" y="204"/>
                </a:lnTo>
                <a:close/>
                <a:moveTo>
                  <a:pt x="113" y="241"/>
                </a:moveTo>
                <a:cubicBezTo>
                  <a:pt x="113" y="258"/>
                  <a:pt x="113" y="258"/>
                  <a:pt x="113" y="258"/>
                </a:cubicBezTo>
                <a:cubicBezTo>
                  <a:pt x="120" y="265"/>
                  <a:pt x="120" y="265"/>
                  <a:pt x="120" y="265"/>
                </a:cubicBezTo>
                <a:cubicBezTo>
                  <a:pt x="121" y="265"/>
                  <a:pt x="121" y="265"/>
                  <a:pt x="121" y="265"/>
                </a:cubicBezTo>
                <a:cubicBezTo>
                  <a:pt x="121" y="235"/>
                  <a:pt x="121" y="235"/>
                  <a:pt x="121" y="235"/>
                </a:cubicBezTo>
                <a:cubicBezTo>
                  <a:pt x="120" y="235"/>
                  <a:pt x="120" y="235"/>
                  <a:pt x="120" y="235"/>
                </a:cubicBezTo>
                <a:lnTo>
                  <a:pt x="113" y="241"/>
                </a:lnTo>
                <a:close/>
                <a:moveTo>
                  <a:pt x="89" y="49"/>
                </a:moveTo>
                <a:cubicBezTo>
                  <a:pt x="89" y="19"/>
                  <a:pt x="89" y="19"/>
                  <a:pt x="89" y="19"/>
                </a:cubicBezTo>
                <a:cubicBezTo>
                  <a:pt x="88" y="19"/>
                  <a:pt x="88" y="19"/>
                  <a:pt x="88" y="19"/>
                </a:cubicBezTo>
                <a:cubicBezTo>
                  <a:pt x="81" y="25"/>
                  <a:pt x="81" y="25"/>
                  <a:pt x="81" y="25"/>
                </a:cubicBezTo>
                <a:cubicBezTo>
                  <a:pt x="81" y="43"/>
                  <a:pt x="81" y="43"/>
                  <a:pt x="81" y="43"/>
                </a:cubicBezTo>
                <a:cubicBezTo>
                  <a:pt x="88" y="49"/>
                  <a:pt x="88" y="49"/>
                  <a:pt x="88" y="49"/>
                </a:cubicBezTo>
                <a:lnTo>
                  <a:pt x="89" y="49"/>
                </a:lnTo>
                <a:close/>
                <a:moveTo>
                  <a:pt x="90" y="15"/>
                </a:moveTo>
                <a:cubicBezTo>
                  <a:pt x="105" y="15"/>
                  <a:pt x="105" y="15"/>
                  <a:pt x="105" y="15"/>
                </a:cubicBezTo>
                <a:cubicBezTo>
                  <a:pt x="105" y="19"/>
                  <a:pt x="105" y="19"/>
                  <a:pt x="105" y="19"/>
                </a:cubicBezTo>
                <a:cubicBezTo>
                  <a:pt x="105" y="19"/>
                  <a:pt x="105" y="19"/>
                  <a:pt x="105" y="19"/>
                </a:cubicBezTo>
                <a:cubicBezTo>
                  <a:pt x="105" y="15"/>
                  <a:pt x="105" y="15"/>
                  <a:pt x="105" y="15"/>
                </a:cubicBezTo>
                <a:cubicBezTo>
                  <a:pt x="121" y="15"/>
                  <a:pt x="121" y="15"/>
                  <a:pt x="121" y="15"/>
                </a:cubicBezTo>
                <a:cubicBezTo>
                  <a:pt x="121" y="19"/>
                  <a:pt x="121" y="19"/>
                  <a:pt x="121" y="19"/>
                </a:cubicBezTo>
                <a:cubicBezTo>
                  <a:pt x="122" y="19"/>
                  <a:pt x="122" y="19"/>
                  <a:pt x="122" y="19"/>
                </a:cubicBezTo>
                <a:cubicBezTo>
                  <a:pt x="122" y="15"/>
                  <a:pt x="122" y="15"/>
                  <a:pt x="122" y="15"/>
                </a:cubicBezTo>
                <a:cubicBezTo>
                  <a:pt x="137" y="15"/>
                  <a:pt x="137" y="15"/>
                  <a:pt x="137" y="15"/>
                </a:cubicBezTo>
                <a:cubicBezTo>
                  <a:pt x="137" y="19"/>
                  <a:pt x="137" y="19"/>
                  <a:pt x="137" y="19"/>
                </a:cubicBezTo>
                <a:cubicBezTo>
                  <a:pt x="138" y="19"/>
                  <a:pt x="138" y="19"/>
                  <a:pt x="138" y="19"/>
                </a:cubicBezTo>
                <a:cubicBezTo>
                  <a:pt x="138" y="14"/>
                  <a:pt x="138" y="14"/>
                  <a:pt x="138" y="14"/>
                </a:cubicBezTo>
                <a:cubicBezTo>
                  <a:pt x="89" y="14"/>
                  <a:pt x="89" y="14"/>
                  <a:pt x="89" y="14"/>
                </a:cubicBezTo>
                <a:cubicBezTo>
                  <a:pt x="89" y="19"/>
                  <a:pt x="89" y="19"/>
                  <a:pt x="89" y="19"/>
                </a:cubicBezTo>
                <a:cubicBezTo>
                  <a:pt x="90" y="19"/>
                  <a:pt x="90" y="19"/>
                  <a:pt x="90" y="19"/>
                </a:cubicBezTo>
                <a:lnTo>
                  <a:pt x="90" y="15"/>
                </a:lnTo>
                <a:close/>
                <a:moveTo>
                  <a:pt x="89" y="265"/>
                </a:moveTo>
                <a:cubicBezTo>
                  <a:pt x="89" y="235"/>
                  <a:pt x="89" y="235"/>
                  <a:pt x="89" y="235"/>
                </a:cubicBezTo>
                <a:cubicBezTo>
                  <a:pt x="88" y="235"/>
                  <a:pt x="88" y="235"/>
                  <a:pt x="88" y="235"/>
                </a:cubicBezTo>
                <a:cubicBezTo>
                  <a:pt x="81" y="241"/>
                  <a:pt x="81" y="241"/>
                  <a:pt x="81" y="241"/>
                </a:cubicBezTo>
                <a:cubicBezTo>
                  <a:pt x="81" y="258"/>
                  <a:pt x="81" y="258"/>
                  <a:pt x="81" y="258"/>
                </a:cubicBezTo>
                <a:cubicBezTo>
                  <a:pt x="88" y="265"/>
                  <a:pt x="88" y="265"/>
                  <a:pt x="88" y="265"/>
                </a:cubicBezTo>
                <a:lnTo>
                  <a:pt x="89" y="265"/>
                </a:lnTo>
                <a:close/>
                <a:moveTo>
                  <a:pt x="90" y="49"/>
                </a:moveTo>
                <a:cubicBezTo>
                  <a:pt x="105" y="49"/>
                  <a:pt x="105" y="49"/>
                  <a:pt x="105" y="49"/>
                </a:cubicBezTo>
                <a:cubicBezTo>
                  <a:pt x="105" y="19"/>
                  <a:pt x="105" y="19"/>
                  <a:pt x="105" y="19"/>
                </a:cubicBezTo>
                <a:cubicBezTo>
                  <a:pt x="90" y="19"/>
                  <a:pt x="90" y="19"/>
                  <a:pt x="90" y="19"/>
                </a:cubicBezTo>
                <a:lnTo>
                  <a:pt x="90" y="49"/>
                </a:lnTo>
                <a:close/>
                <a:moveTo>
                  <a:pt x="73" y="142"/>
                </a:moveTo>
                <a:cubicBezTo>
                  <a:pt x="73" y="172"/>
                  <a:pt x="73" y="172"/>
                  <a:pt x="73" y="172"/>
                </a:cubicBezTo>
                <a:cubicBezTo>
                  <a:pt x="75" y="172"/>
                  <a:pt x="75" y="172"/>
                  <a:pt x="75" y="172"/>
                </a:cubicBezTo>
                <a:cubicBezTo>
                  <a:pt x="81" y="166"/>
                  <a:pt x="81" y="166"/>
                  <a:pt x="81" y="166"/>
                </a:cubicBezTo>
                <a:cubicBezTo>
                  <a:pt x="81" y="148"/>
                  <a:pt x="81" y="148"/>
                  <a:pt x="81" y="148"/>
                </a:cubicBezTo>
                <a:cubicBezTo>
                  <a:pt x="75" y="142"/>
                  <a:pt x="75" y="142"/>
                  <a:pt x="75" y="142"/>
                </a:cubicBezTo>
                <a:lnTo>
                  <a:pt x="73" y="142"/>
                </a:lnTo>
                <a:close/>
                <a:moveTo>
                  <a:pt x="137" y="204"/>
                </a:moveTo>
                <a:cubicBezTo>
                  <a:pt x="122" y="204"/>
                  <a:pt x="122" y="204"/>
                  <a:pt x="122" y="204"/>
                </a:cubicBezTo>
                <a:cubicBezTo>
                  <a:pt x="122" y="234"/>
                  <a:pt x="122" y="234"/>
                  <a:pt x="122" y="234"/>
                </a:cubicBezTo>
                <a:cubicBezTo>
                  <a:pt x="137" y="234"/>
                  <a:pt x="137" y="234"/>
                  <a:pt x="137" y="234"/>
                </a:cubicBezTo>
                <a:lnTo>
                  <a:pt x="137" y="204"/>
                </a:lnTo>
                <a:close/>
                <a:moveTo>
                  <a:pt x="137" y="173"/>
                </a:moveTo>
                <a:cubicBezTo>
                  <a:pt x="122" y="173"/>
                  <a:pt x="122" y="173"/>
                  <a:pt x="122" y="173"/>
                </a:cubicBezTo>
                <a:cubicBezTo>
                  <a:pt x="122" y="203"/>
                  <a:pt x="122" y="203"/>
                  <a:pt x="122" y="203"/>
                </a:cubicBezTo>
                <a:cubicBezTo>
                  <a:pt x="137" y="203"/>
                  <a:pt x="137" y="203"/>
                  <a:pt x="137" y="203"/>
                </a:cubicBezTo>
                <a:lnTo>
                  <a:pt x="137" y="173"/>
                </a:lnTo>
                <a:close/>
                <a:moveTo>
                  <a:pt x="105" y="49"/>
                </a:moveTo>
                <a:cubicBezTo>
                  <a:pt x="90" y="49"/>
                  <a:pt x="90" y="49"/>
                  <a:pt x="90" y="49"/>
                </a:cubicBezTo>
                <a:cubicBezTo>
                  <a:pt x="90" y="80"/>
                  <a:pt x="90" y="80"/>
                  <a:pt x="90" y="80"/>
                </a:cubicBezTo>
                <a:cubicBezTo>
                  <a:pt x="105" y="80"/>
                  <a:pt x="105" y="80"/>
                  <a:pt x="105" y="80"/>
                </a:cubicBezTo>
                <a:lnTo>
                  <a:pt x="105" y="49"/>
                </a:lnTo>
                <a:close/>
                <a:moveTo>
                  <a:pt x="40" y="111"/>
                </a:moveTo>
                <a:cubicBezTo>
                  <a:pt x="25" y="111"/>
                  <a:pt x="25" y="111"/>
                  <a:pt x="25" y="111"/>
                </a:cubicBezTo>
                <a:cubicBezTo>
                  <a:pt x="25" y="141"/>
                  <a:pt x="25" y="141"/>
                  <a:pt x="25" y="141"/>
                </a:cubicBezTo>
                <a:cubicBezTo>
                  <a:pt x="40" y="141"/>
                  <a:pt x="40" y="141"/>
                  <a:pt x="40" y="141"/>
                </a:cubicBezTo>
                <a:lnTo>
                  <a:pt x="40" y="111"/>
                </a:lnTo>
                <a:close/>
                <a:moveTo>
                  <a:pt x="25" y="111"/>
                </a:moveTo>
                <a:cubicBezTo>
                  <a:pt x="25" y="80"/>
                  <a:pt x="25" y="80"/>
                  <a:pt x="25" y="80"/>
                </a:cubicBezTo>
                <a:cubicBezTo>
                  <a:pt x="24" y="80"/>
                  <a:pt x="24" y="80"/>
                  <a:pt x="24" y="80"/>
                </a:cubicBezTo>
                <a:cubicBezTo>
                  <a:pt x="17" y="87"/>
                  <a:pt x="17" y="87"/>
                  <a:pt x="17" y="87"/>
                </a:cubicBezTo>
                <a:cubicBezTo>
                  <a:pt x="17" y="104"/>
                  <a:pt x="17" y="104"/>
                  <a:pt x="17" y="104"/>
                </a:cubicBezTo>
                <a:cubicBezTo>
                  <a:pt x="24" y="111"/>
                  <a:pt x="24" y="111"/>
                  <a:pt x="24" y="111"/>
                </a:cubicBezTo>
                <a:lnTo>
                  <a:pt x="25" y="111"/>
                </a:lnTo>
                <a:close/>
                <a:moveTo>
                  <a:pt x="40" y="173"/>
                </a:moveTo>
                <a:cubicBezTo>
                  <a:pt x="25" y="173"/>
                  <a:pt x="25" y="173"/>
                  <a:pt x="25" y="173"/>
                </a:cubicBezTo>
                <a:cubicBezTo>
                  <a:pt x="25" y="203"/>
                  <a:pt x="25" y="203"/>
                  <a:pt x="25" y="203"/>
                </a:cubicBezTo>
                <a:cubicBezTo>
                  <a:pt x="40" y="203"/>
                  <a:pt x="40" y="203"/>
                  <a:pt x="40" y="203"/>
                </a:cubicBezTo>
                <a:lnTo>
                  <a:pt x="40" y="173"/>
                </a:lnTo>
                <a:close/>
                <a:moveTo>
                  <a:pt x="40" y="80"/>
                </a:moveTo>
                <a:cubicBezTo>
                  <a:pt x="25" y="80"/>
                  <a:pt x="25" y="80"/>
                  <a:pt x="25" y="80"/>
                </a:cubicBezTo>
                <a:cubicBezTo>
                  <a:pt x="25" y="111"/>
                  <a:pt x="25" y="111"/>
                  <a:pt x="25" y="111"/>
                </a:cubicBezTo>
                <a:cubicBezTo>
                  <a:pt x="40" y="111"/>
                  <a:pt x="40" y="111"/>
                  <a:pt x="40" y="111"/>
                </a:cubicBezTo>
                <a:lnTo>
                  <a:pt x="40" y="80"/>
                </a:lnTo>
                <a:close/>
                <a:moveTo>
                  <a:pt x="25" y="80"/>
                </a:moveTo>
                <a:cubicBezTo>
                  <a:pt x="25" y="49"/>
                  <a:pt x="25" y="49"/>
                  <a:pt x="25" y="49"/>
                </a:cubicBezTo>
                <a:cubicBezTo>
                  <a:pt x="24" y="49"/>
                  <a:pt x="24" y="49"/>
                  <a:pt x="24" y="49"/>
                </a:cubicBezTo>
                <a:cubicBezTo>
                  <a:pt x="17" y="56"/>
                  <a:pt x="17" y="56"/>
                  <a:pt x="17" y="56"/>
                </a:cubicBezTo>
                <a:cubicBezTo>
                  <a:pt x="17" y="73"/>
                  <a:pt x="17" y="73"/>
                  <a:pt x="17" y="73"/>
                </a:cubicBezTo>
                <a:cubicBezTo>
                  <a:pt x="24" y="80"/>
                  <a:pt x="24" y="80"/>
                  <a:pt x="24" y="80"/>
                </a:cubicBezTo>
                <a:lnTo>
                  <a:pt x="25" y="80"/>
                </a:lnTo>
                <a:close/>
                <a:moveTo>
                  <a:pt x="25" y="265"/>
                </a:moveTo>
                <a:cubicBezTo>
                  <a:pt x="40" y="265"/>
                  <a:pt x="40" y="265"/>
                  <a:pt x="40" y="265"/>
                </a:cubicBezTo>
                <a:cubicBezTo>
                  <a:pt x="40" y="235"/>
                  <a:pt x="40" y="235"/>
                  <a:pt x="40" y="235"/>
                </a:cubicBezTo>
                <a:cubicBezTo>
                  <a:pt x="25" y="235"/>
                  <a:pt x="25" y="235"/>
                  <a:pt x="25" y="235"/>
                </a:cubicBezTo>
                <a:lnTo>
                  <a:pt x="25" y="265"/>
                </a:lnTo>
                <a:close/>
                <a:moveTo>
                  <a:pt x="105" y="265"/>
                </a:moveTo>
                <a:cubicBezTo>
                  <a:pt x="90" y="265"/>
                  <a:pt x="90" y="265"/>
                  <a:pt x="90" y="265"/>
                </a:cubicBezTo>
                <a:cubicBezTo>
                  <a:pt x="90" y="296"/>
                  <a:pt x="90" y="296"/>
                  <a:pt x="90" y="296"/>
                </a:cubicBezTo>
                <a:cubicBezTo>
                  <a:pt x="105" y="296"/>
                  <a:pt x="105" y="296"/>
                  <a:pt x="105" y="296"/>
                </a:cubicBezTo>
                <a:lnTo>
                  <a:pt x="105" y="265"/>
                </a:lnTo>
                <a:close/>
                <a:moveTo>
                  <a:pt x="40" y="142"/>
                </a:moveTo>
                <a:cubicBezTo>
                  <a:pt x="25" y="142"/>
                  <a:pt x="25" y="142"/>
                  <a:pt x="25" y="142"/>
                </a:cubicBezTo>
                <a:cubicBezTo>
                  <a:pt x="25" y="172"/>
                  <a:pt x="25" y="172"/>
                  <a:pt x="25" y="172"/>
                </a:cubicBezTo>
                <a:cubicBezTo>
                  <a:pt x="40" y="172"/>
                  <a:pt x="40" y="172"/>
                  <a:pt x="40" y="172"/>
                </a:cubicBezTo>
                <a:lnTo>
                  <a:pt x="40" y="142"/>
                </a:lnTo>
                <a:close/>
                <a:moveTo>
                  <a:pt x="43" y="142"/>
                </a:moveTo>
                <a:cubicBezTo>
                  <a:pt x="41" y="142"/>
                  <a:pt x="41" y="142"/>
                  <a:pt x="41" y="142"/>
                </a:cubicBezTo>
                <a:cubicBezTo>
                  <a:pt x="41" y="172"/>
                  <a:pt x="41" y="172"/>
                  <a:pt x="41" y="172"/>
                </a:cubicBezTo>
                <a:cubicBezTo>
                  <a:pt x="43" y="172"/>
                  <a:pt x="43" y="172"/>
                  <a:pt x="43" y="172"/>
                </a:cubicBezTo>
                <a:cubicBezTo>
                  <a:pt x="49" y="166"/>
                  <a:pt x="49" y="166"/>
                  <a:pt x="49" y="166"/>
                </a:cubicBezTo>
                <a:cubicBezTo>
                  <a:pt x="49" y="148"/>
                  <a:pt x="49" y="148"/>
                  <a:pt x="49" y="148"/>
                </a:cubicBezTo>
                <a:lnTo>
                  <a:pt x="43" y="142"/>
                </a:lnTo>
                <a:close/>
                <a:moveTo>
                  <a:pt x="43" y="111"/>
                </a:moveTo>
                <a:cubicBezTo>
                  <a:pt x="41" y="111"/>
                  <a:pt x="41" y="111"/>
                  <a:pt x="41" y="111"/>
                </a:cubicBezTo>
                <a:cubicBezTo>
                  <a:pt x="41" y="141"/>
                  <a:pt x="41" y="141"/>
                  <a:pt x="41" y="141"/>
                </a:cubicBezTo>
                <a:cubicBezTo>
                  <a:pt x="43" y="141"/>
                  <a:pt x="43" y="141"/>
                  <a:pt x="43" y="141"/>
                </a:cubicBezTo>
                <a:cubicBezTo>
                  <a:pt x="49" y="135"/>
                  <a:pt x="49" y="135"/>
                  <a:pt x="49" y="135"/>
                </a:cubicBezTo>
                <a:cubicBezTo>
                  <a:pt x="49" y="117"/>
                  <a:pt x="49" y="117"/>
                  <a:pt x="49" y="117"/>
                </a:cubicBezTo>
                <a:lnTo>
                  <a:pt x="43" y="111"/>
                </a:lnTo>
                <a:close/>
                <a:moveTo>
                  <a:pt x="43" y="173"/>
                </a:moveTo>
                <a:cubicBezTo>
                  <a:pt x="41" y="173"/>
                  <a:pt x="41" y="173"/>
                  <a:pt x="41" y="173"/>
                </a:cubicBezTo>
                <a:cubicBezTo>
                  <a:pt x="41" y="203"/>
                  <a:pt x="41" y="203"/>
                  <a:pt x="41" y="203"/>
                </a:cubicBezTo>
                <a:cubicBezTo>
                  <a:pt x="43" y="203"/>
                  <a:pt x="43" y="203"/>
                  <a:pt x="43" y="203"/>
                </a:cubicBezTo>
                <a:cubicBezTo>
                  <a:pt x="49" y="197"/>
                  <a:pt x="49" y="197"/>
                  <a:pt x="49" y="197"/>
                </a:cubicBezTo>
                <a:cubicBezTo>
                  <a:pt x="49" y="179"/>
                  <a:pt x="49" y="179"/>
                  <a:pt x="49" y="179"/>
                </a:cubicBezTo>
                <a:lnTo>
                  <a:pt x="43" y="173"/>
                </a:lnTo>
                <a:close/>
                <a:moveTo>
                  <a:pt x="43" y="80"/>
                </a:moveTo>
                <a:cubicBezTo>
                  <a:pt x="41" y="80"/>
                  <a:pt x="41" y="80"/>
                  <a:pt x="41" y="80"/>
                </a:cubicBezTo>
                <a:cubicBezTo>
                  <a:pt x="41" y="111"/>
                  <a:pt x="41" y="111"/>
                  <a:pt x="41" y="111"/>
                </a:cubicBezTo>
                <a:cubicBezTo>
                  <a:pt x="43" y="111"/>
                  <a:pt x="43" y="111"/>
                  <a:pt x="43" y="111"/>
                </a:cubicBezTo>
                <a:cubicBezTo>
                  <a:pt x="49" y="104"/>
                  <a:pt x="49" y="104"/>
                  <a:pt x="49" y="104"/>
                </a:cubicBezTo>
                <a:cubicBezTo>
                  <a:pt x="49" y="87"/>
                  <a:pt x="49" y="87"/>
                  <a:pt x="49" y="87"/>
                </a:cubicBezTo>
                <a:lnTo>
                  <a:pt x="43" y="80"/>
                </a:lnTo>
                <a:close/>
                <a:moveTo>
                  <a:pt x="40" y="204"/>
                </a:moveTo>
                <a:cubicBezTo>
                  <a:pt x="25" y="204"/>
                  <a:pt x="25" y="204"/>
                  <a:pt x="25" y="204"/>
                </a:cubicBezTo>
                <a:cubicBezTo>
                  <a:pt x="25" y="234"/>
                  <a:pt x="25" y="234"/>
                  <a:pt x="25" y="234"/>
                </a:cubicBezTo>
                <a:cubicBezTo>
                  <a:pt x="40" y="234"/>
                  <a:pt x="40" y="234"/>
                  <a:pt x="40" y="234"/>
                </a:cubicBezTo>
                <a:lnTo>
                  <a:pt x="40" y="204"/>
                </a:lnTo>
                <a:close/>
                <a:moveTo>
                  <a:pt x="43" y="49"/>
                </a:moveTo>
                <a:cubicBezTo>
                  <a:pt x="41" y="49"/>
                  <a:pt x="41" y="49"/>
                  <a:pt x="41" y="49"/>
                </a:cubicBezTo>
                <a:cubicBezTo>
                  <a:pt x="41" y="80"/>
                  <a:pt x="41" y="80"/>
                  <a:pt x="41" y="80"/>
                </a:cubicBezTo>
                <a:cubicBezTo>
                  <a:pt x="43" y="80"/>
                  <a:pt x="43" y="80"/>
                  <a:pt x="43" y="80"/>
                </a:cubicBezTo>
                <a:cubicBezTo>
                  <a:pt x="49" y="73"/>
                  <a:pt x="49" y="73"/>
                  <a:pt x="49" y="73"/>
                </a:cubicBezTo>
                <a:cubicBezTo>
                  <a:pt x="49" y="56"/>
                  <a:pt x="49" y="56"/>
                  <a:pt x="49" y="56"/>
                </a:cubicBezTo>
                <a:lnTo>
                  <a:pt x="43" y="49"/>
                </a:lnTo>
                <a:close/>
                <a:moveTo>
                  <a:pt x="25" y="296"/>
                </a:moveTo>
                <a:cubicBezTo>
                  <a:pt x="25" y="265"/>
                  <a:pt x="25" y="265"/>
                  <a:pt x="25" y="265"/>
                </a:cubicBezTo>
                <a:cubicBezTo>
                  <a:pt x="24" y="265"/>
                  <a:pt x="24" y="265"/>
                  <a:pt x="24" y="265"/>
                </a:cubicBezTo>
                <a:cubicBezTo>
                  <a:pt x="17" y="272"/>
                  <a:pt x="17" y="272"/>
                  <a:pt x="17" y="272"/>
                </a:cubicBezTo>
                <a:cubicBezTo>
                  <a:pt x="17" y="289"/>
                  <a:pt x="17" y="289"/>
                  <a:pt x="17" y="289"/>
                </a:cubicBezTo>
                <a:cubicBezTo>
                  <a:pt x="24" y="296"/>
                  <a:pt x="24" y="296"/>
                  <a:pt x="24" y="296"/>
                </a:cubicBezTo>
                <a:lnTo>
                  <a:pt x="25" y="296"/>
                </a:lnTo>
                <a:close/>
                <a:moveTo>
                  <a:pt x="73" y="300"/>
                </a:moveTo>
                <a:cubicBezTo>
                  <a:pt x="73" y="296"/>
                  <a:pt x="73" y="296"/>
                  <a:pt x="73" y="296"/>
                </a:cubicBezTo>
                <a:cubicBezTo>
                  <a:pt x="73" y="296"/>
                  <a:pt x="73" y="296"/>
                  <a:pt x="73" y="296"/>
                </a:cubicBezTo>
                <a:cubicBezTo>
                  <a:pt x="73" y="299"/>
                  <a:pt x="73" y="299"/>
                  <a:pt x="73" y="299"/>
                </a:cubicBezTo>
                <a:cubicBezTo>
                  <a:pt x="58" y="299"/>
                  <a:pt x="58" y="299"/>
                  <a:pt x="58" y="299"/>
                </a:cubicBezTo>
                <a:cubicBezTo>
                  <a:pt x="58" y="296"/>
                  <a:pt x="58" y="296"/>
                  <a:pt x="58" y="296"/>
                </a:cubicBezTo>
                <a:cubicBezTo>
                  <a:pt x="57" y="296"/>
                  <a:pt x="57" y="296"/>
                  <a:pt x="57" y="296"/>
                </a:cubicBezTo>
                <a:cubicBezTo>
                  <a:pt x="57" y="299"/>
                  <a:pt x="57" y="299"/>
                  <a:pt x="57" y="299"/>
                </a:cubicBezTo>
                <a:cubicBezTo>
                  <a:pt x="41" y="299"/>
                  <a:pt x="41" y="299"/>
                  <a:pt x="41" y="299"/>
                </a:cubicBezTo>
                <a:cubicBezTo>
                  <a:pt x="41" y="296"/>
                  <a:pt x="41" y="296"/>
                  <a:pt x="41" y="296"/>
                </a:cubicBezTo>
                <a:cubicBezTo>
                  <a:pt x="40" y="296"/>
                  <a:pt x="40" y="296"/>
                  <a:pt x="40" y="296"/>
                </a:cubicBezTo>
                <a:cubicBezTo>
                  <a:pt x="40" y="299"/>
                  <a:pt x="40" y="299"/>
                  <a:pt x="40" y="299"/>
                </a:cubicBezTo>
                <a:cubicBezTo>
                  <a:pt x="25" y="299"/>
                  <a:pt x="25" y="299"/>
                  <a:pt x="25" y="299"/>
                </a:cubicBezTo>
                <a:cubicBezTo>
                  <a:pt x="25" y="296"/>
                  <a:pt x="25" y="296"/>
                  <a:pt x="25" y="296"/>
                </a:cubicBezTo>
                <a:cubicBezTo>
                  <a:pt x="25" y="296"/>
                  <a:pt x="25" y="296"/>
                  <a:pt x="25" y="296"/>
                </a:cubicBezTo>
                <a:cubicBezTo>
                  <a:pt x="25" y="300"/>
                  <a:pt x="25" y="300"/>
                  <a:pt x="25" y="300"/>
                </a:cubicBezTo>
                <a:lnTo>
                  <a:pt x="73" y="300"/>
                </a:lnTo>
                <a:close/>
                <a:moveTo>
                  <a:pt x="81" y="289"/>
                </a:moveTo>
                <a:cubicBezTo>
                  <a:pt x="81" y="272"/>
                  <a:pt x="81" y="272"/>
                  <a:pt x="81" y="272"/>
                </a:cubicBezTo>
                <a:cubicBezTo>
                  <a:pt x="75" y="265"/>
                  <a:pt x="75" y="265"/>
                  <a:pt x="75" y="265"/>
                </a:cubicBezTo>
                <a:cubicBezTo>
                  <a:pt x="73" y="265"/>
                  <a:pt x="73" y="265"/>
                  <a:pt x="73" y="265"/>
                </a:cubicBezTo>
                <a:cubicBezTo>
                  <a:pt x="73" y="296"/>
                  <a:pt x="73" y="296"/>
                  <a:pt x="73" y="296"/>
                </a:cubicBezTo>
                <a:cubicBezTo>
                  <a:pt x="75" y="296"/>
                  <a:pt x="75" y="296"/>
                  <a:pt x="75" y="296"/>
                </a:cubicBezTo>
                <a:lnTo>
                  <a:pt x="81" y="289"/>
                </a:lnTo>
                <a:close/>
                <a:moveTo>
                  <a:pt x="73" y="265"/>
                </a:moveTo>
                <a:cubicBezTo>
                  <a:pt x="58" y="265"/>
                  <a:pt x="58" y="265"/>
                  <a:pt x="58" y="265"/>
                </a:cubicBezTo>
                <a:cubicBezTo>
                  <a:pt x="58" y="296"/>
                  <a:pt x="58" y="296"/>
                  <a:pt x="58" y="296"/>
                </a:cubicBezTo>
                <a:cubicBezTo>
                  <a:pt x="73" y="296"/>
                  <a:pt x="73" y="296"/>
                  <a:pt x="73" y="296"/>
                </a:cubicBezTo>
                <a:lnTo>
                  <a:pt x="73" y="265"/>
                </a:lnTo>
                <a:close/>
                <a:moveTo>
                  <a:pt x="25" y="141"/>
                </a:moveTo>
                <a:cubicBezTo>
                  <a:pt x="25" y="111"/>
                  <a:pt x="25" y="111"/>
                  <a:pt x="25" y="111"/>
                </a:cubicBezTo>
                <a:cubicBezTo>
                  <a:pt x="24" y="111"/>
                  <a:pt x="24" y="111"/>
                  <a:pt x="24" y="111"/>
                </a:cubicBezTo>
                <a:cubicBezTo>
                  <a:pt x="17" y="117"/>
                  <a:pt x="17" y="117"/>
                  <a:pt x="17" y="117"/>
                </a:cubicBezTo>
                <a:cubicBezTo>
                  <a:pt x="17" y="135"/>
                  <a:pt x="17" y="135"/>
                  <a:pt x="17" y="135"/>
                </a:cubicBezTo>
                <a:cubicBezTo>
                  <a:pt x="24" y="141"/>
                  <a:pt x="24" y="141"/>
                  <a:pt x="24" y="141"/>
                </a:cubicBezTo>
                <a:lnTo>
                  <a:pt x="25" y="141"/>
                </a:lnTo>
                <a:close/>
                <a:moveTo>
                  <a:pt x="41" y="235"/>
                </a:moveTo>
                <a:cubicBezTo>
                  <a:pt x="41" y="265"/>
                  <a:pt x="41" y="265"/>
                  <a:pt x="41" y="265"/>
                </a:cubicBezTo>
                <a:cubicBezTo>
                  <a:pt x="43" y="265"/>
                  <a:pt x="43" y="265"/>
                  <a:pt x="43" y="265"/>
                </a:cubicBezTo>
                <a:cubicBezTo>
                  <a:pt x="49" y="258"/>
                  <a:pt x="49" y="258"/>
                  <a:pt x="49" y="258"/>
                </a:cubicBezTo>
                <a:cubicBezTo>
                  <a:pt x="49" y="241"/>
                  <a:pt x="49" y="241"/>
                  <a:pt x="49" y="241"/>
                </a:cubicBezTo>
                <a:cubicBezTo>
                  <a:pt x="43" y="235"/>
                  <a:pt x="43" y="235"/>
                  <a:pt x="43" y="235"/>
                </a:cubicBezTo>
                <a:lnTo>
                  <a:pt x="41" y="235"/>
                </a:lnTo>
                <a:close/>
                <a:moveTo>
                  <a:pt x="156" y="0"/>
                </a:moveTo>
                <a:cubicBezTo>
                  <a:pt x="6" y="0"/>
                  <a:pt x="6" y="0"/>
                  <a:pt x="6" y="0"/>
                </a:cubicBezTo>
                <a:cubicBezTo>
                  <a:pt x="3" y="0"/>
                  <a:pt x="0" y="3"/>
                  <a:pt x="0" y="7"/>
                </a:cubicBezTo>
                <a:cubicBezTo>
                  <a:pt x="0" y="307"/>
                  <a:pt x="0" y="307"/>
                  <a:pt x="0" y="307"/>
                </a:cubicBezTo>
                <a:cubicBezTo>
                  <a:pt x="0" y="311"/>
                  <a:pt x="3" y="314"/>
                  <a:pt x="6" y="314"/>
                </a:cubicBezTo>
                <a:cubicBezTo>
                  <a:pt x="156" y="314"/>
                  <a:pt x="156" y="314"/>
                  <a:pt x="156" y="314"/>
                </a:cubicBezTo>
                <a:cubicBezTo>
                  <a:pt x="159" y="314"/>
                  <a:pt x="162" y="311"/>
                  <a:pt x="162" y="307"/>
                </a:cubicBezTo>
                <a:cubicBezTo>
                  <a:pt x="162" y="7"/>
                  <a:pt x="162" y="7"/>
                  <a:pt x="162" y="7"/>
                </a:cubicBezTo>
                <a:cubicBezTo>
                  <a:pt x="162" y="3"/>
                  <a:pt x="159" y="0"/>
                  <a:pt x="156" y="0"/>
                </a:cubicBezTo>
                <a:close/>
                <a:moveTo>
                  <a:pt x="153" y="305"/>
                </a:moveTo>
                <a:cubicBezTo>
                  <a:pt x="9" y="305"/>
                  <a:pt x="9" y="305"/>
                  <a:pt x="9" y="305"/>
                </a:cubicBezTo>
                <a:cubicBezTo>
                  <a:pt x="9" y="10"/>
                  <a:pt x="9" y="10"/>
                  <a:pt x="9" y="10"/>
                </a:cubicBezTo>
                <a:cubicBezTo>
                  <a:pt x="153" y="10"/>
                  <a:pt x="153" y="10"/>
                  <a:pt x="153" y="10"/>
                </a:cubicBezTo>
                <a:lnTo>
                  <a:pt x="153" y="305"/>
                </a:lnTo>
                <a:close/>
                <a:moveTo>
                  <a:pt x="56" y="265"/>
                </a:moveTo>
                <a:cubicBezTo>
                  <a:pt x="49" y="272"/>
                  <a:pt x="49" y="272"/>
                  <a:pt x="49" y="272"/>
                </a:cubicBezTo>
                <a:cubicBezTo>
                  <a:pt x="49" y="289"/>
                  <a:pt x="49" y="289"/>
                  <a:pt x="49" y="289"/>
                </a:cubicBezTo>
                <a:cubicBezTo>
                  <a:pt x="56" y="296"/>
                  <a:pt x="56" y="296"/>
                  <a:pt x="56" y="296"/>
                </a:cubicBezTo>
                <a:cubicBezTo>
                  <a:pt x="57" y="296"/>
                  <a:pt x="57" y="296"/>
                  <a:pt x="57" y="296"/>
                </a:cubicBezTo>
                <a:cubicBezTo>
                  <a:pt x="57" y="265"/>
                  <a:pt x="57" y="265"/>
                  <a:pt x="57" y="265"/>
                </a:cubicBezTo>
                <a:lnTo>
                  <a:pt x="56" y="265"/>
                </a:lnTo>
                <a:close/>
                <a:moveTo>
                  <a:pt x="25" y="203"/>
                </a:moveTo>
                <a:cubicBezTo>
                  <a:pt x="25" y="173"/>
                  <a:pt x="25" y="173"/>
                  <a:pt x="25" y="173"/>
                </a:cubicBezTo>
                <a:cubicBezTo>
                  <a:pt x="24" y="173"/>
                  <a:pt x="24" y="173"/>
                  <a:pt x="24" y="173"/>
                </a:cubicBezTo>
                <a:cubicBezTo>
                  <a:pt x="17" y="179"/>
                  <a:pt x="17" y="179"/>
                  <a:pt x="17" y="179"/>
                </a:cubicBezTo>
                <a:cubicBezTo>
                  <a:pt x="17" y="197"/>
                  <a:pt x="17" y="197"/>
                  <a:pt x="17" y="197"/>
                </a:cubicBezTo>
                <a:cubicBezTo>
                  <a:pt x="24" y="203"/>
                  <a:pt x="24" y="203"/>
                  <a:pt x="24" y="203"/>
                </a:cubicBezTo>
                <a:lnTo>
                  <a:pt x="25" y="203"/>
                </a:lnTo>
                <a:close/>
                <a:moveTo>
                  <a:pt x="25" y="234"/>
                </a:moveTo>
                <a:cubicBezTo>
                  <a:pt x="25" y="204"/>
                  <a:pt x="25" y="204"/>
                  <a:pt x="25" y="204"/>
                </a:cubicBezTo>
                <a:cubicBezTo>
                  <a:pt x="24" y="204"/>
                  <a:pt x="24" y="204"/>
                  <a:pt x="24" y="204"/>
                </a:cubicBezTo>
                <a:cubicBezTo>
                  <a:pt x="17" y="210"/>
                  <a:pt x="17" y="210"/>
                  <a:pt x="17" y="210"/>
                </a:cubicBezTo>
                <a:cubicBezTo>
                  <a:pt x="17" y="228"/>
                  <a:pt x="17" y="228"/>
                  <a:pt x="17" y="228"/>
                </a:cubicBezTo>
                <a:cubicBezTo>
                  <a:pt x="24" y="234"/>
                  <a:pt x="24" y="234"/>
                  <a:pt x="24" y="234"/>
                </a:cubicBezTo>
                <a:lnTo>
                  <a:pt x="25" y="234"/>
                </a:lnTo>
                <a:close/>
                <a:moveTo>
                  <a:pt x="25" y="172"/>
                </a:moveTo>
                <a:cubicBezTo>
                  <a:pt x="25" y="142"/>
                  <a:pt x="25" y="142"/>
                  <a:pt x="25" y="142"/>
                </a:cubicBezTo>
                <a:cubicBezTo>
                  <a:pt x="24" y="142"/>
                  <a:pt x="24" y="142"/>
                  <a:pt x="24" y="142"/>
                </a:cubicBezTo>
                <a:cubicBezTo>
                  <a:pt x="17" y="148"/>
                  <a:pt x="17" y="148"/>
                  <a:pt x="17" y="148"/>
                </a:cubicBezTo>
                <a:cubicBezTo>
                  <a:pt x="17" y="166"/>
                  <a:pt x="17" y="166"/>
                  <a:pt x="17" y="166"/>
                </a:cubicBezTo>
                <a:cubicBezTo>
                  <a:pt x="24" y="172"/>
                  <a:pt x="24" y="172"/>
                  <a:pt x="24" y="172"/>
                </a:cubicBezTo>
                <a:lnTo>
                  <a:pt x="25" y="172"/>
                </a:lnTo>
                <a:close/>
                <a:moveTo>
                  <a:pt x="49" y="289"/>
                </a:moveTo>
                <a:cubicBezTo>
                  <a:pt x="49" y="272"/>
                  <a:pt x="49" y="272"/>
                  <a:pt x="49" y="272"/>
                </a:cubicBezTo>
                <a:cubicBezTo>
                  <a:pt x="43" y="265"/>
                  <a:pt x="43" y="265"/>
                  <a:pt x="43" y="265"/>
                </a:cubicBezTo>
                <a:cubicBezTo>
                  <a:pt x="41" y="265"/>
                  <a:pt x="41" y="265"/>
                  <a:pt x="41" y="265"/>
                </a:cubicBezTo>
                <a:cubicBezTo>
                  <a:pt x="41" y="296"/>
                  <a:pt x="41" y="296"/>
                  <a:pt x="41" y="296"/>
                </a:cubicBezTo>
                <a:cubicBezTo>
                  <a:pt x="43" y="296"/>
                  <a:pt x="43" y="296"/>
                  <a:pt x="43" y="296"/>
                </a:cubicBezTo>
                <a:lnTo>
                  <a:pt x="49" y="289"/>
                </a:lnTo>
                <a:close/>
                <a:moveTo>
                  <a:pt x="40" y="265"/>
                </a:moveTo>
                <a:cubicBezTo>
                  <a:pt x="25" y="265"/>
                  <a:pt x="25" y="265"/>
                  <a:pt x="25" y="265"/>
                </a:cubicBezTo>
                <a:cubicBezTo>
                  <a:pt x="25" y="296"/>
                  <a:pt x="25" y="296"/>
                  <a:pt x="25" y="296"/>
                </a:cubicBezTo>
                <a:cubicBezTo>
                  <a:pt x="40" y="296"/>
                  <a:pt x="40" y="296"/>
                  <a:pt x="40" y="296"/>
                </a:cubicBezTo>
                <a:lnTo>
                  <a:pt x="40" y="265"/>
                </a:lnTo>
                <a:close/>
                <a:moveTo>
                  <a:pt x="25" y="265"/>
                </a:moveTo>
                <a:cubicBezTo>
                  <a:pt x="25" y="235"/>
                  <a:pt x="25" y="235"/>
                  <a:pt x="25" y="235"/>
                </a:cubicBezTo>
                <a:cubicBezTo>
                  <a:pt x="24" y="235"/>
                  <a:pt x="24" y="235"/>
                  <a:pt x="24" y="235"/>
                </a:cubicBezTo>
                <a:cubicBezTo>
                  <a:pt x="17" y="241"/>
                  <a:pt x="17" y="241"/>
                  <a:pt x="17" y="241"/>
                </a:cubicBezTo>
                <a:cubicBezTo>
                  <a:pt x="17" y="258"/>
                  <a:pt x="17" y="258"/>
                  <a:pt x="17" y="258"/>
                </a:cubicBezTo>
                <a:cubicBezTo>
                  <a:pt x="24" y="265"/>
                  <a:pt x="24" y="265"/>
                  <a:pt x="24" y="265"/>
                </a:cubicBezTo>
                <a:lnTo>
                  <a:pt x="25" y="265"/>
                </a:lnTo>
                <a:close/>
                <a:moveTo>
                  <a:pt x="40" y="49"/>
                </a:moveTo>
                <a:cubicBezTo>
                  <a:pt x="25" y="49"/>
                  <a:pt x="25" y="49"/>
                  <a:pt x="25" y="49"/>
                </a:cubicBezTo>
                <a:cubicBezTo>
                  <a:pt x="25" y="80"/>
                  <a:pt x="25" y="80"/>
                  <a:pt x="25" y="80"/>
                </a:cubicBezTo>
                <a:cubicBezTo>
                  <a:pt x="40" y="80"/>
                  <a:pt x="40" y="80"/>
                  <a:pt x="40" y="80"/>
                </a:cubicBezTo>
                <a:lnTo>
                  <a:pt x="40" y="49"/>
                </a:lnTo>
                <a:close/>
                <a:moveTo>
                  <a:pt x="43" y="204"/>
                </a:moveTo>
                <a:cubicBezTo>
                  <a:pt x="41" y="204"/>
                  <a:pt x="41" y="204"/>
                  <a:pt x="41" y="204"/>
                </a:cubicBezTo>
                <a:cubicBezTo>
                  <a:pt x="41" y="234"/>
                  <a:pt x="41" y="234"/>
                  <a:pt x="41" y="234"/>
                </a:cubicBezTo>
                <a:cubicBezTo>
                  <a:pt x="43" y="234"/>
                  <a:pt x="43" y="234"/>
                  <a:pt x="43" y="234"/>
                </a:cubicBezTo>
                <a:cubicBezTo>
                  <a:pt x="49" y="228"/>
                  <a:pt x="49" y="228"/>
                  <a:pt x="49" y="228"/>
                </a:cubicBezTo>
                <a:cubicBezTo>
                  <a:pt x="49" y="210"/>
                  <a:pt x="49" y="210"/>
                  <a:pt x="49" y="210"/>
                </a:cubicBezTo>
                <a:lnTo>
                  <a:pt x="43" y="204"/>
                </a:lnTo>
                <a:close/>
                <a:moveTo>
                  <a:pt x="75" y="49"/>
                </a:moveTo>
                <a:cubicBezTo>
                  <a:pt x="81" y="43"/>
                  <a:pt x="81" y="43"/>
                  <a:pt x="81" y="43"/>
                </a:cubicBezTo>
                <a:cubicBezTo>
                  <a:pt x="81" y="25"/>
                  <a:pt x="81" y="25"/>
                  <a:pt x="81" y="25"/>
                </a:cubicBezTo>
                <a:cubicBezTo>
                  <a:pt x="75" y="19"/>
                  <a:pt x="75" y="19"/>
                  <a:pt x="75" y="19"/>
                </a:cubicBezTo>
                <a:cubicBezTo>
                  <a:pt x="73" y="19"/>
                  <a:pt x="73" y="19"/>
                  <a:pt x="73" y="19"/>
                </a:cubicBezTo>
                <a:cubicBezTo>
                  <a:pt x="73" y="49"/>
                  <a:pt x="73" y="49"/>
                  <a:pt x="73" y="49"/>
                </a:cubicBezTo>
                <a:lnTo>
                  <a:pt x="75" y="49"/>
                </a:lnTo>
                <a:close/>
                <a:moveTo>
                  <a:pt x="58" y="49"/>
                </a:moveTo>
                <a:cubicBezTo>
                  <a:pt x="73" y="49"/>
                  <a:pt x="73" y="49"/>
                  <a:pt x="73" y="49"/>
                </a:cubicBezTo>
                <a:cubicBezTo>
                  <a:pt x="73" y="19"/>
                  <a:pt x="73" y="19"/>
                  <a:pt x="73" y="19"/>
                </a:cubicBezTo>
                <a:cubicBezTo>
                  <a:pt x="58" y="19"/>
                  <a:pt x="58" y="19"/>
                  <a:pt x="58" y="19"/>
                </a:cubicBezTo>
                <a:lnTo>
                  <a:pt x="58" y="49"/>
                </a:lnTo>
                <a:close/>
                <a:moveTo>
                  <a:pt x="43" y="49"/>
                </a:moveTo>
                <a:cubicBezTo>
                  <a:pt x="49" y="43"/>
                  <a:pt x="49" y="43"/>
                  <a:pt x="49" y="43"/>
                </a:cubicBezTo>
                <a:cubicBezTo>
                  <a:pt x="49" y="25"/>
                  <a:pt x="49" y="25"/>
                  <a:pt x="49" y="25"/>
                </a:cubicBezTo>
                <a:cubicBezTo>
                  <a:pt x="43" y="19"/>
                  <a:pt x="43" y="19"/>
                  <a:pt x="43" y="19"/>
                </a:cubicBezTo>
                <a:cubicBezTo>
                  <a:pt x="41" y="19"/>
                  <a:pt x="41" y="19"/>
                  <a:pt x="41" y="19"/>
                </a:cubicBezTo>
                <a:cubicBezTo>
                  <a:pt x="41" y="49"/>
                  <a:pt x="41" y="49"/>
                  <a:pt x="41" y="49"/>
                </a:cubicBezTo>
                <a:lnTo>
                  <a:pt x="43" y="49"/>
                </a:lnTo>
                <a:close/>
                <a:moveTo>
                  <a:pt x="25" y="49"/>
                </a:moveTo>
                <a:cubicBezTo>
                  <a:pt x="40" y="49"/>
                  <a:pt x="40" y="49"/>
                  <a:pt x="40" y="49"/>
                </a:cubicBezTo>
                <a:cubicBezTo>
                  <a:pt x="40" y="19"/>
                  <a:pt x="40" y="19"/>
                  <a:pt x="40" y="19"/>
                </a:cubicBezTo>
                <a:cubicBezTo>
                  <a:pt x="25" y="19"/>
                  <a:pt x="25" y="19"/>
                  <a:pt x="25" y="19"/>
                </a:cubicBezTo>
                <a:lnTo>
                  <a:pt x="25" y="49"/>
                </a:lnTo>
                <a:close/>
                <a:moveTo>
                  <a:pt x="25" y="49"/>
                </a:moveTo>
                <a:cubicBezTo>
                  <a:pt x="25" y="19"/>
                  <a:pt x="25" y="19"/>
                  <a:pt x="25" y="19"/>
                </a:cubicBezTo>
                <a:cubicBezTo>
                  <a:pt x="24" y="19"/>
                  <a:pt x="24" y="19"/>
                  <a:pt x="24" y="19"/>
                </a:cubicBezTo>
                <a:cubicBezTo>
                  <a:pt x="17" y="25"/>
                  <a:pt x="17" y="25"/>
                  <a:pt x="17" y="25"/>
                </a:cubicBezTo>
                <a:cubicBezTo>
                  <a:pt x="17" y="43"/>
                  <a:pt x="17" y="43"/>
                  <a:pt x="17" y="43"/>
                </a:cubicBezTo>
                <a:cubicBezTo>
                  <a:pt x="24" y="49"/>
                  <a:pt x="24" y="49"/>
                  <a:pt x="24" y="49"/>
                </a:cubicBezTo>
                <a:lnTo>
                  <a:pt x="25" y="49"/>
                </a:lnTo>
                <a:close/>
                <a:moveTo>
                  <a:pt x="25" y="15"/>
                </a:moveTo>
                <a:cubicBezTo>
                  <a:pt x="40" y="15"/>
                  <a:pt x="40" y="15"/>
                  <a:pt x="40" y="15"/>
                </a:cubicBezTo>
                <a:cubicBezTo>
                  <a:pt x="40" y="19"/>
                  <a:pt x="40" y="19"/>
                  <a:pt x="40" y="19"/>
                </a:cubicBezTo>
                <a:cubicBezTo>
                  <a:pt x="41" y="19"/>
                  <a:pt x="41" y="19"/>
                  <a:pt x="41" y="19"/>
                </a:cubicBezTo>
                <a:cubicBezTo>
                  <a:pt x="41" y="15"/>
                  <a:pt x="41" y="15"/>
                  <a:pt x="41" y="15"/>
                </a:cubicBezTo>
                <a:cubicBezTo>
                  <a:pt x="57" y="15"/>
                  <a:pt x="57" y="15"/>
                  <a:pt x="57" y="15"/>
                </a:cubicBezTo>
                <a:cubicBezTo>
                  <a:pt x="57" y="19"/>
                  <a:pt x="57" y="19"/>
                  <a:pt x="57" y="19"/>
                </a:cubicBezTo>
                <a:cubicBezTo>
                  <a:pt x="58" y="19"/>
                  <a:pt x="58" y="19"/>
                  <a:pt x="58" y="19"/>
                </a:cubicBezTo>
                <a:cubicBezTo>
                  <a:pt x="58" y="15"/>
                  <a:pt x="58" y="15"/>
                  <a:pt x="58" y="15"/>
                </a:cubicBezTo>
                <a:cubicBezTo>
                  <a:pt x="73" y="15"/>
                  <a:pt x="73" y="15"/>
                  <a:pt x="73" y="15"/>
                </a:cubicBezTo>
                <a:cubicBezTo>
                  <a:pt x="73" y="19"/>
                  <a:pt x="73" y="19"/>
                  <a:pt x="73" y="19"/>
                </a:cubicBezTo>
                <a:cubicBezTo>
                  <a:pt x="73" y="19"/>
                  <a:pt x="73" y="19"/>
                  <a:pt x="73" y="19"/>
                </a:cubicBezTo>
                <a:cubicBezTo>
                  <a:pt x="73" y="14"/>
                  <a:pt x="73" y="14"/>
                  <a:pt x="73" y="14"/>
                </a:cubicBezTo>
                <a:cubicBezTo>
                  <a:pt x="25" y="14"/>
                  <a:pt x="25" y="14"/>
                  <a:pt x="25" y="14"/>
                </a:cubicBezTo>
                <a:cubicBezTo>
                  <a:pt x="25" y="19"/>
                  <a:pt x="25" y="19"/>
                  <a:pt x="25" y="19"/>
                </a:cubicBezTo>
                <a:cubicBezTo>
                  <a:pt x="25" y="19"/>
                  <a:pt x="25" y="19"/>
                  <a:pt x="25" y="19"/>
                </a:cubicBezTo>
                <a:lnTo>
                  <a:pt x="25" y="15"/>
                </a:lnTo>
                <a:close/>
                <a:moveTo>
                  <a:pt x="49" y="25"/>
                </a:moveTo>
                <a:cubicBezTo>
                  <a:pt x="49" y="43"/>
                  <a:pt x="49" y="43"/>
                  <a:pt x="49" y="43"/>
                </a:cubicBezTo>
                <a:cubicBezTo>
                  <a:pt x="56" y="49"/>
                  <a:pt x="56" y="49"/>
                  <a:pt x="56" y="49"/>
                </a:cubicBezTo>
                <a:cubicBezTo>
                  <a:pt x="57" y="49"/>
                  <a:pt x="57" y="49"/>
                  <a:pt x="57" y="49"/>
                </a:cubicBezTo>
                <a:cubicBezTo>
                  <a:pt x="57" y="19"/>
                  <a:pt x="57" y="19"/>
                  <a:pt x="57" y="19"/>
                </a:cubicBezTo>
                <a:cubicBezTo>
                  <a:pt x="56" y="19"/>
                  <a:pt x="56" y="19"/>
                  <a:pt x="56" y="19"/>
                </a:cubicBezTo>
                <a:lnTo>
                  <a:pt x="49" y="25"/>
                </a:lnTo>
                <a:close/>
                <a:moveTo>
                  <a:pt x="89" y="296"/>
                </a:moveTo>
                <a:cubicBezTo>
                  <a:pt x="89" y="265"/>
                  <a:pt x="89" y="265"/>
                  <a:pt x="89" y="265"/>
                </a:cubicBezTo>
                <a:cubicBezTo>
                  <a:pt x="88" y="265"/>
                  <a:pt x="88" y="265"/>
                  <a:pt x="88" y="265"/>
                </a:cubicBezTo>
                <a:cubicBezTo>
                  <a:pt x="81" y="272"/>
                  <a:pt x="81" y="272"/>
                  <a:pt x="81" y="272"/>
                </a:cubicBezTo>
                <a:cubicBezTo>
                  <a:pt x="81" y="289"/>
                  <a:pt x="81" y="289"/>
                  <a:pt x="81" y="289"/>
                </a:cubicBezTo>
                <a:cubicBezTo>
                  <a:pt x="88" y="296"/>
                  <a:pt x="88" y="296"/>
                  <a:pt x="88" y="296"/>
                </a:cubicBezTo>
                <a:lnTo>
                  <a:pt x="89" y="296"/>
                </a:lnTo>
                <a:close/>
                <a:moveTo>
                  <a:pt x="113" y="289"/>
                </a:moveTo>
                <a:cubicBezTo>
                  <a:pt x="113" y="272"/>
                  <a:pt x="113" y="272"/>
                  <a:pt x="113" y="272"/>
                </a:cubicBezTo>
                <a:cubicBezTo>
                  <a:pt x="107" y="265"/>
                  <a:pt x="107" y="265"/>
                  <a:pt x="107" y="265"/>
                </a:cubicBezTo>
                <a:cubicBezTo>
                  <a:pt x="105" y="265"/>
                  <a:pt x="105" y="265"/>
                  <a:pt x="105" y="265"/>
                </a:cubicBezTo>
                <a:cubicBezTo>
                  <a:pt x="105" y="296"/>
                  <a:pt x="105" y="296"/>
                  <a:pt x="105" y="296"/>
                </a:cubicBezTo>
                <a:cubicBezTo>
                  <a:pt x="107" y="296"/>
                  <a:pt x="107" y="296"/>
                  <a:pt x="107" y="296"/>
                </a:cubicBezTo>
                <a:lnTo>
                  <a:pt x="113" y="289"/>
                </a:lnTo>
                <a:close/>
                <a:moveTo>
                  <a:pt x="137" y="265"/>
                </a:moveTo>
                <a:cubicBezTo>
                  <a:pt x="122" y="265"/>
                  <a:pt x="122" y="265"/>
                  <a:pt x="122" y="265"/>
                </a:cubicBezTo>
                <a:cubicBezTo>
                  <a:pt x="122" y="296"/>
                  <a:pt x="122" y="296"/>
                  <a:pt x="122" y="296"/>
                </a:cubicBezTo>
                <a:cubicBezTo>
                  <a:pt x="137" y="296"/>
                  <a:pt x="137" y="296"/>
                  <a:pt x="137" y="296"/>
                </a:cubicBezTo>
                <a:lnTo>
                  <a:pt x="137" y="265"/>
                </a:lnTo>
                <a:close/>
                <a:moveTo>
                  <a:pt x="120" y="265"/>
                </a:moveTo>
                <a:cubicBezTo>
                  <a:pt x="113" y="272"/>
                  <a:pt x="113" y="272"/>
                  <a:pt x="113" y="272"/>
                </a:cubicBezTo>
                <a:cubicBezTo>
                  <a:pt x="113" y="289"/>
                  <a:pt x="113" y="289"/>
                  <a:pt x="113" y="289"/>
                </a:cubicBezTo>
                <a:cubicBezTo>
                  <a:pt x="120" y="296"/>
                  <a:pt x="120" y="296"/>
                  <a:pt x="120" y="296"/>
                </a:cubicBezTo>
                <a:cubicBezTo>
                  <a:pt x="121" y="296"/>
                  <a:pt x="121" y="296"/>
                  <a:pt x="121" y="296"/>
                </a:cubicBezTo>
                <a:cubicBezTo>
                  <a:pt x="121" y="265"/>
                  <a:pt x="121" y="265"/>
                  <a:pt x="121" y="265"/>
                </a:cubicBezTo>
                <a:lnTo>
                  <a:pt x="120" y="265"/>
                </a:lnTo>
                <a:close/>
                <a:moveTo>
                  <a:pt x="145" y="289"/>
                </a:moveTo>
                <a:cubicBezTo>
                  <a:pt x="145" y="272"/>
                  <a:pt x="145" y="272"/>
                  <a:pt x="145" y="272"/>
                </a:cubicBezTo>
                <a:cubicBezTo>
                  <a:pt x="139" y="265"/>
                  <a:pt x="139" y="265"/>
                  <a:pt x="139" y="265"/>
                </a:cubicBezTo>
                <a:cubicBezTo>
                  <a:pt x="138" y="265"/>
                  <a:pt x="138" y="265"/>
                  <a:pt x="138" y="265"/>
                </a:cubicBezTo>
                <a:cubicBezTo>
                  <a:pt x="138" y="296"/>
                  <a:pt x="138" y="296"/>
                  <a:pt x="138" y="296"/>
                </a:cubicBezTo>
                <a:cubicBezTo>
                  <a:pt x="139" y="296"/>
                  <a:pt x="139" y="296"/>
                  <a:pt x="139" y="296"/>
                </a:cubicBezTo>
                <a:lnTo>
                  <a:pt x="145" y="289"/>
                </a:lnTo>
                <a:close/>
                <a:moveTo>
                  <a:pt x="138" y="300"/>
                </a:moveTo>
                <a:cubicBezTo>
                  <a:pt x="138" y="296"/>
                  <a:pt x="138" y="296"/>
                  <a:pt x="138" y="296"/>
                </a:cubicBezTo>
                <a:cubicBezTo>
                  <a:pt x="137" y="296"/>
                  <a:pt x="137" y="296"/>
                  <a:pt x="137" y="296"/>
                </a:cubicBezTo>
                <a:cubicBezTo>
                  <a:pt x="137" y="299"/>
                  <a:pt x="137" y="299"/>
                  <a:pt x="137" y="299"/>
                </a:cubicBezTo>
                <a:cubicBezTo>
                  <a:pt x="122" y="299"/>
                  <a:pt x="122" y="299"/>
                  <a:pt x="122" y="299"/>
                </a:cubicBezTo>
                <a:cubicBezTo>
                  <a:pt x="122" y="296"/>
                  <a:pt x="122" y="296"/>
                  <a:pt x="122" y="296"/>
                </a:cubicBezTo>
                <a:cubicBezTo>
                  <a:pt x="121" y="296"/>
                  <a:pt x="121" y="296"/>
                  <a:pt x="121" y="296"/>
                </a:cubicBezTo>
                <a:cubicBezTo>
                  <a:pt x="121" y="299"/>
                  <a:pt x="121" y="299"/>
                  <a:pt x="121" y="299"/>
                </a:cubicBezTo>
                <a:cubicBezTo>
                  <a:pt x="105" y="299"/>
                  <a:pt x="105" y="299"/>
                  <a:pt x="105" y="299"/>
                </a:cubicBezTo>
                <a:cubicBezTo>
                  <a:pt x="105" y="296"/>
                  <a:pt x="105" y="296"/>
                  <a:pt x="105" y="296"/>
                </a:cubicBezTo>
                <a:cubicBezTo>
                  <a:pt x="105" y="296"/>
                  <a:pt x="105" y="296"/>
                  <a:pt x="105" y="296"/>
                </a:cubicBezTo>
                <a:cubicBezTo>
                  <a:pt x="105" y="299"/>
                  <a:pt x="105" y="299"/>
                  <a:pt x="105" y="299"/>
                </a:cubicBezTo>
                <a:cubicBezTo>
                  <a:pt x="90" y="299"/>
                  <a:pt x="90" y="299"/>
                  <a:pt x="90" y="299"/>
                </a:cubicBezTo>
                <a:cubicBezTo>
                  <a:pt x="90" y="296"/>
                  <a:pt x="90" y="296"/>
                  <a:pt x="90" y="296"/>
                </a:cubicBezTo>
                <a:cubicBezTo>
                  <a:pt x="89" y="296"/>
                  <a:pt x="89" y="296"/>
                  <a:pt x="89" y="296"/>
                </a:cubicBezTo>
                <a:cubicBezTo>
                  <a:pt x="89" y="300"/>
                  <a:pt x="89" y="300"/>
                  <a:pt x="89" y="300"/>
                </a:cubicBezTo>
                <a:lnTo>
                  <a:pt x="138" y="300"/>
                </a:lnTo>
                <a:close/>
                <a:moveTo>
                  <a:pt x="73" y="204"/>
                </a:moveTo>
                <a:cubicBezTo>
                  <a:pt x="58" y="204"/>
                  <a:pt x="58" y="204"/>
                  <a:pt x="58" y="204"/>
                </a:cubicBezTo>
                <a:cubicBezTo>
                  <a:pt x="58" y="234"/>
                  <a:pt x="58" y="234"/>
                  <a:pt x="58" y="234"/>
                </a:cubicBezTo>
                <a:cubicBezTo>
                  <a:pt x="73" y="234"/>
                  <a:pt x="73" y="234"/>
                  <a:pt x="73" y="234"/>
                </a:cubicBezTo>
                <a:lnTo>
                  <a:pt x="73" y="204"/>
                </a:lnTo>
                <a:close/>
                <a:moveTo>
                  <a:pt x="57" y="111"/>
                </a:moveTo>
                <a:cubicBezTo>
                  <a:pt x="56" y="111"/>
                  <a:pt x="56" y="111"/>
                  <a:pt x="56" y="111"/>
                </a:cubicBezTo>
                <a:cubicBezTo>
                  <a:pt x="49" y="117"/>
                  <a:pt x="49" y="117"/>
                  <a:pt x="49" y="117"/>
                </a:cubicBezTo>
                <a:cubicBezTo>
                  <a:pt x="49" y="135"/>
                  <a:pt x="49" y="135"/>
                  <a:pt x="49" y="135"/>
                </a:cubicBezTo>
                <a:cubicBezTo>
                  <a:pt x="56" y="141"/>
                  <a:pt x="56" y="141"/>
                  <a:pt x="56" y="141"/>
                </a:cubicBezTo>
                <a:cubicBezTo>
                  <a:pt x="57" y="141"/>
                  <a:pt x="57" y="141"/>
                  <a:pt x="57" y="141"/>
                </a:cubicBezTo>
                <a:lnTo>
                  <a:pt x="57" y="111"/>
                </a:lnTo>
                <a:close/>
                <a:moveTo>
                  <a:pt x="57" y="142"/>
                </a:moveTo>
                <a:cubicBezTo>
                  <a:pt x="56" y="142"/>
                  <a:pt x="56" y="142"/>
                  <a:pt x="56" y="142"/>
                </a:cubicBezTo>
                <a:cubicBezTo>
                  <a:pt x="49" y="148"/>
                  <a:pt x="49" y="148"/>
                  <a:pt x="49" y="148"/>
                </a:cubicBezTo>
                <a:cubicBezTo>
                  <a:pt x="49" y="166"/>
                  <a:pt x="49" y="166"/>
                  <a:pt x="49" y="166"/>
                </a:cubicBezTo>
                <a:cubicBezTo>
                  <a:pt x="56" y="172"/>
                  <a:pt x="56" y="172"/>
                  <a:pt x="56" y="172"/>
                </a:cubicBezTo>
                <a:cubicBezTo>
                  <a:pt x="57" y="172"/>
                  <a:pt x="57" y="172"/>
                  <a:pt x="57" y="172"/>
                </a:cubicBezTo>
                <a:lnTo>
                  <a:pt x="57" y="142"/>
                </a:lnTo>
                <a:close/>
                <a:moveTo>
                  <a:pt x="57" y="173"/>
                </a:moveTo>
                <a:cubicBezTo>
                  <a:pt x="56" y="173"/>
                  <a:pt x="56" y="173"/>
                  <a:pt x="56" y="173"/>
                </a:cubicBezTo>
                <a:cubicBezTo>
                  <a:pt x="49" y="179"/>
                  <a:pt x="49" y="179"/>
                  <a:pt x="49" y="179"/>
                </a:cubicBezTo>
                <a:cubicBezTo>
                  <a:pt x="49" y="197"/>
                  <a:pt x="49" y="197"/>
                  <a:pt x="49" y="197"/>
                </a:cubicBezTo>
                <a:cubicBezTo>
                  <a:pt x="56" y="203"/>
                  <a:pt x="56" y="203"/>
                  <a:pt x="56" y="203"/>
                </a:cubicBezTo>
                <a:cubicBezTo>
                  <a:pt x="57" y="203"/>
                  <a:pt x="57" y="203"/>
                  <a:pt x="57" y="203"/>
                </a:cubicBezTo>
                <a:lnTo>
                  <a:pt x="57" y="173"/>
                </a:lnTo>
                <a:close/>
                <a:moveTo>
                  <a:pt x="57" y="49"/>
                </a:moveTo>
                <a:cubicBezTo>
                  <a:pt x="56" y="49"/>
                  <a:pt x="56" y="49"/>
                  <a:pt x="56" y="49"/>
                </a:cubicBezTo>
                <a:cubicBezTo>
                  <a:pt x="49" y="56"/>
                  <a:pt x="49" y="56"/>
                  <a:pt x="49" y="56"/>
                </a:cubicBezTo>
                <a:cubicBezTo>
                  <a:pt x="49" y="73"/>
                  <a:pt x="49" y="73"/>
                  <a:pt x="49" y="73"/>
                </a:cubicBezTo>
                <a:cubicBezTo>
                  <a:pt x="56" y="80"/>
                  <a:pt x="56" y="80"/>
                  <a:pt x="56" y="80"/>
                </a:cubicBezTo>
                <a:cubicBezTo>
                  <a:pt x="57" y="80"/>
                  <a:pt x="57" y="80"/>
                  <a:pt x="57" y="80"/>
                </a:cubicBezTo>
                <a:lnTo>
                  <a:pt x="57" y="49"/>
                </a:lnTo>
                <a:close/>
                <a:moveTo>
                  <a:pt x="49" y="241"/>
                </a:moveTo>
                <a:cubicBezTo>
                  <a:pt x="49" y="258"/>
                  <a:pt x="49" y="258"/>
                  <a:pt x="49" y="258"/>
                </a:cubicBezTo>
                <a:cubicBezTo>
                  <a:pt x="56" y="265"/>
                  <a:pt x="56" y="265"/>
                  <a:pt x="56" y="265"/>
                </a:cubicBezTo>
                <a:cubicBezTo>
                  <a:pt x="57" y="265"/>
                  <a:pt x="57" y="265"/>
                  <a:pt x="57" y="265"/>
                </a:cubicBezTo>
                <a:cubicBezTo>
                  <a:pt x="57" y="235"/>
                  <a:pt x="57" y="235"/>
                  <a:pt x="57" y="235"/>
                </a:cubicBezTo>
                <a:cubicBezTo>
                  <a:pt x="56" y="235"/>
                  <a:pt x="56" y="235"/>
                  <a:pt x="56" y="235"/>
                </a:cubicBezTo>
                <a:lnTo>
                  <a:pt x="49" y="241"/>
                </a:lnTo>
                <a:close/>
                <a:moveTo>
                  <a:pt x="57" y="80"/>
                </a:moveTo>
                <a:cubicBezTo>
                  <a:pt x="56" y="80"/>
                  <a:pt x="56" y="80"/>
                  <a:pt x="56" y="80"/>
                </a:cubicBezTo>
                <a:cubicBezTo>
                  <a:pt x="49" y="87"/>
                  <a:pt x="49" y="87"/>
                  <a:pt x="49" y="87"/>
                </a:cubicBezTo>
                <a:cubicBezTo>
                  <a:pt x="49" y="104"/>
                  <a:pt x="49" y="104"/>
                  <a:pt x="49" y="104"/>
                </a:cubicBezTo>
                <a:cubicBezTo>
                  <a:pt x="56" y="111"/>
                  <a:pt x="56" y="111"/>
                  <a:pt x="56" y="111"/>
                </a:cubicBezTo>
                <a:cubicBezTo>
                  <a:pt x="57" y="111"/>
                  <a:pt x="57" y="111"/>
                  <a:pt x="57" y="111"/>
                </a:cubicBezTo>
                <a:lnTo>
                  <a:pt x="57" y="80"/>
                </a:lnTo>
                <a:close/>
                <a:moveTo>
                  <a:pt x="57" y="204"/>
                </a:moveTo>
                <a:cubicBezTo>
                  <a:pt x="56" y="204"/>
                  <a:pt x="56" y="204"/>
                  <a:pt x="56" y="204"/>
                </a:cubicBezTo>
                <a:cubicBezTo>
                  <a:pt x="49" y="210"/>
                  <a:pt x="49" y="210"/>
                  <a:pt x="49" y="210"/>
                </a:cubicBezTo>
                <a:cubicBezTo>
                  <a:pt x="49" y="228"/>
                  <a:pt x="49" y="228"/>
                  <a:pt x="49" y="228"/>
                </a:cubicBezTo>
                <a:cubicBezTo>
                  <a:pt x="56" y="234"/>
                  <a:pt x="56" y="234"/>
                  <a:pt x="56" y="234"/>
                </a:cubicBezTo>
                <a:cubicBezTo>
                  <a:pt x="57" y="234"/>
                  <a:pt x="57" y="234"/>
                  <a:pt x="57" y="234"/>
                </a:cubicBezTo>
                <a:lnTo>
                  <a:pt x="57" y="204"/>
                </a:lnTo>
                <a:close/>
                <a:moveTo>
                  <a:pt x="73" y="111"/>
                </a:moveTo>
                <a:cubicBezTo>
                  <a:pt x="58" y="111"/>
                  <a:pt x="58" y="111"/>
                  <a:pt x="58" y="111"/>
                </a:cubicBezTo>
                <a:cubicBezTo>
                  <a:pt x="58" y="141"/>
                  <a:pt x="58" y="141"/>
                  <a:pt x="58" y="141"/>
                </a:cubicBezTo>
                <a:cubicBezTo>
                  <a:pt x="73" y="141"/>
                  <a:pt x="73" y="141"/>
                  <a:pt x="73" y="141"/>
                </a:cubicBezTo>
                <a:lnTo>
                  <a:pt x="73" y="111"/>
                </a:lnTo>
                <a:close/>
                <a:moveTo>
                  <a:pt x="73" y="142"/>
                </a:moveTo>
                <a:cubicBezTo>
                  <a:pt x="58" y="142"/>
                  <a:pt x="58" y="142"/>
                  <a:pt x="58" y="142"/>
                </a:cubicBezTo>
                <a:cubicBezTo>
                  <a:pt x="58" y="172"/>
                  <a:pt x="58" y="172"/>
                  <a:pt x="58" y="172"/>
                </a:cubicBezTo>
                <a:cubicBezTo>
                  <a:pt x="73" y="172"/>
                  <a:pt x="73" y="172"/>
                  <a:pt x="73" y="172"/>
                </a:cubicBezTo>
                <a:lnTo>
                  <a:pt x="73" y="142"/>
                </a:lnTo>
                <a:close/>
                <a:moveTo>
                  <a:pt x="73" y="173"/>
                </a:moveTo>
                <a:cubicBezTo>
                  <a:pt x="58" y="173"/>
                  <a:pt x="58" y="173"/>
                  <a:pt x="58" y="173"/>
                </a:cubicBezTo>
                <a:cubicBezTo>
                  <a:pt x="58" y="203"/>
                  <a:pt x="58" y="203"/>
                  <a:pt x="58" y="203"/>
                </a:cubicBezTo>
                <a:cubicBezTo>
                  <a:pt x="73" y="203"/>
                  <a:pt x="73" y="203"/>
                  <a:pt x="73" y="203"/>
                </a:cubicBezTo>
                <a:lnTo>
                  <a:pt x="73" y="173"/>
                </a:lnTo>
                <a:close/>
                <a:moveTo>
                  <a:pt x="73" y="49"/>
                </a:moveTo>
                <a:cubicBezTo>
                  <a:pt x="58" y="49"/>
                  <a:pt x="58" y="49"/>
                  <a:pt x="58" y="49"/>
                </a:cubicBezTo>
                <a:cubicBezTo>
                  <a:pt x="58" y="80"/>
                  <a:pt x="58" y="80"/>
                  <a:pt x="58" y="80"/>
                </a:cubicBezTo>
                <a:cubicBezTo>
                  <a:pt x="73" y="80"/>
                  <a:pt x="73" y="80"/>
                  <a:pt x="73" y="80"/>
                </a:cubicBezTo>
                <a:lnTo>
                  <a:pt x="73" y="49"/>
                </a:lnTo>
                <a:close/>
                <a:moveTo>
                  <a:pt x="58" y="265"/>
                </a:moveTo>
                <a:cubicBezTo>
                  <a:pt x="73" y="265"/>
                  <a:pt x="73" y="265"/>
                  <a:pt x="73" y="265"/>
                </a:cubicBezTo>
                <a:cubicBezTo>
                  <a:pt x="73" y="235"/>
                  <a:pt x="73" y="235"/>
                  <a:pt x="73" y="235"/>
                </a:cubicBezTo>
                <a:cubicBezTo>
                  <a:pt x="58" y="235"/>
                  <a:pt x="58" y="235"/>
                  <a:pt x="58" y="235"/>
                </a:cubicBezTo>
                <a:lnTo>
                  <a:pt x="58" y="265"/>
                </a:lnTo>
                <a:close/>
                <a:moveTo>
                  <a:pt x="73" y="80"/>
                </a:moveTo>
                <a:cubicBezTo>
                  <a:pt x="58" y="80"/>
                  <a:pt x="58" y="80"/>
                  <a:pt x="58" y="80"/>
                </a:cubicBezTo>
                <a:cubicBezTo>
                  <a:pt x="58" y="111"/>
                  <a:pt x="58" y="111"/>
                  <a:pt x="58" y="111"/>
                </a:cubicBezTo>
                <a:cubicBezTo>
                  <a:pt x="73" y="111"/>
                  <a:pt x="73" y="111"/>
                  <a:pt x="73" y="111"/>
                </a:cubicBezTo>
                <a:lnTo>
                  <a:pt x="73" y="80"/>
                </a:lnTo>
                <a:close/>
              </a:path>
            </a:pathLst>
          </a:custGeom>
          <a:solidFill>
            <a:schemeClr val="accent6">
              <a:lumMod val="75000"/>
            </a:schemeClr>
          </a:solidFill>
          <a:ln>
            <a:noFill/>
          </a:ln>
          <a:extLst/>
        </p:spPr>
        <p:txBody>
          <a:bodyPr vert="horz" wrap="square" lIns="91440" tIns="45720" rIns="91440" bIns="45720" numCol="1" anchor="t" anchorCtr="0" compatLnSpc="1">
            <a:prstTxWarp prst="textNoShape">
              <a:avLst/>
            </a:prstTxWarp>
          </a:bodyPr>
          <a:lstStyle/>
          <a:p>
            <a:endParaRPr lang="zh-CN" altLang="en-US" dirty="0">
              <a:latin typeface="微软雅黑" panose="020B0503020204020204" pitchFamily="34" charset="-122"/>
              <a:ea typeface="微软雅黑" panose="020B0503020204020204" pitchFamily="34" charset="-122"/>
            </a:endParaRPr>
          </a:p>
        </p:txBody>
      </p:sp>
      <p:sp>
        <p:nvSpPr>
          <p:cNvPr id="27" name="Freeform 12">
            <a:extLst>
              <a:ext uri="{FF2B5EF4-FFF2-40B4-BE49-F238E27FC236}">
                <a16:creationId xmlns:a16="http://schemas.microsoft.com/office/drawing/2014/main" id="{08B1FCCC-2C6B-4C48-AC71-BFA46F8ECB34}"/>
              </a:ext>
            </a:extLst>
          </p:cNvPr>
          <p:cNvSpPr>
            <a:spLocks noChangeAspect="1" noEditPoints="1"/>
          </p:cNvSpPr>
          <p:nvPr/>
        </p:nvSpPr>
        <p:spPr bwMode="auto">
          <a:xfrm>
            <a:off x="3523670" y="5063849"/>
            <a:ext cx="474774" cy="919796"/>
          </a:xfrm>
          <a:custGeom>
            <a:avLst/>
            <a:gdLst>
              <a:gd name="T0" fmla="*/ 113 w 162"/>
              <a:gd name="T1" fmla="*/ 135 h 314"/>
              <a:gd name="T2" fmla="*/ 90 w 162"/>
              <a:gd name="T3" fmla="*/ 234 h 314"/>
              <a:gd name="T4" fmla="*/ 105 w 162"/>
              <a:gd name="T5" fmla="*/ 203 h 314"/>
              <a:gd name="T6" fmla="*/ 121 w 162"/>
              <a:gd name="T7" fmla="*/ 49 h 314"/>
              <a:gd name="T8" fmla="*/ 121 w 162"/>
              <a:gd name="T9" fmla="*/ 141 h 314"/>
              <a:gd name="T10" fmla="*/ 107 w 162"/>
              <a:gd name="T11" fmla="*/ 234 h 314"/>
              <a:gd name="T12" fmla="*/ 105 w 162"/>
              <a:gd name="T13" fmla="*/ 142 h 314"/>
              <a:gd name="T14" fmla="*/ 89 w 162"/>
              <a:gd name="T15" fmla="*/ 141 h 314"/>
              <a:gd name="T16" fmla="*/ 81 w 162"/>
              <a:gd name="T17" fmla="*/ 166 h 314"/>
              <a:gd name="T18" fmla="*/ 88 w 162"/>
              <a:gd name="T19" fmla="*/ 204 h 314"/>
              <a:gd name="T20" fmla="*/ 90 w 162"/>
              <a:gd name="T21" fmla="*/ 265 h 314"/>
              <a:gd name="T22" fmla="*/ 90 w 162"/>
              <a:gd name="T23" fmla="*/ 172 h 314"/>
              <a:gd name="T24" fmla="*/ 75 w 162"/>
              <a:gd name="T25" fmla="*/ 265 h 314"/>
              <a:gd name="T26" fmla="*/ 90 w 162"/>
              <a:gd name="T27" fmla="*/ 141 h 314"/>
              <a:gd name="T28" fmla="*/ 145 w 162"/>
              <a:gd name="T29" fmla="*/ 87 h 314"/>
              <a:gd name="T30" fmla="*/ 113 w 162"/>
              <a:gd name="T31" fmla="*/ 25 h 314"/>
              <a:gd name="T32" fmla="*/ 139 w 162"/>
              <a:gd name="T33" fmla="*/ 49 h 314"/>
              <a:gd name="T34" fmla="*/ 120 w 162"/>
              <a:gd name="T35" fmla="*/ 19 h 314"/>
              <a:gd name="T36" fmla="*/ 139 w 162"/>
              <a:gd name="T37" fmla="*/ 49 h 314"/>
              <a:gd name="T38" fmla="*/ 81 w 162"/>
              <a:gd name="T39" fmla="*/ 104 h 314"/>
              <a:gd name="T40" fmla="*/ 138 w 162"/>
              <a:gd name="T41" fmla="*/ 234 h 314"/>
              <a:gd name="T42" fmla="*/ 138 w 162"/>
              <a:gd name="T43" fmla="*/ 235 h 314"/>
              <a:gd name="T44" fmla="*/ 137 w 162"/>
              <a:gd name="T45" fmla="*/ 111 h 314"/>
              <a:gd name="T46" fmla="*/ 120 w 162"/>
              <a:gd name="T47" fmla="*/ 173 h 314"/>
              <a:gd name="T48" fmla="*/ 120 w 162"/>
              <a:gd name="T49" fmla="*/ 204 h 314"/>
              <a:gd name="T50" fmla="*/ 113 w 162"/>
              <a:gd name="T51" fmla="*/ 241 h 314"/>
              <a:gd name="T52" fmla="*/ 105 w 162"/>
              <a:gd name="T53" fmla="*/ 15 h 314"/>
              <a:gd name="T54" fmla="*/ 90 w 162"/>
              <a:gd name="T55" fmla="*/ 15 h 314"/>
              <a:gd name="T56" fmla="*/ 90 w 162"/>
              <a:gd name="T57" fmla="*/ 49 h 314"/>
              <a:gd name="T58" fmla="*/ 137 w 162"/>
              <a:gd name="T59" fmla="*/ 204 h 314"/>
              <a:gd name="T60" fmla="*/ 25 w 162"/>
              <a:gd name="T61" fmla="*/ 111 h 314"/>
              <a:gd name="T62" fmla="*/ 25 w 162"/>
              <a:gd name="T63" fmla="*/ 173 h 314"/>
              <a:gd name="T64" fmla="*/ 17 w 162"/>
              <a:gd name="T65" fmla="*/ 56 h 314"/>
              <a:gd name="T66" fmla="*/ 105 w 162"/>
              <a:gd name="T67" fmla="*/ 296 h 314"/>
              <a:gd name="T68" fmla="*/ 49 w 162"/>
              <a:gd name="T69" fmla="*/ 148 h 314"/>
              <a:gd name="T70" fmla="*/ 43 w 162"/>
              <a:gd name="T71" fmla="*/ 203 h 314"/>
              <a:gd name="T72" fmla="*/ 25 w 162"/>
              <a:gd name="T73" fmla="*/ 204 h 314"/>
              <a:gd name="T74" fmla="*/ 25 w 162"/>
              <a:gd name="T75" fmla="*/ 265 h 314"/>
              <a:gd name="T76" fmla="*/ 57 w 162"/>
              <a:gd name="T77" fmla="*/ 296 h 314"/>
              <a:gd name="T78" fmla="*/ 81 w 162"/>
              <a:gd name="T79" fmla="*/ 272 h 314"/>
              <a:gd name="T80" fmla="*/ 25 w 162"/>
              <a:gd name="T81" fmla="*/ 111 h 314"/>
              <a:gd name="T82" fmla="*/ 41 w 162"/>
              <a:gd name="T83" fmla="*/ 235 h 314"/>
              <a:gd name="T84" fmla="*/ 9 w 162"/>
              <a:gd name="T85" fmla="*/ 10 h 314"/>
              <a:gd name="T86" fmla="*/ 24 w 162"/>
              <a:gd name="T87" fmla="*/ 173 h 314"/>
              <a:gd name="T88" fmla="*/ 25 w 162"/>
              <a:gd name="T89" fmla="*/ 172 h 314"/>
              <a:gd name="T90" fmla="*/ 43 w 162"/>
              <a:gd name="T91" fmla="*/ 296 h 314"/>
              <a:gd name="T92" fmla="*/ 24 w 162"/>
              <a:gd name="T93" fmla="*/ 265 h 314"/>
              <a:gd name="T94" fmla="*/ 49 w 162"/>
              <a:gd name="T95" fmla="*/ 210 h 314"/>
              <a:gd name="T96" fmla="*/ 58 w 162"/>
              <a:gd name="T97" fmla="*/ 19 h 314"/>
              <a:gd name="T98" fmla="*/ 25 w 162"/>
              <a:gd name="T99" fmla="*/ 19 h 314"/>
              <a:gd name="T100" fmla="*/ 41 w 162"/>
              <a:gd name="T101" fmla="*/ 19 h 314"/>
              <a:gd name="T102" fmla="*/ 25 w 162"/>
              <a:gd name="T103" fmla="*/ 19 h 314"/>
              <a:gd name="T104" fmla="*/ 81 w 162"/>
              <a:gd name="T105" fmla="*/ 272 h 314"/>
              <a:gd name="T106" fmla="*/ 122 w 162"/>
              <a:gd name="T107" fmla="*/ 265 h 314"/>
              <a:gd name="T108" fmla="*/ 145 w 162"/>
              <a:gd name="T109" fmla="*/ 272 h 314"/>
              <a:gd name="T110" fmla="*/ 121 w 162"/>
              <a:gd name="T111" fmla="*/ 296 h 314"/>
              <a:gd name="T112" fmla="*/ 58 w 162"/>
              <a:gd name="T113" fmla="*/ 204 h 314"/>
              <a:gd name="T114" fmla="*/ 56 w 162"/>
              <a:gd name="T115" fmla="*/ 142 h 314"/>
              <a:gd name="T116" fmla="*/ 57 w 162"/>
              <a:gd name="T117" fmla="*/ 173 h 314"/>
              <a:gd name="T118" fmla="*/ 57 w 162"/>
              <a:gd name="T119" fmla="*/ 235 h 314"/>
              <a:gd name="T120" fmla="*/ 49 w 162"/>
              <a:gd name="T121" fmla="*/ 210 h 314"/>
              <a:gd name="T122" fmla="*/ 58 w 162"/>
              <a:gd name="T123" fmla="*/ 172 h 314"/>
              <a:gd name="T124" fmla="*/ 73 w 162"/>
              <a:gd name="T125" fmla="*/ 49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2" h="314">
                <a:moveTo>
                  <a:pt x="107" y="80"/>
                </a:moveTo>
                <a:cubicBezTo>
                  <a:pt x="105" y="80"/>
                  <a:pt x="105" y="80"/>
                  <a:pt x="105" y="80"/>
                </a:cubicBezTo>
                <a:cubicBezTo>
                  <a:pt x="105" y="111"/>
                  <a:pt x="105" y="111"/>
                  <a:pt x="105" y="111"/>
                </a:cubicBezTo>
                <a:cubicBezTo>
                  <a:pt x="107" y="111"/>
                  <a:pt x="107" y="111"/>
                  <a:pt x="107" y="111"/>
                </a:cubicBezTo>
                <a:cubicBezTo>
                  <a:pt x="113" y="104"/>
                  <a:pt x="113" y="104"/>
                  <a:pt x="113" y="104"/>
                </a:cubicBezTo>
                <a:cubicBezTo>
                  <a:pt x="113" y="87"/>
                  <a:pt x="113" y="87"/>
                  <a:pt x="113" y="87"/>
                </a:cubicBezTo>
                <a:lnTo>
                  <a:pt x="107" y="80"/>
                </a:lnTo>
                <a:close/>
                <a:moveTo>
                  <a:pt x="107" y="111"/>
                </a:moveTo>
                <a:cubicBezTo>
                  <a:pt x="105" y="111"/>
                  <a:pt x="105" y="111"/>
                  <a:pt x="105" y="111"/>
                </a:cubicBezTo>
                <a:cubicBezTo>
                  <a:pt x="105" y="141"/>
                  <a:pt x="105" y="141"/>
                  <a:pt x="105" y="141"/>
                </a:cubicBezTo>
                <a:cubicBezTo>
                  <a:pt x="107" y="141"/>
                  <a:pt x="107" y="141"/>
                  <a:pt x="107" y="141"/>
                </a:cubicBezTo>
                <a:cubicBezTo>
                  <a:pt x="113" y="135"/>
                  <a:pt x="113" y="135"/>
                  <a:pt x="113" y="135"/>
                </a:cubicBezTo>
                <a:cubicBezTo>
                  <a:pt x="113" y="117"/>
                  <a:pt x="113" y="117"/>
                  <a:pt x="113" y="117"/>
                </a:cubicBezTo>
                <a:lnTo>
                  <a:pt x="107" y="111"/>
                </a:lnTo>
                <a:close/>
                <a:moveTo>
                  <a:pt x="73" y="173"/>
                </a:moveTo>
                <a:cubicBezTo>
                  <a:pt x="73" y="203"/>
                  <a:pt x="73" y="203"/>
                  <a:pt x="73" y="203"/>
                </a:cubicBezTo>
                <a:cubicBezTo>
                  <a:pt x="75" y="203"/>
                  <a:pt x="75" y="203"/>
                  <a:pt x="75" y="203"/>
                </a:cubicBezTo>
                <a:cubicBezTo>
                  <a:pt x="81" y="197"/>
                  <a:pt x="81" y="197"/>
                  <a:pt x="81" y="197"/>
                </a:cubicBezTo>
                <a:cubicBezTo>
                  <a:pt x="81" y="179"/>
                  <a:pt x="81" y="179"/>
                  <a:pt x="81" y="179"/>
                </a:cubicBezTo>
                <a:cubicBezTo>
                  <a:pt x="75" y="173"/>
                  <a:pt x="75" y="173"/>
                  <a:pt x="75" y="173"/>
                </a:cubicBezTo>
                <a:lnTo>
                  <a:pt x="73" y="173"/>
                </a:lnTo>
                <a:close/>
                <a:moveTo>
                  <a:pt x="105" y="204"/>
                </a:moveTo>
                <a:cubicBezTo>
                  <a:pt x="90" y="204"/>
                  <a:pt x="90" y="204"/>
                  <a:pt x="90" y="204"/>
                </a:cubicBezTo>
                <a:cubicBezTo>
                  <a:pt x="90" y="234"/>
                  <a:pt x="90" y="234"/>
                  <a:pt x="90" y="234"/>
                </a:cubicBezTo>
                <a:cubicBezTo>
                  <a:pt x="105" y="234"/>
                  <a:pt x="105" y="234"/>
                  <a:pt x="105" y="234"/>
                </a:cubicBezTo>
                <a:lnTo>
                  <a:pt x="105" y="204"/>
                </a:lnTo>
                <a:close/>
                <a:moveTo>
                  <a:pt x="107" y="49"/>
                </a:moveTo>
                <a:cubicBezTo>
                  <a:pt x="105" y="49"/>
                  <a:pt x="105" y="49"/>
                  <a:pt x="105" y="49"/>
                </a:cubicBezTo>
                <a:cubicBezTo>
                  <a:pt x="105" y="80"/>
                  <a:pt x="105" y="80"/>
                  <a:pt x="105" y="80"/>
                </a:cubicBezTo>
                <a:cubicBezTo>
                  <a:pt x="107" y="80"/>
                  <a:pt x="107" y="80"/>
                  <a:pt x="107" y="80"/>
                </a:cubicBezTo>
                <a:cubicBezTo>
                  <a:pt x="113" y="73"/>
                  <a:pt x="113" y="73"/>
                  <a:pt x="113" y="73"/>
                </a:cubicBezTo>
                <a:cubicBezTo>
                  <a:pt x="113" y="56"/>
                  <a:pt x="113" y="56"/>
                  <a:pt x="113" y="56"/>
                </a:cubicBezTo>
                <a:lnTo>
                  <a:pt x="107" y="49"/>
                </a:lnTo>
                <a:close/>
                <a:moveTo>
                  <a:pt x="107" y="173"/>
                </a:moveTo>
                <a:cubicBezTo>
                  <a:pt x="105" y="173"/>
                  <a:pt x="105" y="173"/>
                  <a:pt x="105" y="173"/>
                </a:cubicBezTo>
                <a:cubicBezTo>
                  <a:pt x="105" y="203"/>
                  <a:pt x="105" y="203"/>
                  <a:pt x="105" y="203"/>
                </a:cubicBezTo>
                <a:cubicBezTo>
                  <a:pt x="107" y="203"/>
                  <a:pt x="107" y="203"/>
                  <a:pt x="107" y="203"/>
                </a:cubicBezTo>
                <a:cubicBezTo>
                  <a:pt x="113" y="197"/>
                  <a:pt x="113" y="197"/>
                  <a:pt x="113" y="197"/>
                </a:cubicBezTo>
                <a:cubicBezTo>
                  <a:pt x="113" y="179"/>
                  <a:pt x="113" y="179"/>
                  <a:pt x="113" y="179"/>
                </a:cubicBezTo>
                <a:lnTo>
                  <a:pt x="107" y="173"/>
                </a:lnTo>
                <a:close/>
                <a:moveTo>
                  <a:pt x="121" y="80"/>
                </a:moveTo>
                <a:cubicBezTo>
                  <a:pt x="120" y="80"/>
                  <a:pt x="120" y="80"/>
                  <a:pt x="120" y="80"/>
                </a:cubicBezTo>
                <a:cubicBezTo>
                  <a:pt x="113" y="87"/>
                  <a:pt x="113" y="87"/>
                  <a:pt x="113" y="87"/>
                </a:cubicBezTo>
                <a:cubicBezTo>
                  <a:pt x="113" y="104"/>
                  <a:pt x="113" y="104"/>
                  <a:pt x="113" y="104"/>
                </a:cubicBezTo>
                <a:cubicBezTo>
                  <a:pt x="120" y="111"/>
                  <a:pt x="120" y="111"/>
                  <a:pt x="120" y="111"/>
                </a:cubicBezTo>
                <a:cubicBezTo>
                  <a:pt x="121" y="111"/>
                  <a:pt x="121" y="111"/>
                  <a:pt x="121" y="111"/>
                </a:cubicBezTo>
                <a:lnTo>
                  <a:pt x="121" y="80"/>
                </a:lnTo>
                <a:close/>
                <a:moveTo>
                  <a:pt x="121" y="49"/>
                </a:moveTo>
                <a:cubicBezTo>
                  <a:pt x="120" y="49"/>
                  <a:pt x="120" y="49"/>
                  <a:pt x="120" y="49"/>
                </a:cubicBezTo>
                <a:cubicBezTo>
                  <a:pt x="113" y="56"/>
                  <a:pt x="113" y="56"/>
                  <a:pt x="113" y="56"/>
                </a:cubicBezTo>
                <a:cubicBezTo>
                  <a:pt x="113" y="73"/>
                  <a:pt x="113" y="73"/>
                  <a:pt x="113" y="73"/>
                </a:cubicBezTo>
                <a:cubicBezTo>
                  <a:pt x="120" y="80"/>
                  <a:pt x="120" y="80"/>
                  <a:pt x="120" y="80"/>
                </a:cubicBezTo>
                <a:cubicBezTo>
                  <a:pt x="121" y="80"/>
                  <a:pt x="121" y="80"/>
                  <a:pt x="121" y="80"/>
                </a:cubicBezTo>
                <a:lnTo>
                  <a:pt x="121" y="49"/>
                </a:lnTo>
                <a:close/>
                <a:moveTo>
                  <a:pt x="121" y="111"/>
                </a:moveTo>
                <a:cubicBezTo>
                  <a:pt x="120" y="111"/>
                  <a:pt x="120" y="111"/>
                  <a:pt x="120" y="111"/>
                </a:cubicBezTo>
                <a:cubicBezTo>
                  <a:pt x="113" y="117"/>
                  <a:pt x="113" y="117"/>
                  <a:pt x="113" y="117"/>
                </a:cubicBezTo>
                <a:cubicBezTo>
                  <a:pt x="113" y="135"/>
                  <a:pt x="113" y="135"/>
                  <a:pt x="113" y="135"/>
                </a:cubicBezTo>
                <a:cubicBezTo>
                  <a:pt x="120" y="141"/>
                  <a:pt x="120" y="141"/>
                  <a:pt x="120" y="141"/>
                </a:cubicBezTo>
                <a:cubicBezTo>
                  <a:pt x="121" y="141"/>
                  <a:pt x="121" y="141"/>
                  <a:pt x="121" y="141"/>
                </a:cubicBezTo>
                <a:lnTo>
                  <a:pt x="121" y="111"/>
                </a:lnTo>
                <a:close/>
                <a:moveTo>
                  <a:pt x="121" y="142"/>
                </a:moveTo>
                <a:cubicBezTo>
                  <a:pt x="120" y="142"/>
                  <a:pt x="120" y="142"/>
                  <a:pt x="120" y="142"/>
                </a:cubicBezTo>
                <a:cubicBezTo>
                  <a:pt x="113" y="148"/>
                  <a:pt x="113" y="148"/>
                  <a:pt x="113" y="148"/>
                </a:cubicBezTo>
                <a:cubicBezTo>
                  <a:pt x="113" y="166"/>
                  <a:pt x="113" y="166"/>
                  <a:pt x="113" y="166"/>
                </a:cubicBezTo>
                <a:cubicBezTo>
                  <a:pt x="120" y="172"/>
                  <a:pt x="120" y="172"/>
                  <a:pt x="120" y="172"/>
                </a:cubicBezTo>
                <a:cubicBezTo>
                  <a:pt x="121" y="172"/>
                  <a:pt x="121" y="172"/>
                  <a:pt x="121" y="172"/>
                </a:cubicBezTo>
                <a:lnTo>
                  <a:pt x="121" y="142"/>
                </a:lnTo>
                <a:close/>
                <a:moveTo>
                  <a:pt x="107" y="204"/>
                </a:moveTo>
                <a:cubicBezTo>
                  <a:pt x="105" y="204"/>
                  <a:pt x="105" y="204"/>
                  <a:pt x="105" y="204"/>
                </a:cubicBezTo>
                <a:cubicBezTo>
                  <a:pt x="105" y="234"/>
                  <a:pt x="105" y="234"/>
                  <a:pt x="105" y="234"/>
                </a:cubicBezTo>
                <a:cubicBezTo>
                  <a:pt x="107" y="234"/>
                  <a:pt x="107" y="234"/>
                  <a:pt x="107" y="234"/>
                </a:cubicBezTo>
                <a:cubicBezTo>
                  <a:pt x="113" y="228"/>
                  <a:pt x="113" y="228"/>
                  <a:pt x="113" y="228"/>
                </a:cubicBezTo>
                <a:cubicBezTo>
                  <a:pt x="113" y="210"/>
                  <a:pt x="113" y="210"/>
                  <a:pt x="113" y="210"/>
                </a:cubicBezTo>
                <a:lnTo>
                  <a:pt x="107" y="204"/>
                </a:lnTo>
                <a:close/>
                <a:moveTo>
                  <a:pt x="105" y="235"/>
                </a:moveTo>
                <a:cubicBezTo>
                  <a:pt x="105" y="265"/>
                  <a:pt x="105" y="265"/>
                  <a:pt x="105" y="265"/>
                </a:cubicBezTo>
                <a:cubicBezTo>
                  <a:pt x="107" y="265"/>
                  <a:pt x="107" y="265"/>
                  <a:pt x="107" y="265"/>
                </a:cubicBezTo>
                <a:cubicBezTo>
                  <a:pt x="113" y="258"/>
                  <a:pt x="113" y="258"/>
                  <a:pt x="113" y="258"/>
                </a:cubicBezTo>
                <a:cubicBezTo>
                  <a:pt x="113" y="241"/>
                  <a:pt x="113" y="241"/>
                  <a:pt x="113" y="241"/>
                </a:cubicBezTo>
                <a:cubicBezTo>
                  <a:pt x="107" y="235"/>
                  <a:pt x="107" y="235"/>
                  <a:pt x="107" y="235"/>
                </a:cubicBezTo>
                <a:lnTo>
                  <a:pt x="105" y="235"/>
                </a:lnTo>
                <a:close/>
                <a:moveTo>
                  <a:pt x="107" y="142"/>
                </a:moveTo>
                <a:cubicBezTo>
                  <a:pt x="105" y="142"/>
                  <a:pt x="105" y="142"/>
                  <a:pt x="105" y="142"/>
                </a:cubicBezTo>
                <a:cubicBezTo>
                  <a:pt x="105" y="172"/>
                  <a:pt x="105" y="172"/>
                  <a:pt x="105" y="172"/>
                </a:cubicBezTo>
                <a:cubicBezTo>
                  <a:pt x="107" y="172"/>
                  <a:pt x="107" y="172"/>
                  <a:pt x="107" y="172"/>
                </a:cubicBezTo>
                <a:cubicBezTo>
                  <a:pt x="113" y="166"/>
                  <a:pt x="113" y="166"/>
                  <a:pt x="113" y="166"/>
                </a:cubicBezTo>
                <a:cubicBezTo>
                  <a:pt x="113" y="148"/>
                  <a:pt x="113" y="148"/>
                  <a:pt x="113" y="148"/>
                </a:cubicBezTo>
                <a:lnTo>
                  <a:pt x="107" y="142"/>
                </a:lnTo>
                <a:close/>
                <a:moveTo>
                  <a:pt x="89" y="141"/>
                </a:moveTo>
                <a:cubicBezTo>
                  <a:pt x="89" y="111"/>
                  <a:pt x="89" y="111"/>
                  <a:pt x="89" y="111"/>
                </a:cubicBezTo>
                <a:cubicBezTo>
                  <a:pt x="88" y="111"/>
                  <a:pt x="88" y="111"/>
                  <a:pt x="88" y="111"/>
                </a:cubicBezTo>
                <a:cubicBezTo>
                  <a:pt x="81" y="117"/>
                  <a:pt x="81" y="117"/>
                  <a:pt x="81" y="117"/>
                </a:cubicBezTo>
                <a:cubicBezTo>
                  <a:pt x="81" y="135"/>
                  <a:pt x="81" y="135"/>
                  <a:pt x="81" y="135"/>
                </a:cubicBezTo>
                <a:cubicBezTo>
                  <a:pt x="88" y="141"/>
                  <a:pt x="88" y="141"/>
                  <a:pt x="88" y="141"/>
                </a:cubicBezTo>
                <a:lnTo>
                  <a:pt x="89" y="141"/>
                </a:lnTo>
                <a:close/>
                <a:moveTo>
                  <a:pt x="89" y="111"/>
                </a:moveTo>
                <a:cubicBezTo>
                  <a:pt x="89" y="80"/>
                  <a:pt x="89" y="80"/>
                  <a:pt x="89" y="80"/>
                </a:cubicBezTo>
                <a:cubicBezTo>
                  <a:pt x="88" y="80"/>
                  <a:pt x="88" y="80"/>
                  <a:pt x="88" y="80"/>
                </a:cubicBezTo>
                <a:cubicBezTo>
                  <a:pt x="81" y="87"/>
                  <a:pt x="81" y="87"/>
                  <a:pt x="81" y="87"/>
                </a:cubicBezTo>
                <a:cubicBezTo>
                  <a:pt x="81" y="104"/>
                  <a:pt x="81" y="104"/>
                  <a:pt x="81" y="104"/>
                </a:cubicBezTo>
                <a:cubicBezTo>
                  <a:pt x="88" y="111"/>
                  <a:pt x="88" y="111"/>
                  <a:pt x="88" y="111"/>
                </a:cubicBezTo>
                <a:lnTo>
                  <a:pt x="89" y="111"/>
                </a:lnTo>
                <a:close/>
                <a:moveTo>
                  <a:pt x="89" y="172"/>
                </a:moveTo>
                <a:cubicBezTo>
                  <a:pt x="89" y="142"/>
                  <a:pt x="89" y="142"/>
                  <a:pt x="89" y="142"/>
                </a:cubicBezTo>
                <a:cubicBezTo>
                  <a:pt x="88" y="142"/>
                  <a:pt x="88" y="142"/>
                  <a:pt x="88" y="142"/>
                </a:cubicBezTo>
                <a:cubicBezTo>
                  <a:pt x="81" y="148"/>
                  <a:pt x="81" y="148"/>
                  <a:pt x="81" y="148"/>
                </a:cubicBezTo>
                <a:cubicBezTo>
                  <a:pt x="81" y="166"/>
                  <a:pt x="81" y="166"/>
                  <a:pt x="81" y="166"/>
                </a:cubicBezTo>
                <a:cubicBezTo>
                  <a:pt x="88" y="172"/>
                  <a:pt x="88" y="172"/>
                  <a:pt x="88" y="172"/>
                </a:cubicBezTo>
                <a:lnTo>
                  <a:pt x="89" y="172"/>
                </a:lnTo>
                <a:close/>
                <a:moveTo>
                  <a:pt x="73" y="204"/>
                </a:moveTo>
                <a:cubicBezTo>
                  <a:pt x="73" y="234"/>
                  <a:pt x="73" y="234"/>
                  <a:pt x="73" y="234"/>
                </a:cubicBezTo>
                <a:cubicBezTo>
                  <a:pt x="75" y="234"/>
                  <a:pt x="75" y="234"/>
                  <a:pt x="75" y="234"/>
                </a:cubicBezTo>
                <a:cubicBezTo>
                  <a:pt x="81" y="228"/>
                  <a:pt x="81" y="228"/>
                  <a:pt x="81" y="228"/>
                </a:cubicBezTo>
                <a:cubicBezTo>
                  <a:pt x="81" y="210"/>
                  <a:pt x="81" y="210"/>
                  <a:pt x="81" y="210"/>
                </a:cubicBezTo>
                <a:cubicBezTo>
                  <a:pt x="75" y="204"/>
                  <a:pt x="75" y="204"/>
                  <a:pt x="75" y="204"/>
                </a:cubicBezTo>
                <a:lnTo>
                  <a:pt x="73" y="204"/>
                </a:lnTo>
                <a:close/>
                <a:moveTo>
                  <a:pt x="89" y="234"/>
                </a:moveTo>
                <a:cubicBezTo>
                  <a:pt x="89" y="204"/>
                  <a:pt x="89" y="204"/>
                  <a:pt x="89" y="204"/>
                </a:cubicBezTo>
                <a:cubicBezTo>
                  <a:pt x="88" y="204"/>
                  <a:pt x="88" y="204"/>
                  <a:pt x="88" y="204"/>
                </a:cubicBezTo>
                <a:cubicBezTo>
                  <a:pt x="81" y="210"/>
                  <a:pt x="81" y="210"/>
                  <a:pt x="81" y="210"/>
                </a:cubicBezTo>
                <a:cubicBezTo>
                  <a:pt x="81" y="228"/>
                  <a:pt x="81" y="228"/>
                  <a:pt x="81" y="228"/>
                </a:cubicBezTo>
                <a:cubicBezTo>
                  <a:pt x="88" y="234"/>
                  <a:pt x="88" y="234"/>
                  <a:pt x="88" y="234"/>
                </a:cubicBezTo>
                <a:lnTo>
                  <a:pt x="89" y="234"/>
                </a:lnTo>
                <a:close/>
                <a:moveTo>
                  <a:pt x="89" y="203"/>
                </a:moveTo>
                <a:cubicBezTo>
                  <a:pt x="89" y="173"/>
                  <a:pt x="89" y="173"/>
                  <a:pt x="89" y="173"/>
                </a:cubicBezTo>
                <a:cubicBezTo>
                  <a:pt x="88" y="173"/>
                  <a:pt x="88" y="173"/>
                  <a:pt x="88" y="173"/>
                </a:cubicBezTo>
                <a:cubicBezTo>
                  <a:pt x="81" y="179"/>
                  <a:pt x="81" y="179"/>
                  <a:pt x="81" y="179"/>
                </a:cubicBezTo>
                <a:cubicBezTo>
                  <a:pt x="81" y="197"/>
                  <a:pt x="81" y="197"/>
                  <a:pt x="81" y="197"/>
                </a:cubicBezTo>
                <a:cubicBezTo>
                  <a:pt x="88" y="203"/>
                  <a:pt x="88" y="203"/>
                  <a:pt x="88" y="203"/>
                </a:cubicBezTo>
                <a:lnTo>
                  <a:pt x="89" y="203"/>
                </a:lnTo>
                <a:close/>
                <a:moveTo>
                  <a:pt x="90" y="265"/>
                </a:moveTo>
                <a:cubicBezTo>
                  <a:pt x="105" y="265"/>
                  <a:pt x="105" y="265"/>
                  <a:pt x="105" y="265"/>
                </a:cubicBezTo>
                <a:cubicBezTo>
                  <a:pt x="105" y="235"/>
                  <a:pt x="105" y="235"/>
                  <a:pt x="105" y="235"/>
                </a:cubicBezTo>
                <a:cubicBezTo>
                  <a:pt x="90" y="235"/>
                  <a:pt x="90" y="235"/>
                  <a:pt x="90" y="235"/>
                </a:cubicBezTo>
                <a:lnTo>
                  <a:pt x="90" y="265"/>
                </a:lnTo>
                <a:close/>
                <a:moveTo>
                  <a:pt x="105" y="173"/>
                </a:moveTo>
                <a:cubicBezTo>
                  <a:pt x="90" y="173"/>
                  <a:pt x="90" y="173"/>
                  <a:pt x="90" y="173"/>
                </a:cubicBezTo>
                <a:cubicBezTo>
                  <a:pt x="90" y="203"/>
                  <a:pt x="90" y="203"/>
                  <a:pt x="90" y="203"/>
                </a:cubicBezTo>
                <a:cubicBezTo>
                  <a:pt x="105" y="203"/>
                  <a:pt x="105" y="203"/>
                  <a:pt x="105" y="203"/>
                </a:cubicBezTo>
                <a:lnTo>
                  <a:pt x="105" y="173"/>
                </a:lnTo>
                <a:close/>
                <a:moveTo>
                  <a:pt x="105" y="142"/>
                </a:moveTo>
                <a:cubicBezTo>
                  <a:pt x="90" y="142"/>
                  <a:pt x="90" y="142"/>
                  <a:pt x="90" y="142"/>
                </a:cubicBezTo>
                <a:cubicBezTo>
                  <a:pt x="90" y="172"/>
                  <a:pt x="90" y="172"/>
                  <a:pt x="90" y="172"/>
                </a:cubicBezTo>
                <a:cubicBezTo>
                  <a:pt x="105" y="172"/>
                  <a:pt x="105" y="172"/>
                  <a:pt x="105" y="172"/>
                </a:cubicBezTo>
                <a:lnTo>
                  <a:pt x="105" y="142"/>
                </a:lnTo>
                <a:close/>
                <a:moveTo>
                  <a:pt x="89" y="80"/>
                </a:moveTo>
                <a:cubicBezTo>
                  <a:pt x="89" y="49"/>
                  <a:pt x="89" y="49"/>
                  <a:pt x="89" y="49"/>
                </a:cubicBezTo>
                <a:cubicBezTo>
                  <a:pt x="88" y="49"/>
                  <a:pt x="88" y="49"/>
                  <a:pt x="88" y="49"/>
                </a:cubicBezTo>
                <a:cubicBezTo>
                  <a:pt x="81" y="56"/>
                  <a:pt x="81" y="56"/>
                  <a:pt x="81" y="56"/>
                </a:cubicBezTo>
                <a:cubicBezTo>
                  <a:pt x="81" y="73"/>
                  <a:pt x="81" y="73"/>
                  <a:pt x="81" y="73"/>
                </a:cubicBezTo>
                <a:cubicBezTo>
                  <a:pt x="88" y="80"/>
                  <a:pt x="88" y="80"/>
                  <a:pt x="88" y="80"/>
                </a:cubicBezTo>
                <a:lnTo>
                  <a:pt x="89" y="80"/>
                </a:lnTo>
                <a:close/>
                <a:moveTo>
                  <a:pt x="73" y="235"/>
                </a:moveTo>
                <a:cubicBezTo>
                  <a:pt x="73" y="265"/>
                  <a:pt x="73" y="265"/>
                  <a:pt x="73" y="265"/>
                </a:cubicBezTo>
                <a:cubicBezTo>
                  <a:pt x="75" y="265"/>
                  <a:pt x="75" y="265"/>
                  <a:pt x="75" y="265"/>
                </a:cubicBezTo>
                <a:cubicBezTo>
                  <a:pt x="81" y="258"/>
                  <a:pt x="81" y="258"/>
                  <a:pt x="81" y="258"/>
                </a:cubicBezTo>
                <a:cubicBezTo>
                  <a:pt x="81" y="241"/>
                  <a:pt x="81" y="241"/>
                  <a:pt x="81" y="241"/>
                </a:cubicBezTo>
                <a:cubicBezTo>
                  <a:pt x="75" y="235"/>
                  <a:pt x="75" y="235"/>
                  <a:pt x="75" y="235"/>
                </a:cubicBezTo>
                <a:lnTo>
                  <a:pt x="73" y="235"/>
                </a:lnTo>
                <a:close/>
                <a:moveTo>
                  <a:pt x="105" y="80"/>
                </a:moveTo>
                <a:cubicBezTo>
                  <a:pt x="90" y="80"/>
                  <a:pt x="90" y="80"/>
                  <a:pt x="90" y="80"/>
                </a:cubicBezTo>
                <a:cubicBezTo>
                  <a:pt x="90" y="111"/>
                  <a:pt x="90" y="111"/>
                  <a:pt x="90" y="111"/>
                </a:cubicBezTo>
                <a:cubicBezTo>
                  <a:pt x="105" y="111"/>
                  <a:pt x="105" y="111"/>
                  <a:pt x="105" y="111"/>
                </a:cubicBezTo>
                <a:lnTo>
                  <a:pt x="105" y="80"/>
                </a:lnTo>
                <a:close/>
                <a:moveTo>
                  <a:pt x="105" y="111"/>
                </a:moveTo>
                <a:cubicBezTo>
                  <a:pt x="90" y="111"/>
                  <a:pt x="90" y="111"/>
                  <a:pt x="90" y="111"/>
                </a:cubicBezTo>
                <a:cubicBezTo>
                  <a:pt x="90" y="141"/>
                  <a:pt x="90" y="141"/>
                  <a:pt x="90" y="141"/>
                </a:cubicBezTo>
                <a:cubicBezTo>
                  <a:pt x="105" y="141"/>
                  <a:pt x="105" y="141"/>
                  <a:pt x="105" y="141"/>
                </a:cubicBezTo>
                <a:lnTo>
                  <a:pt x="105" y="111"/>
                </a:lnTo>
                <a:close/>
                <a:moveTo>
                  <a:pt x="122" y="265"/>
                </a:moveTo>
                <a:cubicBezTo>
                  <a:pt x="137" y="265"/>
                  <a:pt x="137" y="265"/>
                  <a:pt x="137" y="265"/>
                </a:cubicBezTo>
                <a:cubicBezTo>
                  <a:pt x="137" y="235"/>
                  <a:pt x="137" y="235"/>
                  <a:pt x="137" y="235"/>
                </a:cubicBezTo>
                <a:cubicBezTo>
                  <a:pt x="122" y="235"/>
                  <a:pt x="122" y="235"/>
                  <a:pt x="122" y="235"/>
                </a:cubicBezTo>
                <a:lnTo>
                  <a:pt x="122" y="265"/>
                </a:lnTo>
                <a:close/>
                <a:moveTo>
                  <a:pt x="138" y="80"/>
                </a:moveTo>
                <a:cubicBezTo>
                  <a:pt x="138" y="111"/>
                  <a:pt x="138" y="111"/>
                  <a:pt x="138" y="111"/>
                </a:cubicBezTo>
                <a:cubicBezTo>
                  <a:pt x="139" y="111"/>
                  <a:pt x="139" y="111"/>
                  <a:pt x="139" y="111"/>
                </a:cubicBezTo>
                <a:cubicBezTo>
                  <a:pt x="145" y="104"/>
                  <a:pt x="145" y="104"/>
                  <a:pt x="145" y="104"/>
                </a:cubicBezTo>
                <a:cubicBezTo>
                  <a:pt x="145" y="87"/>
                  <a:pt x="145" y="87"/>
                  <a:pt x="145" y="87"/>
                </a:cubicBezTo>
                <a:cubicBezTo>
                  <a:pt x="139" y="80"/>
                  <a:pt x="139" y="80"/>
                  <a:pt x="139" y="80"/>
                </a:cubicBezTo>
                <a:lnTo>
                  <a:pt x="138" y="80"/>
                </a:lnTo>
                <a:close/>
                <a:moveTo>
                  <a:pt x="138" y="142"/>
                </a:moveTo>
                <a:cubicBezTo>
                  <a:pt x="138" y="172"/>
                  <a:pt x="138" y="172"/>
                  <a:pt x="138" y="172"/>
                </a:cubicBezTo>
                <a:cubicBezTo>
                  <a:pt x="139" y="172"/>
                  <a:pt x="139" y="172"/>
                  <a:pt x="139" y="172"/>
                </a:cubicBezTo>
                <a:cubicBezTo>
                  <a:pt x="145" y="166"/>
                  <a:pt x="145" y="166"/>
                  <a:pt x="145" y="166"/>
                </a:cubicBezTo>
                <a:cubicBezTo>
                  <a:pt x="145" y="148"/>
                  <a:pt x="145" y="148"/>
                  <a:pt x="145" y="148"/>
                </a:cubicBezTo>
                <a:cubicBezTo>
                  <a:pt x="139" y="142"/>
                  <a:pt x="139" y="142"/>
                  <a:pt x="139" y="142"/>
                </a:cubicBezTo>
                <a:lnTo>
                  <a:pt x="138" y="142"/>
                </a:lnTo>
                <a:close/>
                <a:moveTo>
                  <a:pt x="107" y="49"/>
                </a:moveTo>
                <a:cubicBezTo>
                  <a:pt x="113" y="43"/>
                  <a:pt x="113" y="43"/>
                  <a:pt x="113" y="43"/>
                </a:cubicBezTo>
                <a:cubicBezTo>
                  <a:pt x="113" y="25"/>
                  <a:pt x="113" y="25"/>
                  <a:pt x="113" y="25"/>
                </a:cubicBezTo>
                <a:cubicBezTo>
                  <a:pt x="107" y="19"/>
                  <a:pt x="107" y="19"/>
                  <a:pt x="107" y="19"/>
                </a:cubicBezTo>
                <a:cubicBezTo>
                  <a:pt x="105" y="19"/>
                  <a:pt x="105" y="19"/>
                  <a:pt x="105" y="19"/>
                </a:cubicBezTo>
                <a:cubicBezTo>
                  <a:pt x="105" y="49"/>
                  <a:pt x="105" y="49"/>
                  <a:pt x="105" y="49"/>
                </a:cubicBezTo>
                <a:lnTo>
                  <a:pt x="107" y="49"/>
                </a:lnTo>
                <a:close/>
                <a:moveTo>
                  <a:pt x="138" y="111"/>
                </a:moveTo>
                <a:cubicBezTo>
                  <a:pt x="138" y="141"/>
                  <a:pt x="138" y="141"/>
                  <a:pt x="138" y="141"/>
                </a:cubicBezTo>
                <a:cubicBezTo>
                  <a:pt x="139" y="141"/>
                  <a:pt x="139" y="141"/>
                  <a:pt x="139" y="141"/>
                </a:cubicBezTo>
                <a:cubicBezTo>
                  <a:pt x="145" y="135"/>
                  <a:pt x="145" y="135"/>
                  <a:pt x="145" y="135"/>
                </a:cubicBezTo>
                <a:cubicBezTo>
                  <a:pt x="145" y="117"/>
                  <a:pt x="145" y="117"/>
                  <a:pt x="145" y="117"/>
                </a:cubicBezTo>
                <a:cubicBezTo>
                  <a:pt x="139" y="111"/>
                  <a:pt x="139" y="111"/>
                  <a:pt x="139" y="111"/>
                </a:cubicBezTo>
                <a:lnTo>
                  <a:pt x="138" y="111"/>
                </a:lnTo>
                <a:close/>
                <a:moveTo>
                  <a:pt x="139" y="49"/>
                </a:moveTo>
                <a:cubicBezTo>
                  <a:pt x="145" y="43"/>
                  <a:pt x="145" y="43"/>
                  <a:pt x="145" y="43"/>
                </a:cubicBezTo>
                <a:cubicBezTo>
                  <a:pt x="145" y="25"/>
                  <a:pt x="145" y="25"/>
                  <a:pt x="145" y="25"/>
                </a:cubicBezTo>
                <a:cubicBezTo>
                  <a:pt x="139" y="19"/>
                  <a:pt x="139" y="19"/>
                  <a:pt x="139" y="19"/>
                </a:cubicBezTo>
                <a:cubicBezTo>
                  <a:pt x="138" y="19"/>
                  <a:pt x="138" y="19"/>
                  <a:pt x="138" y="19"/>
                </a:cubicBezTo>
                <a:cubicBezTo>
                  <a:pt x="138" y="49"/>
                  <a:pt x="138" y="49"/>
                  <a:pt x="138" y="49"/>
                </a:cubicBezTo>
                <a:lnTo>
                  <a:pt x="139" y="49"/>
                </a:lnTo>
                <a:close/>
                <a:moveTo>
                  <a:pt x="113" y="25"/>
                </a:moveTo>
                <a:cubicBezTo>
                  <a:pt x="113" y="43"/>
                  <a:pt x="113" y="43"/>
                  <a:pt x="113" y="43"/>
                </a:cubicBezTo>
                <a:cubicBezTo>
                  <a:pt x="120" y="49"/>
                  <a:pt x="120" y="49"/>
                  <a:pt x="120" y="49"/>
                </a:cubicBezTo>
                <a:cubicBezTo>
                  <a:pt x="121" y="49"/>
                  <a:pt x="121" y="49"/>
                  <a:pt x="121" y="49"/>
                </a:cubicBezTo>
                <a:cubicBezTo>
                  <a:pt x="121" y="19"/>
                  <a:pt x="121" y="19"/>
                  <a:pt x="121" y="19"/>
                </a:cubicBezTo>
                <a:cubicBezTo>
                  <a:pt x="120" y="19"/>
                  <a:pt x="120" y="19"/>
                  <a:pt x="120" y="19"/>
                </a:cubicBezTo>
                <a:lnTo>
                  <a:pt x="113" y="25"/>
                </a:lnTo>
                <a:close/>
                <a:moveTo>
                  <a:pt x="122" y="49"/>
                </a:moveTo>
                <a:cubicBezTo>
                  <a:pt x="137" y="49"/>
                  <a:pt x="137" y="49"/>
                  <a:pt x="137" y="49"/>
                </a:cubicBezTo>
                <a:cubicBezTo>
                  <a:pt x="137" y="19"/>
                  <a:pt x="137" y="19"/>
                  <a:pt x="137" y="19"/>
                </a:cubicBezTo>
                <a:cubicBezTo>
                  <a:pt x="122" y="19"/>
                  <a:pt x="122" y="19"/>
                  <a:pt x="122" y="19"/>
                </a:cubicBezTo>
                <a:lnTo>
                  <a:pt x="122" y="49"/>
                </a:lnTo>
                <a:close/>
                <a:moveTo>
                  <a:pt x="138" y="49"/>
                </a:moveTo>
                <a:cubicBezTo>
                  <a:pt x="138" y="80"/>
                  <a:pt x="138" y="80"/>
                  <a:pt x="138" y="80"/>
                </a:cubicBezTo>
                <a:cubicBezTo>
                  <a:pt x="139" y="80"/>
                  <a:pt x="139" y="80"/>
                  <a:pt x="139" y="80"/>
                </a:cubicBezTo>
                <a:cubicBezTo>
                  <a:pt x="145" y="73"/>
                  <a:pt x="145" y="73"/>
                  <a:pt x="145" y="73"/>
                </a:cubicBezTo>
                <a:cubicBezTo>
                  <a:pt x="145" y="56"/>
                  <a:pt x="145" y="56"/>
                  <a:pt x="145" y="56"/>
                </a:cubicBezTo>
                <a:cubicBezTo>
                  <a:pt x="139" y="49"/>
                  <a:pt x="139" y="49"/>
                  <a:pt x="139" y="49"/>
                </a:cubicBezTo>
                <a:lnTo>
                  <a:pt x="138" y="49"/>
                </a:lnTo>
                <a:close/>
                <a:moveTo>
                  <a:pt x="73" y="49"/>
                </a:moveTo>
                <a:cubicBezTo>
                  <a:pt x="73" y="80"/>
                  <a:pt x="73" y="80"/>
                  <a:pt x="73" y="80"/>
                </a:cubicBezTo>
                <a:cubicBezTo>
                  <a:pt x="75" y="80"/>
                  <a:pt x="75" y="80"/>
                  <a:pt x="75" y="80"/>
                </a:cubicBezTo>
                <a:cubicBezTo>
                  <a:pt x="81" y="73"/>
                  <a:pt x="81" y="73"/>
                  <a:pt x="81" y="73"/>
                </a:cubicBezTo>
                <a:cubicBezTo>
                  <a:pt x="81" y="56"/>
                  <a:pt x="81" y="56"/>
                  <a:pt x="81" y="56"/>
                </a:cubicBezTo>
                <a:cubicBezTo>
                  <a:pt x="75" y="49"/>
                  <a:pt x="75" y="49"/>
                  <a:pt x="75" y="49"/>
                </a:cubicBezTo>
                <a:lnTo>
                  <a:pt x="73" y="49"/>
                </a:lnTo>
                <a:close/>
                <a:moveTo>
                  <a:pt x="73" y="80"/>
                </a:moveTo>
                <a:cubicBezTo>
                  <a:pt x="73" y="111"/>
                  <a:pt x="73" y="111"/>
                  <a:pt x="73" y="111"/>
                </a:cubicBezTo>
                <a:cubicBezTo>
                  <a:pt x="75" y="111"/>
                  <a:pt x="75" y="111"/>
                  <a:pt x="75" y="111"/>
                </a:cubicBezTo>
                <a:cubicBezTo>
                  <a:pt x="81" y="104"/>
                  <a:pt x="81" y="104"/>
                  <a:pt x="81" y="104"/>
                </a:cubicBezTo>
                <a:cubicBezTo>
                  <a:pt x="81" y="87"/>
                  <a:pt x="81" y="87"/>
                  <a:pt x="81" y="87"/>
                </a:cubicBezTo>
                <a:cubicBezTo>
                  <a:pt x="75" y="80"/>
                  <a:pt x="75" y="80"/>
                  <a:pt x="75" y="80"/>
                </a:cubicBezTo>
                <a:lnTo>
                  <a:pt x="73" y="80"/>
                </a:lnTo>
                <a:close/>
                <a:moveTo>
                  <a:pt x="73" y="111"/>
                </a:moveTo>
                <a:cubicBezTo>
                  <a:pt x="73" y="141"/>
                  <a:pt x="73" y="141"/>
                  <a:pt x="73" y="141"/>
                </a:cubicBezTo>
                <a:cubicBezTo>
                  <a:pt x="75" y="141"/>
                  <a:pt x="75" y="141"/>
                  <a:pt x="75" y="141"/>
                </a:cubicBezTo>
                <a:cubicBezTo>
                  <a:pt x="81" y="135"/>
                  <a:pt x="81" y="135"/>
                  <a:pt x="81" y="135"/>
                </a:cubicBezTo>
                <a:cubicBezTo>
                  <a:pt x="81" y="117"/>
                  <a:pt x="81" y="117"/>
                  <a:pt x="81" y="117"/>
                </a:cubicBezTo>
                <a:cubicBezTo>
                  <a:pt x="75" y="111"/>
                  <a:pt x="75" y="111"/>
                  <a:pt x="75" y="111"/>
                </a:cubicBezTo>
                <a:lnTo>
                  <a:pt x="73" y="111"/>
                </a:lnTo>
                <a:close/>
                <a:moveTo>
                  <a:pt x="138" y="204"/>
                </a:moveTo>
                <a:cubicBezTo>
                  <a:pt x="138" y="234"/>
                  <a:pt x="138" y="234"/>
                  <a:pt x="138" y="234"/>
                </a:cubicBezTo>
                <a:cubicBezTo>
                  <a:pt x="139" y="234"/>
                  <a:pt x="139" y="234"/>
                  <a:pt x="139" y="234"/>
                </a:cubicBezTo>
                <a:cubicBezTo>
                  <a:pt x="145" y="228"/>
                  <a:pt x="145" y="228"/>
                  <a:pt x="145" y="228"/>
                </a:cubicBezTo>
                <a:cubicBezTo>
                  <a:pt x="145" y="210"/>
                  <a:pt x="145" y="210"/>
                  <a:pt x="145" y="210"/>
                </a:cubicBezTo>
                <a:cubicBezTo>
                  <a:pt x="139" y="204"/>
                  <a:pt x="139" y="204"/>
                  <a:pt x="139" y="204"/>
                </a:cubicBezTo>
                <a:lnTo>
                  <a:pt x="138" y="204"/>
                </a:lnTo>
                <a:close/>
                <a:moveTo>
                  <a:pt x="138" y="235"/>
                </a:moveTo>
                <a:cubicBezTo>
                  <a:pt x="138" y="265"/>
                  <a:pt x="138" y="265"/>
                  <a:pt x="138" y="265"/>
                </a:cubicBezTo>
                <a:cubicBezTo>
                  <a:pt x="139" y="265"/>
                  <a:pt x="139" y="265"/>
                  <a:pt x="139" y="265"/>
                </a:cubicBezTo>
                <a:cubicBezTo>
                  <a:pt x="145" y="258"/>
                  <a:pt x="145" y="258"/>
                  <a:pt x="145" y="258"/>
                </a:cubicBezTo>
                <a:cubicBezTo>
                  <a:pt x="145" y="241"/>
                  <a:pt x="145" y="241"/>
                  <a:pt x="145" y="241"/>
                </a:cubicBezTo>
                <a:cubicBezTo>
                  <a:pt x="139" y="235"/>
                  <a:pt x="139" y="235"/>
                  <a:pt x="139" y="235"/>
                </a:cubicBezTo>
                <a:lnTo>
                  <a:pt x="138" y="235"/>
                </a:lnTo>
                <a:close/>
                <a:moveTo>
                  <a:pt x="138" y="173"/>
                </a:moveTo>
                <a:cubicBezTo>
                  <a:pt x="138" y="203"/>
                  <a:pt x="138" y="203"/>
                  <a:pt x="138" y="203"/>
                </a:cubicBezTo>
                <a:cubicBezTo>
                  <a:pt x="139" y="203"/>
                  <a:pt x="139" y="203"/>
                  <a:pt x="139" y="203"/>
                </a:cubicBezTo>
                <a:cubicBezTo>
                  <a:pt x="145" y="197"/>
                  <a:pt x="145" y="197"/>
                  <a:pt x="145" y="197"/>
                </a:cubicBezTo>
                <a:cubicBezTo>
                  <a:pt x="145" y="179"/>
                  <a:pt x="145" y="179"/>
                  <a:pt x="145" y="179"/>
                </a:cubicBezTo>
                <a:cubicBezTo>
                  <a:pt x="139" y="173"/>
                  <a:pt x="139" y="173"/>
                  <a:pt x="139" y="173"/>
                </a:cubicBezTo>
                <a:lnTo>
                  <a:pt x="138" y="173"/>
                </a:lnTo>
                <a:close/>
                <a:moveTo>
                  <a:pt x="137" y="111"/>
                </a:moveTo>
                <a:cubicBezTo>
                  <a:pt x="122" y="111"/>
                  <a:pt x="122" y="111"/>
                  <a:pt x="122" y="111"/>
                </a:cubicBezTo>
                <a:cubicBezTo>
                  <a:pt x="122" y="141"/>
                  <a:pt x="122" y="141"/>
                  <a:pt x="122" y="141"/>
                </a:cubicBezTo>
                <a:cubicBezTo>
                  <a:pt x="137" y="141"/>
                  <a:pt x="137" y="141"/>
                  <a:pt x="137" y="141"/>
                </a:cubicBezTo>
                <a:lnTo>
                  <a:pt x="137" y="111"/>
                </a:lnTo>
                <a:close/>
                <a:moveTo>
                  <a:pt x="137" y="142"/>
                </a:moveTo>
                <a:cubicBezTo>
                  <a:pt x="122" y="142"/>
                  <a:pt x="122" y="142"/>
                  <a:pt x="122" y="142"/>
                </a:cubicBezTo>
                <a:cubicBezTo>
                  <a:pt x="122" y="172"/>
                  <a:pt x="122" y="172"/>
                  <a:pt x="122" y="172"/>
                </a:cubicBezTo>
                <a:cubicBezTo>
                  <a:pt x="137" y="172"/>
                  <a:pt x="137" y="172"/>
                  <a:pt x="137" y="172"/>
                </a:cubicBezTo>
                <a:lnTo>
                  <a:pt x="137" y="142"/>
                </a:lnTo>
                <a:close/>
                <a:moveTo>
                  <a:pt x="137" y="80"/>
                </a:moveTo>
                <a:cubicBezTo>
                  <a:pt x="122" y="80"/>
                  <a:pt x="122" y="80"/>
                  <a:pt x="122" y="80"/>
                </a:cubicBezTo>
                <a:cubicBezTo>
                  <a:pt x="122" y="111"/>
                  <a:pt x="122" y="111"/>
                  <a:pt x="122" y="111"/>
                </a:cubicBezTo>
                <a:cubicBezTo>
                  <a:pt x="137" y="111"/>
                  <a:pt x="137" y="111"/>
                  <a:pt x="137" y="111"/>
                </a:cubicBezTo>
                <a:lnTo>
                  <a:pt x="137" y="80"/>
                </a:lnTo>
                <a:close/>
                <a:moveTo>
                  <a:pt x="121" y="173"/>
                </a:moveTo>
                <a:cubicBezTo>
                  <a:pt x="120" y="173"/>
                  <a:pt x="120" y="173"/>
                  <a:pt x="120" y="173"/>
                </a:cubicBezTo>
                <a:cubicBezTo>
                  <a:pt x="113" y="179"/>
                  <a:pt x="113" y="179"/>
                  <a:pt x="113" y="179"/>
                </a:cubicBezTo>
                <a:cubicBezTo>
                  <a:pt x="113" y="197"/>
                  <a:pt x="113" y="197"/>
                  <a:pt x="113" y="197"/>
                </a:cubicBezTo>
                <a:cubicBezTo>
                  <a:pt x="120" y="203"/>
                  <a:pt x="120" y="203"/>
                  <a:pt x="120" y="203"/>
                </a:cubicBezTo>
                <a:cubicBezTo>
                  <a:pt x="121" y="203"/>
                  <a:pt x="121" y="203"/>
                  <a:pt x="121" y="203"/>
                </a:cubicBezTo>
                <a:lnTo>
                  <a:pt x="121" y="173"/>
                </a:lnTo>
                <a:close/>
                <a:moveTo>
                  <a:pt x="137" y="49"/>
                </a:moveTo>
                <a:cubicBezTo>
                  <a:pt x="122" y="49"/>
                  <a:pt x="122" y="49"/>
                  <a:pt x="122" y="49"/>
                </a:cubicBezTo>
                <a:cubicBezTo>
                  <a:pt x="122" y="80"/>
                  <a:pt x="122" y="80"/>
                  <a:pt x="122" y="80"/>
                </a:cubicBezTo>
                <a:cubicBezTo>
                  <a:pt x="137" y="80"/>
                  <a:pt x="137" y="80"/>
                  <a:pt x="137" y="80"/>
                </a:cubicBezTo>
                <a:lnTo>
                  <a:pt x="137" y="49"/>
                </a:lnTo>
                <a:close/>
                <a:moveTo>
                  <a:pt x="121" y="204"/>
                </a:moveTo>
                <a:cubicBezTo>
                  <a:pt x="120" y="204"/>
                  <a:pt x="120" y="204"/>
                  <a:pt x="120" y="204"/>
                </a:cubicBezTo>
                <a:cubicBezTo>
                  <a:pt x="113" y="210"/>
                  <a:pt x="113" y="210"/>
                  <a:pt x="113" y="210"/>
                </a:cubicBezTo>
                <a:cubicBezTo>
                  <a:pt x="113" y="228"/>
                  <a:pt x="113" y="228"/>
                  <a:pt x="113" y="228"/>
                </a:cubicBezTo>
                <a:cubicBezTo>
                  <a:pt x="120" y="234"/>
                  <a:pt x="120" y="234"/>
                  <a:pt x="120" y="234"/>
                </a:cubicBezTo>
                <a:cubicBezTo>
                  <a:pt x="121" y="234"/>
                  <a:pt x="121" y="234"/>
                  <a:pt x="121" y="234"/>
                </a:cubicBezTo>
                <a:lnTo>
                  <a:pt x="121" y="204"/>
                </a:lnTo>
                <a:close/>
                <a:moveTo>
                  <a:pt x="113" y="241"/>
                </a:moveTo>
                <a:cubicBezTo>
                  <a:pt x="113" y="258"/>
                  <a:pt x="113" y="258"/>
                  <a:pt x="113" y="258"/>
                </a:cubicBezTo>
                <a:cubicBezTo>
                  <a:pt x="120" y="265"/>
                  <a:pt x="120" y="265"/>
                  <a:pt x="120" y="265"/>
                </a:cubicBezTo>
                <a:cubicBezTo>
                  <a:pt x="121" y="265"/>
                  <a:pt x="121" y="265"/>
                  <a:pt x="121" y="265"/>
                </a:cubicBezTo>
                <a:cubicBezTo>
                  <a:pt x="121" y="235"/>
                  <a:pt x="121" y="235"/>
                  <a:pt x="121" y="235"/>
                </a:cubicBezTo>
                <a:cubicBezTo>
                  <a:pt x="120" y="235"/>
                  <a:pt x="120" y="235"/>
                  <a:pt x="120" y="235"/>
                </a:cubicBezTo>
                <a:lnTo>
                  <a:pt x="113" y="241"/>
                </a:lnTo>
                <a:close/>
                <a:moveTo>
                  <a:pt x="89" y="49"/>
                </a:moveTo>
                <a:cubicBezTo>
                  <a:pt x="89" y="19"/>
                  <a:pt x="89" y="19"/>
                  <a:pt x="89" y="19"/>
                </a:cubicBezTo>
                <a:cubicBezTo>
                  <a:pt x="88" y="19"/>
                  <a:pt x="88" y="19"/>
                  <a:pt x="88" y="19"/>
                </a:cubicBezTo>
                <a:cubicBezTo>
                  <a:pt x="81" y="25"/>
                  <a:pt x="81" y="25"/>
                  <a:pt x="81" y="25"/>
                </a:cubicBezTo>
                <a:cubicBezTo>
                  <a:pt x="81" y="43"/>
                  <a:pt x="81" y="43"/>
                  <a:pt x="81" y="43"/>
                </a:cubicBezTo>
                <a:cubicBezTo>
                  <a:pt x="88" y="49"/>
                  <a:pt x="88" y="49"/>
                  <a:pt x="88" y="49"/>
                </a:cubicBezTo>
                <a:lnTo>
                  <a:pt x="89" y="49"/>
                </a:lnTo>
                <a:close/>
                <a:moveTo>
                  <a:pt x="90" y="15"/>
                </a:moveTo>
                <a:cubicBezTo>
                  <a:pt x="105" y="15"/>
                  <a:pt x="105" y="15"/>
                  <a:pt x="105" y="15"/>
                </a:cubicBezTo>
                <a:cubicBezTo>
                  <a:pt x="105" y="19"/>
                  <a:pt x="105" y="19"/>
                  <a:pt x="105" y="19"/>
                </a:cubicBezTo>
                <a:cubicBezTo>
                  <a:pt x="105" y="19"/>
                  <a:pt x="105" y="19"/>
                  <a:pt x="105" y="19"/>
                </a:cubicBezTo>
                <a:cubicBezTo>
                  <a:pt x="105" y="15"/>
                  <a:pt x="105" y="15"/>
                  <a:pt x="105" y="15"/>
                </a:cubicBezTo>
                <a:cubicBezTo>
                  <a:pt x="121" y="15"/>
                  <a:pt x="121" y="15"/>
                  <a:pt x="121" y="15"/>
                </a:cubicBezTo>
                <a:cubicBezTo>
                  <a:pt x="121" y="19"/>
                  <a:pt x="121" y="19"/>
                  <a:pt x="121" y="19"/>
                </a:cubicBezTo>
                <a:cubicBezTo>
                  <a:pt x="122" y="19"/>
                  <a:pt x="122" y="19"/>
                  <a:pt x="122" y="19"/>
                </a:cubicBezTo>
                <a:cubicBezTo>
                  <a:pt x="122" y="15"/>
                  <a:pt x="122" y="15"/>
                  <a:pt x="122" y="15"/>
                </a:cubicBezTo>
                <a:cubicBezTo>
                  <a:pt x="137" y="15"/>
                  <a:pt x="137" y="15"/>
                  <a:pt x="137" y="15"/>
                </a:cubicBezTo>
                <a:cubicBezTo>
                  <a:pt x="137" y="19"/>
                  <a:pt x="137" y="19"/>
                  <a:pt x="137" y="19"/>
                </a:cubicBezTo>
                <a:cubicBezTo>
                  <a:pt x="138" y="19"/>
                  <a:pt x="138" y="19"/>
                  <a:pt x="138" y="19"/>
                </a:cubicBezTo>
                <a:cubicBezTo>
                  <a:pt x="138" y="14"/>
                  <a:pt x="138" y="14"/>
                  <a:pt x="138" y="14"/>
                </a:cubicBezTo>
                <a:cubicBezTo>
                  <a:pt x="89" y="14"/>
                  <a:pt x="89" y="14"/>
                  <a:pt x="89" y="14"/>
                </a:cubicBezTo>
                <a:cubicBezTo>
                  <a:pt x="89" y="19"/>
                  <a:pt x="89" y="19"/>
                  <a:pt x="89" y="19"/>
                </a:cubicBezTo>
                <a:cubicBezTo>
                  <a:pt x="90" y="19"/>
                  <a:pt x="90" y="19"/>
                  <a:pt x="90" y="19"/>
                </a:cubicBezTo>
                <a:lnTo>
                  <a:pt x="90" y="15"/>
                </a:lnTo>
                <a:close/>
                <a:moveTo>
                  <a:pt x="89" y="265"/>
                </a:moveTo>
                <a:cubicBezTo>
                  <a:pt x="89" y="235"/>
                  <a:pt x="89" y="235"/>
                  <a:pt x="89" y="235"/>
                </a:cubicBezTo>
                <a:cubicBezTo>
                  <a:pt x="88" y="235"/>
                  <a:pt x="88" y="235"/>
                  <a:pt x="88" y="235"/>
                </a:cubicBezTo>
                <a:cubicBezTo>
                  <a:pt x="81" y="241"/>
                  <a:pt x="81" y="241"/>
                  <a:pt x="81" y="241"/>
                </a:cubicBezTo>
                <a:cubicBezTo>
                  <a:pt x="81" y="258"/>
                  <a:pt x="81" y="258"/>
                  <a:pt x="81" y="258"/>
                </a:cubicBezTo>
                <a:cubicBezTo>
                  <a:pt x="88" y="265"/>
                  <a:pt x="88" y="265"/>
                  <a:pt x="88" y="265"/>
                </a:cubicBezTo>
                <a:lnTo>
                  <a:pt x="89" y="265"/>
                </a:lnTo>
                <a:close/>
                <a:moveTo>
                  <a:pt x="90" y="49"/>
                </a:moveTo>
                <a:cubicBezTo>
                  <a:pt x="105" y="49"/>
                  <a:pt x="105" y="49"/>
                  <a:pt x="105" y="49"/>
                </a:cubicBezTo>
                <a:cubicBezTo>
                  <a:pt x="105" y="19"/>
                  <a:pt x="105" y="19"/>
                  <a:pt x="105" y="19"/>
                </a:cubicBezTo>
                <a:cubicBezTo>
                  <a:pt x="90" y="19"/>
                  <a:pt x="90" y="19"/>
                  <a:pt x="90" y="19"/>
                </a:cubicBezTo>
                <a:lnTo>
                  <a:pt x="90" y="49"/>
                </a:lnTo>
                <a:close/>
                <a:moveTo>
                  <a:pt x="73" y="142"/>
                </a:moveTo>
                <a:cubicBezTo>
                  <a:pt x="73" y="172"/>
                  <a:pt x="73" y="172"/>
                  <a:pt x="73" y="172"/>
                </a:cubicBezTo>
                <a:cubicBezTo>
                  <a:pt x="75" y="172"/>
                  <a:pt x="75" y="172"/>
                  <a:pt x="75" y="172"/>
                </a:cubicBezTo>
                <a:cubicBezTo>
                  <a:pt x="81" y="166"/>
                  <a:pt x="81" y="166"/>
                  <a:pt x="81" y="166"/>
                </a:cubicBezTo>
                <a:cubicBezTo>
                  <a:pt x="81" y="148"/>
                  <a:pt x="81" y="148"/>
                  <a:pt x="81" y="148"/>
                </a:cubicBezTo>
                <a:cubicBezTo>
                  <a:pt x="75" y="142"/>
                  <a:pt x="75" y="142"/>
                  <a:pt x="75" y="142"/>
                </a:cubicBezTo>
                <a:lnTo>
                  <a:pt x="73" y="142"/>
                </a:lnTo>
                <a:close/>
                <a:moveTo>
                  <a:pt x="137" y="204"/>
                </a:moveTo>
                <a:cubicBezTo>
                  <a:pt x="122" y="204"/>
                  <a:pt x="122" y="204"/>
                  <a:pt x="122" y="204"/>
                </a:cubicBezTo>
                <a:cubicBezTo>
                  <a:pt x="122" y="234"/>
                  <a:pt x="122" y="234"/>
                  <a:pt x="122" y="234"/>
                </a:cubicBezTo>
                <a:cubicBezTo>
                  <a:pt x="137" y="234"/>
                  <a:pt x="137" y="234"/>
                  <a:pt x="137" y="234"/>
                </a:cubicBezTo>
                <a:lnTo>
                  <a:pt x="137" y="204"/>
                </a:lnTo>
                <a:close/>
                <a:moveTo>
                  <a:pt x="137" y="173"/>
                </a:moveTo>
                <a:cubicBezTo>
                  <a:pt x="122" y="173"/>
                  <a:pt x="122" y="173"/>
                  <a:pt x="122" y="173"/>
                </a:cubicBezTo>
                <a:cubicBezTo>
                  <a:pt x="122" y="203"/>
                  <a:pt x="122" y="203"/>
                  <a:pt x="122" y="203"/>
                </a:cubicBezTo>
                <a:cubicBezTo>
                  <a:pt x="137" y="203"/>
                  <a:pt x="137" y="203"/>
                  <a:pt x="137" y="203"/>
                </a:cubicBezTo>
                <a:lnTo>
                  <a:pt x="137" y="173"/>
                </a:lnTo>
                <a:close/>
                <a:moveTo>
                  <a:pt x="105" y="49"/>
                </a:moveTo>
                <a:cubicBezTo>
                  <a:pt x="90" y="49"/>
                  <a:pt x="90" y="49"/>
                  <a:pt x="90" y="49"/>
                </a:cubicBezTo>
                <a:cubicBezTo>
                  <a:pt x="90" y="80"/>
                  <a:pt x="90" y="80"/>
                  <a:pt x="90" y="80"/>
                </a:cubicBezTo>
                <a:cubicBezTo>
                  <a:pt x="105" y="80"/>
                  <a:pt x="105" y="80"/>
                  <a:pt x="105" y="80"/>
                </a:cubicBezTo>
                <a:lnTo>
                  <a:pt x="105" y="49"/>
                </a:lnTo>
                <a:close/>
                <a:moveTo>
                  <a:pt x="40" y="111"/>
                </a:moveTo>
                <a:cubicBezTo>
                  <a:pt x="25" y="111"/>
                  <a:pt x="25" y="111"/>
                  <a:pt x="25" y="111"/>
                </a:cubicBezTo>
                <a:cubicBezTo>
                  <a:pt x="25" y="141"/>
                  <a:pt x="25" y="141"/>
                  <a:pt x="25" y="141"/>
                </a:cubicBezTo>
                <a:cubicBezTo>
                  <a:pt x="40" y="141"/>
                  <a:pt x="40" y="141"/>
                  <a:pt x="40" y="141"/>
                </a:cubicBezTo>
                <a:lnTo>
                  <a:pt x="40" y="111"/>
                </a:lnTo>
                <a:close/>
                <a:moveTo>
                  <a:pt x="25" y="111"/>
                </a:moveTo>
                <a:cubicBezTo>
                  <a:pt x="25" y="80"/>
                  <a:pt x="25" y="80"/>
                  <a:pt x="25" y="80"/>
                </a:cubicBezTo>
                <a:cubicBezTo>
                  <a:pt x="24" y="80"/>
                  <a:pt x="24" y="80"/>
                  <a:pt x="24" y="80"/>
                </a:cubicBezTo>
                <a:cubicBezTo>
                  <a:pt x="17" y="87"/>
                  <a:pt x="17" y="87"/>
                  <a:pt x="17" y="87"/>
                </a:cubicBezTo>
                <a:cubicBezTo>
                  <a:pt x="17" y="104"/>
                  <a:pt x="17" y="104"/>
                  <a:pt x="17" y="104"/>
                </a:cubicBezTo>
                <a:cubicBezTo>
                  <a:pt x="24" y="111"/>
                  <a:pt x="24" y="111"/>
                  <a:pt x="24" y="111"/>
                </a:cubicBezTo>
                <a:lnTo>
                  <a:pt x="25" y="111"/>
                </a:lnTo>
                <a:close/>
                <a:moveTo>
                  <a:pt x="40" y="173"/>
                </a:moveTo>
                <a:cubicBezTo>
                  <a:pt x="25" y="173"/>
                  <a:pt x="25" y="173"/>
                  <a:pt x="25" y="173"/>
                </a:cubicBezTo>
                <a:cubicBezTo>
                  <a:pt x="25" y="203"/>
                  <a:pt x="25" y="203"/>
                  <a:pt x="25" y="203"/>
                </a:cubicBezTo>
                <a:cubicBezTo>
                  <a:pt x="40" y="203"/>
                  <a:pt x="40" y="203"/>
                  <a:pt x="40" y="203"/>
                </a:cubicBezTo>
                <a:lnTo>
                  <a:pt x="40" y="173"/>
                </a:lnTo>
                <a:close/>
                <a:moveTo>
                  <a:pt x="40" y="80"/>
                </a:moveTo>
                <a:cubicBezTo>
                  <a:pt x="25" y="80"/>
                  <a:pt x="25" y="80"/>
                  <a:pt x="25" y="80"/>
                </a:cubicBezTo>
                <a:cubicBezTo>
                  <a:pt x="25" y="111"/>
                  <a:pt x="25" y="111"/>
                  <a:pt x="25" y="111"/>
                </a:cubicBezTo>
                <a:cubicBezTo>
                  <a:pt x="40" y="111"/>
                  <a:pt x="40" y="111"/>
                  <a:pt x="40" y="111"/>
                </a:cubicBezTo>
                <a:lnTo>
                  <a:pt x="40" y="80"/>
                </a:lnTo>
                <a:close/>
                <a:moveTo>
                  <a:pt x="25" y="80"/>
                </a:moveTo>
                <a:cubicBezTo>
                  <a:pt x="25" y="49"/>
                  <a:pt x="25" y="49"/>
                  <a:pt x="25" y="49"/>
                </a:cubicBezTo>
                <a:cubicBezTo>
                  <a:pt x="24" y="49"/>
                  <a:pt x="24" y="49"/>
                  <a:pt x="24" y="49"/>
                </a:cubicBezTo>
                <a:cubicBezTo>
                  <a:pt x="17" y="56"/>
                  <a:pt x="17" y="56"/>
                  <a:pt x="17" y="56"/>
                </a:cubicBezTo>
                <a:cubicBezTo>
                  <a:pt x="17" y="73"/>
                  <a:pt x="17" y="73"/>
                  <a:pt x="17" y="73"/>
                </a:cubicBezTo>
                <a:cubicBezTo>
                  <a:pt x="24" y="80"/>
                  <a:pt x="24" y="80"/>
                  <a:pt x="24" y="80"/>
                </a:cubicBezTo>
                <a:lnTo>
                  <a:pt x="25" y="80"/>
                </a:lnTo>
                <a:close/>
                <a:moveTo>
                  <a:pt x="25" y="265"/>
                </a:moveTo>
                <a:cubicBezTo>
                  <a:pt x="40" y="265"/>
                  <a:pt x="40" y="265"/>
                  <a:pt x="40" y="265"/>
                </a:cubicBezTo>
                <a:cubicBezTo>
                  <a:pt x="40" y="235"/>
                  <a:pt x="40" y="235"/>
                  <a:pt x="40" y="235"/>
                </a:cubicBezTo>
                <a:cubicBezTo>
                  <a:pt x="25" y="235"/>
                  <a:pt x="25" y="235"/>
                  <a:pt x="25" y="235"/>
                </a:cubicBezTo>
                <a:lnTo>
                  <a:pt x="25" y="265"/>
                </a:lnTo>
                <a:close/>
                <a:moveTo>
                  <a:pt x="105" y="265"/>
                </a:moveTo>
                <a:cubicBezTo>
                  <a:pt x="90" y="265"/>
                  <a:pt x="90" y="265"/>
                  <a:pt x="90" y="265"/>
                </a:cubicBezTo>
                <a:cubicBezTo>
                  <a:pt x="90" y="296"/>
                  <a:pt x="90" y="296"/>
                  <a:pt x="90" y="296"/>
                </a:cubicBezTo>
                <a:cubicBezTo>
                  <a:pt x="105" y="296"/>
                  <a:pt x="105" y="296"/>
                  <a:pt x="105" y="296"/>
                </a:cubicBezTo>
                <a:lnTo>
                  <a:pt x="105" y="265"/>
                </a:lnTo>
                <a:close/>
                <a:moveTo>
                  <a:pt x="40" y="142"/>
                </a:moveTo>
                <a:cubicBezTo>
                  <a:pt x="25" y="142"/>
                  <a:pt x="25" y="142"/>
                  <a:pt x="25" y="142"/>
                </a:cubicBezTo>
                <a:cubicBezTo>
                  <a:pt x="25" y="172"/>
                  <a:pt x="25" y="172"/>
                  <a:pt x="25" y="172"/>
                </a:cubicBezTo>
                <a:cubicBezTo>
                  <a:pt x="40" y="172"/>
                  <a:pt x="40" y="172"/>
                  <a:pt x="40" y="172"/>
                </a:cubicBezTo>
                <a:lnTo>
                  <a:pt x="40" y="142"/>
                </a:lnTo>
                <a:close/>
                <a:moveTo>
                  <a:pt x="43" y="142"/>
                </a:moveTo>
                <a:cubicBezTo>
                  <a:pt x="41" y="142"/>
                  <a:pt x="41" y="142"/>
                  <a:pt x="41" y="142"/>
                </a:cubicBezTo>
                <a:cubicBezTo>
                  <a:pt x="41" y="172"/>
                  <a:pt x="41" y="172"/>
                  <a:pt x="41" y="172"/>
                </a:cubicBezTo>
                <a:cubicBezTo>
                  <a:pt x="43" y="172"/>
                  <a:pt x="43" y="172"/>
                  <a:pt x="43" y="172"/>
                </a:cubicBezTo>
                <a:cubicBezTo>
                  <a:pt x="49" y="166"/>
                  <a:pt x="49" y="166"/>
                  <a:pt x="49" y="166"/>
                </a:cubicBezTo>
                <a:cubicBezTo>
                  <a:pt x="49" y="148"/>
                  <a:pt x="49" y="148"/>
                  <a:pt x="49" y="148"/>
                </a:cubicBezTo>
                <a:lnTo>
                  <a:pt x="43" y="142"/>
                </a:lnTo>
                <a:close/>
                <a:moveTo>
                  <a:pt x="43" y="111"/>
                </a:moveTo>
                <a:cubicBezTo>
                  <a:pt x="41" y="111"/>
                  <a:pt x="41" y="111"/>
                  <a:pt x="41" y="111"/>
                </a:cubicBezTo>
                <a:cubicBezTo>
                  <a:pt x="41" y="141"/>
                  <a:pt x="41" y="141"/>
                  <a:pt x="41" y="141"/>
                </a:cubicBezTo>
                <a:cubicBezTo>
                  <a:pt x="43" y="141"/>
                  <a:pt x="43" y="141"/>
                  <a:pt x="43" y="141"/>
                </a:cubicBezTo>
                <a:cubicBezTo>
                  <a:pt x="49" y="135"/>
                  <a:pt x="49" y="135"/>
                  <a:pt x="49" y="135"/>
                </a:cubicBezTo>
                <a:cubicBezTo>
                  <a:pt x="49" y="117"/>
                  <a:pt x="49" y="117"/>
                  <a:pt x="49" y="117"/>
                </a:cubicBezTo>
                <a:lnTo>
                  <a:pt x="43" y="111"/>
                </a:lnTo>
                <a:close/>
                <a:moveTo>
                  <a:pt x="43" y="173"/>
                </a:moveTo>
                <a:cubicBezTo>
                  <a:pt x="41" y="173"/>
                  <a:pt x="41" y="173"/>
                  <a:pt x="41" y="173"/>
                </a:cubicBezTo>
                <a:cubicBezTo>
                  <a:pt x="41" y="203"/>
                  <a:pt x="41" y="203"/>
                  <a:pt x="41" y="203"/>
                </a:cubicBezTo>
                <a:cubicBezTo>
                  <a:pt x="43" y="203"/>
                  <a:pt x="43" y="203"/>
                  <a:pt x="43" y="203"/>
                </a:cubicBezTo>
                <a:cubicBezTo>
                  <a:pt x="49" y="197"/>
                  <a:pt x="49" y="197"/>
                  <a:pt x="49" y="197"/>
                </a:cubicBezTo>
                <a:cubicBezTo>
                  <a:pt x="49" y="179"/>
                  <a:pt x="49" y="179"/>
                  <a:pt x="49" y="179"/>
                </a:cubicBezTo>
                <a:lnTo>
                  <a:pt x="43" y="173"/>
                </a:lnTo>
                <a:close/>
                <a:moveTo>
                  <a:pt x="43" y="80"/>
                </a:moveTo>
                <a:cubicBezTo>
                  <a:pt x="41" y="80"/>
                  <a:pt x="41" y="80"/>
                  <a:pt x="41" y="80"/>
                </a:cubicBezTo>
                <a:cubicBezTo>
                  <a:pt x="41" y="111"/>
                  <a:pt x="41" y="111"/>
                  <a:pt x="41" y="111"/>
                </a:cubicBezTo>
                <a:cubicBezTo>
                  <a:pt x="43" y="111"/>
                  <a:pt x="43" y="111"/>
                  <a:pt x="43" y="111"/>
                </a:cubicBezTo>
                <a:cubicBezTo>
                  <a:pt x="49" y="104"/>
                  <a:pt x="49" y="104"/>
                  <a:pt x="49" y="104"/>
                </a:cubicBezTo>
                <a:cubicBezTo>
                  <a:pt x="49" y="87"/>
                  <a:pt x="49" y="87"/>
                  <a:pt x="49" y="87"/>
                </a:cubicBezTo>
                <a:lnTo>
                  <a:pt x="43" y="80"/>
                </a:lnTo>
                <a:close/>
                <a:moveTo>
                  <a:pt x="40" y="204"/>
                </a:moveTo>
                <a:cubicBezTo>
                  <a:pt x="25" y="204"/>
                  <a:pt x="25" y="204"/>
                  <a:pt x="25" y="204"/>
                </a:cubicBezTo>
                <a:cubicBezTo>
                  <a:pt x="25" y="234"/>
                  <a:pt x="25" y="234"/>
                  <a:pt x="25" y="234"/>
                </a:cubicBezTo>
                <a:cubicBezTo>
                  <a:pt x="40" y="234"/>
                  <a:pt x="40" y="234"/>
                  <a:pt x="40" y="234"/>
                </a:cubicBezTo>
                <a:lnTo>
                  <a:pt x="40" y="204"/>
                </a:lnTo>
                <a:close/>
                <a:moveTo>
                  <a:pt x="43" y="49"/>
                </a:moveTo>
                <a:cubicBezTo>
                  <a:pt x="41" y="49"/>
                  <a:pt x="41" y="49"/>
                  <a:pt x="41" y="49"/>
                </a:cubicBezTo>
                <a:cubicBezTo>
                  <a:pt x="41" y="80"/>
                  <a:pt x="41" y="80"/>
                  <a:pt x="41" y="80"/>
                </a:cubicBezTo>
                <a:cubicBezTo>
                  <a:pt x="43" y="80"/>
                  <a:pt x="43" y="80"/>
                  <a:pt x="43" y="80"/>
                </a:cubicBezTo>
                <a:cubicBezTo>
                  <a:pt x="49" y="73"/>
                  <a:pt x="49" y="73"/>
                  <a:pt x="49" y="73"/>
                </a:cubicBezTo>
                <a:cubicBezTo>
                  <a:pt x="49" y="56"/>
                  <a:pt x="49" y="56"/>
                  <a:pt x="49" y="56"/>
                </a:cubicBezTo>
                <a:lnTo>
                  <a:pt x="43" y="49"/>
                </a:lnTo>
                <a:close/>
                <a:moveTo>
                  <a:pt x="25" y="296"/>
                </a:moveTo>
                <a:cubicBezTo>
                  <a:pt x="25" y="265"/>
                  <a:pt x="25" y="265"/>
                  <a:pt x="25" y="265"/>
                </a:cubicBezTo>
                <a:cubicBezTo>
                  <a:pt x="24" y="265"/>
                  <a:pt x="24" y="265"/>
                  <a:pt x="24" y="265"/>
                </a:cubicBezTo>
                <a:cubicBezTo>
                  <a:pt x="17" y="272"/>
                  <a:pt x="17" y="272"/>
                  <a:pt x="17" y="272"/>
                </a:cubicBezTo>
                <a:cubicBezTo>
                  <a:pt x="17" y="289"/>
                  <a:pt x="17" y="289"/>
                  <a:pt x="17" y="289"/>
                </a:cubicBezTo>
                <a:cubicBezTo>
                  <a:pt x="24" y="296"/>
                  <a:pt x="24" y="296"/>
                  <a:pt x="24" y="296"/>
                </a:cubicBezTo>
                <a:lnTo>
                  <a:pt x="25" y="296"/>
                </a:lnTo>
                <a:close/>
                <a:moveTo>
                  <a:pt x="73" y="300"/>
                </a:moveTo>
                <a:cubicBezTo>
                  <a:pt x="73" y="296"/>
                  <a:pt x="73" y="296"/>
                  <a:pt x="73" y="296"/>
                </a:cubicBezTo>
                <a:cubicBezTo>
                  <a:pt x="73" y="296"/>
                  <a:pt x="73" y="296"/>
                  <a:pt x="73" y="296"/>
                </a:cubicBezTo>
                <a:cubicBezTo>
                  <a:pt x="73" y="299"/>
                  <a:pt x="73" y="299"/>
                  <a:pt x="73" y="299"/>
                </a:cubicBezTo>
                <a:cubicBezTo>
                  <a:pt x="58" y="299"/>
                  <a:pt x="58" y="299"/>
                  <a:pt x="58" y="299"/>
                </a:cubicBezTo>
                <a:cubicBezTo>
                  <a:pt x="58" y="296"/>
                  <a:pt x="58" y="296"/>
                  <a:pt x="58" y="296"/>
                </a:cubicBezTo>
                <a:cubicBezTo>
                  <a:pt x="57" y="296"/>
                  <a:pt x="57" y="296"/>
                  <a:pt x="57" y="296"/>
                </a:cubicBezTo>
                <a:cubicBezTo>
                  <a:pt x="57" y="299"/>
                  <a:pt x="57" y="299"/>
                  <a:pt x="57" y="299"/>
                </a:cubicBezTo>
                <a:cubicBezTo>
                  <a:pt x="41" y="299"/>
                  <a:pt x="41" y="299"/>
                  <a:pt x="41" y="299"/>
                </a:cubicBezTo>
                <a:cubicBezTo>
                  <a:pt x="41" y="296"/>
                  <a:pt x="41" y="296"/>
                  <a:pt x="41" y="296"/>
                </a:cubicBezTo>
                <a:cubicBezTo>
                  <a:pt x="40" y="296"/>
                  <a:pt x="40" y="296"/>
                  <a:pt x="40" y="296"/>
                </a:cubicBezTo>
                <a:cubicBezTo>
                  <a:pt x="40" y="299"/>
                  <a:pt x="40" y="299"/>
                  <a:pt x="40" y="299"/>
                </a:cubicBezTo>
                <a:cubicBezTo>
                  <a:pt x="25" y="299"/>
                  <a:pt x="25" y="299"/>
                  <a:pt x="25" y="299"/>
                </a:cubicBezTo>
                <a:cubicBezTo>
                  <a:pt x="25" y="296"/>
                  <a:pt x="25" y="296"/>
                  <a:pt x="25" y="296"/>
                </a:cubicBezTo>
                <a:cubicBezTo>
                  <a:pt x="25" y="296"/>
                  <a:pt x="25" y="296"/>
                  <a:pt x="25" y="296"/>
                </a:cubicBezTo>
                <a:cubicBezTo>
                  <a:pt x="25" y="300"/>
                  <a:pt x="25" y="300"/>
                  <a:pt x="25" y="300"/>
                </a:cubicBezTo>
                <a:lnTo>
                  <a:pt x="73" y="300"/>
                </a:lnTo>
                <a:close/>
                <a:moveTo>
                  <a:pt x="81" y="289"/>
                </a:moveTo>
                <a:cubicBezTo>
                  <a:pt x="81" y="272"/>
                  <a:pt x="81" y="272"/>
                  <a:pt x="81" y="272"/>
                </a:cubicBezTo>
                <a:cubicBezTo>
                  <a:pt x="75" y="265"/>
                  <a:pt x="75" y="265"/>
                  <a:pt x="75" y="265"/>
                </a:cubicBezTo>
                <a:cubicBezTo>
                  <a:pt x="73" y="265"/>
                  <a:pt x="73" y="265"/>
                  <a:pt x="73" y="265"/>
                </a:cubicBezTo>
                <a:cubicBezTo>
                  <a:pt x="73" y="296"/>
                  <a:pt x="73" y="296"/>
                  <a:pt x="73" y="296"/>
                </a:cubicBezTo>
                <a:cubicBezTo>
                  <a:pt x="75" y="296"/>
                  <a:pt x="75" y="296"/>
                  <a:pt x="75" y="296"/>
                </a:cubicBezTo>
                <a:lnTo>
                  <a:pt x="81" y="289"/>
                </a:lnTo>
                <a:close/>
                <a:moveTo>
                  <a:pt x="73" y="265"/>
                </a:moveTo>
                <a:cubicBezTo>
                  <a:pt x="58" y="265"/>
                  <a:pt x="58" y="265"/>
                  <a:pt x="58" y="265"/>
                </a:cubicBezTo>
                <a:cubicBezTo>
                  <a:pt x="58" y="296"/>
                  <a:pt x="58" y="296"/>
                  <a:pt x="58" y="296"/>
                </a:cubicBezTo>
                <a:cubicBezTo>
                  <a:pt x="73" y="296"/>
                  <a:pt x="73" y="296"/>
                  <a:pt x="73" y="296"/>
                </a:cubicBezTo>
                <a:lnTo>
                  <a:pt x="73" y="265"/>
                </a:lnTo>
                <a:close/>
                <a:moveTo>
                  <a:pt x="25" y="141"/>
                </a:moveTo>
                <a:cubicBezTo>
                  <a:pt x="25" y="111"/>
                  <a:pt x="25" y="111"/>
                  <a:pt x="25" y="111"/>
                </a:cubicBezTo>
                <a:cubicBezTo>
                  <a:pt x="24" y="111"/>
                  <a:pt x="24" y="111"/>
                  <a:pt x="24" y="111"/>
                </a:cubicBezTo>
                <a:cubicBezTo>
                  <a:pt x="17" y="117"/>
                  <a:pt x="17" y="117"/>
                  <a:pt x="17" y="117"/>
                </a:cubicBezTo>
                <a:cubicBezTo>
                  <a:pt x="17" y="135"/>
                  <a:pt x="17" y="135"/>
                  <a:pt x="17" y="135"/>
                </a:cubicBezTo>
                <a:cubicBezTo>
                  <a:pt x="24" y="141"/>
                  <a:pt x="24" y="141"/>
                  <a:pt x="24" y="141"/>
                </a:cubicBezTo>
                <a:lnTo>
                  <a:pt x="25" y="141"/>
                </a:lnTo>
                <a:close/>
                <a:moveTo>
                  <a:pt x="41" y="235"/>
                </a:moveTo>
                <a:cubicBezTo>
                  <a:pt x="41" y="265"/>
                  <a:pt x="41" y="265"/>
                  <a:pt x="41" y="265"/>
                </a:cubicBezTo>
                <a:cubicBezTo>
                  <a:pt x="43" y="265"/>
                  <a:pt x="43" y="265"/>
                  <a:pt x="43" y="265"/>
                </a:cubicBezTo>
                <a:cubicBezTo>
                  <a:pt x="49" y="258"/>
                  <a:pt x="49" y="258"/>
                  <a:pt x="49" y="258"/>
                </a:cubicBezTo>
                <a:cubicBezTo>
                  <a:pt x="49" y="241"/>
                  <a:pt x="49" y="241"/>
                  <a:pt x="49" y="241"/>
                </a:cubicBezTo>
                <a:cubicBezTo>
                  <a:pt x="43" y="235"/>
                  <a:pt x="43" y="235"/>
                  <a:pt x="43" y="235"/>
                </a:cubicBezTo>
                <a:lnTo>
                  <a:pt x="41" y="235"/>
                </a:lnTo>
                <a:close/>
                <a:moveTo>
                  <a:pt x="156" y="0"/>
                </a:moveTo>
                <a:cubicBezTo>
                  <a:pt x="6" y="0"/>
                  <a:pt x="6" y="0"/>
                  <a:pt x="6" y="0"/>
                </a:cubicBezTo>
                <a:cubicBezTo>
                  <a:pt x="3" y="0"/>
                  <a:pt x="0" y="3"/>
                  <a:pt x="0" y="7"/>
                </a:cubicBezTo>
                <a:cubicBezTo>
                  <a:pt x="0" y="307"/>
                  <a:pt x="0" y="307"/>
                  <a:pt x="0" y="307"/>
                </a:cubicBezTo>
                <a:cubicBezTo>
                  <a:pt x="0" y="311"/>
                  <a:pt x="3" y="314"/>
                  <a:pt x="6" y="314"/>
                </a:cubicBezTo>
                <a:cubicBezTo>
                  <a:pt x="156" y="314"/>
                  <a:pt x="156" y="314"/>
                  <a:pt x="156" y="314"/>
                </a:cubicBezTo>
                <a:cubicBezTo>
                  <a:pt x="159" y="314"/>
                  <a:pt x="162" y="311"/>
                  <a:pt x="162" y="307"/>
                </a:cubicBezTo>
                <a:cubicBezTo>
                  <a:pt x="162" y="7"/>
                  <a:pt x="162" y="7"/>
                  <a:pt x="162" y="7"/>
                </a:cubicBezTo>
                <a:cubicBezTo>
                  <a:pt x="162" y="3"/>
                  <a:pt x="159" y="0"/>
                  <a:pt x="156" y="0"/>
                </a:cubicBezTo>
                <a:close/>
                <a:moveTo>
                  <a:pt x="153" y="305"/>
                </a:moveTo>
                <a:cubicBezTo>
                  <a:pt x="9" y="305"/>
                  <a:pt x="9" y="305"/>
                  <a:pt x="9" y="305"/>
                </a:cubicBezTo>
                <a:cubicBezTo>
                  <a:pt x="9" y="10"/>
                  <a:pt x="9" y="10"/>
                  <a:pt x="9" y="10"/>
                </a:cubicBezTo>
                <a:cubicBezTo>
                  <a:pt x="153" y="10"/>
                  <a:pt x="153" y="10"/>
                  <a:pt x="153" y="10"/>
                </a:cubicBezTo>
                <a:lnTo>
                  <a:pt x="153" y="305"/>
                </a:lnTo>
                <a:close/>
                <a:moveTo>
                  <a:pt x="56" y="265"/>
                </a:moveTo>
                <a:cubicBezTo>
                  <a:pt x="49" y="272"/>
                  <a:pt x="49" y="272"/>
                  <a:pt x="49" y="272"/>
                </a:cubicBezTo>
                <a:cubicBezTo>
                  <a:pt x="49" y="289"/>
                  <a:pt x="49" y="289"/>
                  <a:pt x="49" y="289"/>
                </a:cubicBezTo>
                <a:cubicBezTo>
                  <a:pt x="56" y="296"/>
                  <a:pt x="56" y="296"/>
                  <a:pt x="56" y="296"/>
                </a:cubicBezTo>
                <a:cubicBezTo>
                  <a:pt x="57" y="296"/>
                  <a:pt x="57" y="296"/>
                  <a:pt x="57" y="296"/>
                </a:cubicBezTo>
                <a:cubicBezTo>
                  <a:pt x="57" y="265"/>
                  <a:pt x="57" y="265"/>
                  <a:pt x="57" y="265"/>
                </a:cubicBezTo>
                <a:lnTo>
                  <a:pt x="56" y="265"/>
                </a:lnTo>
                <a:close/>
                <a:moveTo>
                  <a:pt x="25" y="203"/>
                </a:moveTo>
                <a:cubicBezTo>
                  <a:pt x="25" y="173"/>
                  <a:pt x="25" y="173"/>
                  <a:pt x="25" y="173"/>
                </a:cubicBezTo>
                <a:cubicBezTo>
                  <a:pt x="24" y="173"/>
                  <a:pt x="24" y="173"/>
                  <a:pt x="24" y="173"/>
                </a:cubicBezTo>
                <a:cubicBezTo>
                  <a:pt x="17" y="179"/>
                  <a:pt x="17" y="179"/>
                  <a:pt x="17" y="179"/>
                </a:cubicBezTo>
                <a:cubicBezTo>
                  <a:pt x="17" y="197"/>
                  <a:pt x="17" y="197"/>
                  <a:pt x="17" y="197"/>
                </a:cubicBezTo>
                <a:cubicBezTo>
                  <a:pt x="24" y="203"/>
                  <a:pt x="24" y="203"/>
                  <a:pt x="24" y="203"/>
                </a:cubicBezTo>
                <a:lnTo>
                  <a:pt x="25" y="203"/>
                </a:lnTo>
                <a:close/>
                <a:moveTo>
                  <a:pt x="25" y="234"/>
                </a:moveTo>
                <a:cubicBezTo>
                  <a:pt x="25" y="204"/>
                  <a:pt x="25" y="204"/>
                  <a:pt x="25" y="204"/>
                </a:cubicBezTo>
                <a:cubicBezTo>
                  <a:pt x="24" y="204"/>
                  <a:pt x="24" y="204"/>
                  <a:pt x="24" y="204"/>
                </a:cubicBezTo>
                <a:cubicBezTo>
                  <a:pt x="17" y="210"/>
                  <a:pt x="17" y="210"/>
                  <a:pt x="17" y="210"/>
                </a:cubicBezTo>
                <a:cubicBezTo>
                  <a:pt x="17" y="228"/>
                  <a:pt x="17" y="228"/>
                  <a:pt x="17" y="228"/>
                </a:cubicBezTo>
                <a:cubicBezTo>
                  <a:pt x="24" y="234"/>
                  <a:pt x="24" y="234"/>
                  <a:pt x="24" y="234"/>
                </a:cubicBezTo>
                <a:lnTo>
                  <a:pt x="25" y="234"/>
                </a:lnTo>
                <a:close/>
                <a:moveTo>
                  <a:pt x="25" y="172"/>
                </a:moveTo>
                <a:cubicBezTo>
                  <a:pt x="25" y="142"/>
                  <a:pt x="25" y="142"/>
                  <a:pt x="25" y="142"/>
                </a:cubicBezTo>
                <a:cubicBezTo>
                  <a:pt x="24" y="142"/>
                  <a:pt x="24" y="142"/>
                  <a:pt x="24" y="142"/>
                </a:cubicBezTo>
                <a:cubicBezTo>
                  <a:pt x="17" y="148"/>
                  <a:pt x="17" y="148"/>
                  <a:pt x="17" y="148"/>
                </a:cubicBezTo>
                <a:cubicBezTo>
                  <a:pt x="17" y="166"/>
                  <a:pt x="17" y="166"/>
                  <a:pt x="17" y="166"/>
                </a:cubicBezTo>
                <a:cubicBezTo>
                  <a:pt x="24" y="172"/>
                  <a:pt x="24" y="172"/>
                  <a:pt x="24" y="172"/>
                </a:cubicBezTo>
                <a:lnTo>
                  <a:pt x="25" y="172"/>
                </a:lnTo>
                <a:close/>
                <a:moveTo>
                  <a:pt x="49" y="289"/>
                </a:moveTo>
                <a:cubicBezTo>
                  <a:pt x="49" y="272"/>
                  <a:pt x="49" y="272"/>
                  <a:pt x="49" y="272"/>
                </a:cubicBezTo>
                <a:cubicBezTo>
                  <a:pt x="43" y="265"/>
                  <a:pt x="43" y="265"/>
                  <a:pt x="43" y="265"/>
                </a:cubicBezTo>
                <a:cubicBezTo>
                  <a:pt x="41" y="265"/>
                  <a:pt x="41" y="265"/>
                  <a:pt x="41" y="265"/>
                </a:cubicBezTo>
                <a:cubicBezTo>
                  <a:pt x="41" y="296"/>
                  <a:pt x="41" y="296"/>
                  <a:pt x="41" y="296"/>
                </a:cubicBezTo>
                <a:cubicBezTo>
                  <a:pt x="43" y="296"/>
                  <a:pt x="43" y="296"/>
                  <a:pt x="43" y="296"/>
                </a:cubicBezTo>
                <a:lnTo>
                  <a:pt x="49" y="289"/>
                </a:lnTo>
                <a:close/>
                <a:moveTo>
                  <a:pt x="40" y="265"/>
                </a:moveTo>
                <a:cubicBezTo>
                  <a:pt x="25" y="265"/>
                  <a:pt x="25" y="265"/>
                  <a:pt x="25" y="265"/>
                </a:cubicBezTo>
                <a:cubicBezTo>
                  <a:pt x="25" y="296"/>
                  <a:pt x="25" y="296"/>
                  <a:pt x="25" y="296"/>
                </a:cubicBezTo>
                <a:cubicBezTo>
                  <a:pt x="40" y="296"/>
                  <a:pt x="40" y="296"/>
                  <a:pt x="40" y="296"/>
                </a:cubicBezTo>
                <a:lnTo>
                  <a:pt x="40" y="265"/>
                </a:lnTo>
                <a:close/>
                <a:moveTo>
                  <a:pt x="25" y="265"/>
                </a:moveTo>
                <a:cubicBezTo>
                  <a:pt x="25" y="235"/>
                  <a:pt x="25" y="235"/>
                  <a:pt x="25" y="235"/>
                </a:cubicBezTo>
                <a:cubicBezTo>
                  <a:pt x="24" y="235"/>
                  <a:pt x="24" y="235"/>
                  <a:pt x="24" y="235"/>
                </a:cubicBezTo>
                <a:cubicBezTo>
                  <a:pt x="17" y="241"/>
                  <a:pt x="17" y="241"/>
                  <a:pt x="17" y="241"/>
                </a:cubicBezTo>
                <a:cubicBezTo>
                  <a:pt x="17" y="258"/>
                  <a:pt x="17" y="258"/>
                  <a:pt x="17" y="258"/>
                </a:cubicBezTo>
                <a:cubicBezTo>
                  <a:pt x="24" y="265"/>
                  <a:pt x="24" y="265"/>
                  <a:pt x="24" y="265"/>
                </a:cubicBezTo>
                <a:lnTo>
                  <a:pt x="25" y="265"/>
                </a:lnTo>
                <a:close/>
                <a:moveTo>
                  <a:pt x="40" y="49"/>
                </a:moveTo>
                <a:cubicBezTo>
                  <a:pt x="25" y="49"/>
                  <a:pt x="25" y="49"/>
                  <a:pt x="25" y="49"/>
                </a:cubicBezTo>
                <a:cubicBezTo>
                  <a:pt x="25" y="80"/>
                  <a:pt x="25" y="80"/>
                  <a:pt x="25" y="80"/>
                </a:cubicBezTo>
                <a:cubicBezTo>
                  <a:pt x="40" y="80"/>
                  <a:pt x="40" y="80"/>
                  <a:pt x="40" y="80"/>
                </a:cubicBezTo>
                <a:lnTo>
                  <a:pt x="40" y="49"/>
                </a:lnTo>
                <a:close/>
                <a:moveTo>
                  <a:pt x="43" y="204"/>
                </a:moveTo>
                <a:cubicBezTo>
                  <a:pt x="41" y="204"/>
                  <a:pt x="41" y="204"/>
                  <a:pt x="41" y="204"/>
                </a:cubicBezTo>
                <a:cubicBezTo>
                  <a:pt x="41" y="234"/>
                  <a:pt x="41" y="234"/>
                  <a:pt x="41" y="234"/>
                </a:cubicBezTo>
                <a:cubicBezTo>
                  <a:pt x="43" y="234"/>
                  <a:pt x="43" y="234"/>
                  <a:pt x="43" y="234"/>
                </a:cubicBezTo>
                <a:cubicBezTo>
                  <a:pt x="49" y="228"/>
                  <a:pt x="49" y="228"/>
                  <a:pt x="49" y="228"/>
                </a:cubicBezTo>
                <a:cubicBezTo>
                  <a:pt x="49" y="210"/>
                  <a:pt x="49" y="210"/>
                  <a:pt x="49" y="210"/>
                </a:cubicBezTo>
                <a:lnTo>
                  <a:pt x="43" y="204"/>
                </a:lnTo>
                <a:close/>
                <a:moveTo>
                  <a:pt x="75" y="49"/>
                </a:moveTo>
                <a:cubicBezTo>
                  <a:pt x="81" y="43"/>
                  <a:pt x="81" y="43"/>
                  <a:pt x="81" y="43"/>
                </a:cubicBezTo>
                <a:cubicBezTo>
                  <a:pt x="81" y="25"/>
                  <a:pt x="81" y="25"/>
                  <a:pt x="81" y="25"/>
                </a:cubicBezTo>
                <a:cubicBezTo>
                  <a:pt x="75" y="19"/>
                  <a:pt x="75" y="19"/>
                  <a:pt x="75" y="19"/>
                </a:cubicBezTo>
                <a:cubicBezTo>
                  <a:pt x="73" y="19"/>
                  <a:pt x="73" y="19"/>
                  <a:pt x="73" y="19"/>
                </a:cubicBezTo>
                <a:cubicBezTo>
                  <a:pt x="73" y="49"/>
                  <a:pt x="73" y="49"/>
                  <a:pt x="73" y="49"/>
                </a:cubicBezTo>
                <a:lnTo>
                  <a:pt x="75" y="49"/>
                </a:lnTo>
                <a:close/>
                <a:moveTo>
                  <a:pt x="58" y="49"/>
                </a:moveTo>
                <a:cubicBezTo>
                  <a:pt x="73" y="49"/>
                  <a:pt x="73" y="49"/>
                  <a:pt x="73" y="49"/>
                </a:cubicBezTo>
                <a:cubicBezTo>
                  <a:pt x="73" y="19"/>
                  <a:pt x="73" y="19"/>
                  <a:pt x="73" y="19"/>
                </a:cubicBezTo>
                <a:cubicBezTo>
                  <a:pt x="58" y="19"/>
                  <a:pt x="58" y="19"/>
                  <a:pt x="58" y="19"/>
                </a:cubicBezTo>
                <a:lnTo>
                  <a:pt x="58" y="49"/>
                </a:lnTo>
                <a:close/>
                <a:moveTo>
                  <a:pt x="43" y="49"/>
                </a:moveTo>
                <a:cubicBezTo>
                  <a:pt x="49" y="43"/>
                  <a:pt x="49" y="43"/>
                  <a:pt x="49" y="43"/>
                </a:cubicBezTo>
                <a:cubicBezTo>
                  <a:pt x="49" y="25"/>
                  <a:pt x="49" y="25"/>
                  <a:pt x="49" y="25"/>
                </a:cubicBezTo>
                <a:cubicBezTo>
                  <a:pt x="43" y="19"/>
                  <a:pt x="43" y="19"/>
                  <a:pt x="43" y="19"/>
                </a:cubicBezTo>
                <a:cubicBezTo>
                  <a:pt x="41" y="19"/>
                  <a:pt x="41" y="19"/>
                  <a:pt x="41" y="19"/>
                </a:cubicBezTo>
                <a:cubicBezTo>
                  <a:pt x="41" y="49"/>
                  <a:pt x="41" y="49"/>
                  <a:pt x="41" y="49"/>
                </a:cubicBezTo>
                <a:lnTo>
                  <a:pt x="43" y="49"/>
                </a:lnTo>
                <a:close/>
                <a:moveTo>
                  <a:pt x="25" y="49"/>
                </a:moveTo>
                <a:cubicBezTo>
                  <a:pt x="40" y="49"/>
                  <a:pt x="40" y="49"/>
                  <a:pt x="40" y="49"/>
                </a:cubicBezTo>
                <a:cubicBezTo>
                  <a:pt x="40" y="19"/>
                  <a:pt x="40" y="19"/>
                  <a:pt x="40" y="19"/>
                </a:cubicBezTo>
                <a:cubicBezTo>
                  <a:pt x="25" y="19"/>
                  <a:pt x="25" y="19"/>
                  <a:pt x="25" y="19"/>
                </a:cubicBezTo>
                <a:lnTo>
                  <a:pt x="25" y="49"/>
                </a:lnTo>
                <a:close/>
                <a:moveTo>
                  <a:pt x="25" y="49"/>
                </a:moveTo>
                <a:cubicBezTo>
                  <a:pt x="25" y="19"/>
                  <a:pt x="25" y="19"/>
                  <a:pt x="25" y="19"/>
                </a:cubicBezTo>
                <a:cubicBezTo>
                  <a:pt x="24" y="19"/>
                  <a:pt x="24" y="19"/>
                  <a:pt x="24" y="19"/>
                </a:cubicBezTo>
                <a:cubicBezTo>
                  <a:pt x="17" y="25"/>
                  <a:pt x="17" y="25"/>
                  <a:pt x="17" y="25"/>
                </a:cubicBezTo>
                <a:cubicBezTo>
                  <a:pt x="17" y="43"/>
                  <a:pt x="17" y="43"/>
                  <a:pt x="17" y="43"/>
                </a:cubicBezTo>
                <a:cubicBezTo>
                  <a:pt x="24" y="49"/>
                  <a:pt x="24" y="49"/>
                  <a:pt x="24" y="49"/>
                </a:cubicBezTo>
                <a:lnTo>
                  <a:pt x="25" y="49"/>
                </a:lnTo>
                <a:close/>
                <a:moveTo>
                  <a:pt x="25" y="15"/>
                </a:moveTo>
                <a:cubicBezTo>
                  <a:pt x="40" y="15"/>
                  <a:pt x="40" y="15"/>
                  <a:pt x="40" y="15"/>
                </a:cubicBezTo>
                <a:cubicBezTo>
                  <a:pt x="40" y="19"/>
                  <a:pt x="40" y="19"/>
                  <a:pt x="40" y="19"/>
                </a:cubicBezTo>
                <a:cubicBezTo>
                  <a:pt x="41" y="19"/>
                  <a:pt x="41" y="19"/>
                  <a:pt x="41" y="19"/>
                </a:cubicBezTo>
                <a:cubicBezTo>
                  <a:pt x="41" y="15"/>
                  <a:pt x="41" y="15"/>
                  <a:pt x="41" y="15"/>
                </a:cubicBezTo>
                <a:cubicBezTo>
                  <a:pt x="57" y="15"/>
                  <a:pt x="57" y="15"/>
                  <a:pt x="57" y="15"/>
                </a:cubicBezTo>
                <a:cubicBezTo>
                  <a:pt x="57" y="19"/>
                  <a:pt x="57" y="19"/>
                  <a:pt x="57" y="19"/>
                </a:cubicBezTo>
                <a:cubicBezTo>
                  <a:pt x="58" y="19"/>
                  <a:pt x="58" y="19"/>
                  <a:pt x="58" y="19"/>
                </a:cubicBezTo>
                <a:cubicBezTo>
                  <a:pt x="58" y="15"/>
                  <a:pt x="58" y="15"/>
                  <a:pt x="58" y="15"/>
                </a:cubicBezTo>
                <a:cubicBezTo>
                  <a:pt x="73" y="15"/>
                  <a:pt x="73" y="15"/>
                  <a:pt x="73" y="15"/>
                </a:cubicBezTo>
                <a:cubicBezTo>
                  <a:pt x="73" y="19"/>
                  <a:pt x="73" y="19"/>
                  <a:pt x="73" y="19"/>
                </a:cubicBezTo>
                <a:cubicBezTo>
                  <a:pt x="73" y="19"/>
                  <a:pt x="73" y="19"/>
                  <a:pt x="73" y="19"/>
                </a:cubicBezTo>
                <a:cubicBezTo>
                  <a:pt x="73" y="14"/>
                  <a:pt x="73" y="14"/>
                  <a:pt x="73" y="14"/>
                </a:cubicBezTo>
                <a:cubicBezTo>
                  <a:pt x="25" y="14"/>
                  <a:pt x="25" y="14"/>
                  <a:pt x="25" y="14"/>
                </a:cubicBezTo>
                <a:cubicBezTo>
                  <a:pt x="25" y="19"/>
                  <a:pt x="25" y="19"/>
                  <a:pt x="25" y="19"/>
                </a:cubicBezTo>
                <a:cubicBezTo>
                  <a:pt x="25" y="19"/>
                  <a:pt x="25" y="19"/>
                  <a:pt x="25" y="19"/>
                </a:cubicBezTo>
                <a:lnTo>
                  <a:pt x="25" y="15"/>
                </a:lnTo>
                <a:close/>
                <a:moveTo>
                  <a:pt x="49" y="25"/>
                </a:moveTo>
                <a:cubicBezTo>
                  <a:pt x="49" y="43"/>
                  <a:pt x="49" y="43"/>
                  <a:pt x="49" y="43"/>
                </a:cubicBezTo>
                <a:cubicBezTo>
                  <a:pt x="56" y="49"/>
                  <a:pt x="56" y="49"/>
                  <a:pt x="56" y="49"/>
                </a:cubicBezTo>
                <a:cubicBezTo>
                  <a:pt x="57" y="49"/>
                  <a:pt x="57" y="49"/>
                  <a:pt x="57" y="49"/>
                </a:cubicBezTo>
                <a:cubicBezTo>
                  <a:pt x="57" y="19"/>
                  <a:pt x="57" y="19"/>
                  <a:pt x="57" y="19"/>
                </a:cubicBezTo>
                <a:cubicBezTo>
                  <a:pt x="56" y="19"/>
                  <a:pt x="56" y="19"/>
                  <a:pt x="56" y="19"/>
                </a:cubicBezTo>
                <a:lnTo>
                  <a:pt x="49" y="25"/>
                </a:lnTo>
                <a:close/>
                <a:moveTo>
                  <a:pt x="89" y="296"/>
                </a:moveTo>
                <a:cubicBezTo>
                  <a:pt x="89" y="265"/>
                  <a:pt x="89" y="265"/>
                  <a:pt x="89" y="265"/>
                </a:cubicBezTo>
                <a:cubicBezTo>
                  <a:pt x="88" y="265"/>
                  <a:pt x="88" y="265"/>
                  <a:pt x="88" y="265"/>
                </a:cubicBezTo>
                <a:cubicBezTo>
                  <a:pt x="81" y="272"/>
                  <a:pt x="81" y="272"/>
                  <a:pt x="81" y="272"/>
                </a:cubicBezTo>
                <a:cubicBezTo>
                  <a:pt x="81" y="289"/>
                  <a:pt x="81" y="289"/>
                  <a:pt x="81" y="289"/>
                </a:cubicBezTo>
                <a:cubicBezTo>
                  <a:pt x="88" y="296"/>
                  <a:pt x="88" y="296"/>
                  <a:pt x="88" y="296"/>
                </a:cubicBezTo>
                <a:lnTo>
                  <a:pt x="89" y="296"/>
                </a:lnTo>
                <a:close/>
                <a:moveTo>
                  <a:pt x="113" y="289"/>
                </a:moveTo>
                <a:cubicBezTo>
                  <a:pt x="113" y="272"/>
                  <a:pt x="113" y="272"/>
                  <a:pt x="113" y="272"/>
                </a:cubicBezTo>
                <a:cubicBezTo>
                  <a:pt x="107" y="265"/>
                  <a:pt x="107" y="265"/>
                  <a:pt x="107" y="265"/>
                </a:cubicBezTo>
                <a:cubicBezTo>
                  <a:pt x="105" y="265"/>
                  <a:pt x="105" y="265"/>
                  <a:pt x="105" y="265"/>
                </a:cubicBezTo>
                <a:cubicBezTo>
                  <a:pt x="105" y="296"/>
                  <a:pt x="105" y="296"/>
                  <a:pt x="105" y="296"/>
                </a:cubicBezTo>
                <a:cubicBezTo>
                  <a:pt x="107" y="296"/>
                  <a:pt x="107" y="296"/>
                  <a:pt x="107" y="296"/>
                </a:cubicBezTo>
                <a:lnTo>
                  <a:pt x="113" y="289"/>
                </a:lnTo>
                <a:close/>
                <a:moveTo>
                  <a:pt x="137" y="265"/>
                </a:moveTo>
                <a:cubicBezTo>
                  <a:pt x="122" y="265"/>
                  <a:pt x="122" y="265"/>
                  <a:pt x="122" y="265"/>
                </a:cubicBezTo>
                <a:cubicBezTo>
                  <a:pt x="122" y="296"/>
                  <a:pt x="122" y="296"/>
                  <a:pt x="122" y="296"/>
                </a:cubicBezTo>
                <a:cubicBezTo>
                  <a:pt x="137" y="296"/>
                  <a:pt x="137" y="296"/>
                  <a:pt x="137" y="296"/>
                </a:cubicBezTo>
                <a:lnTo>
                  <a:pt x="137" y="265"/>
                </a:lnTo>
                <a:close/>
                <a:moveTo>
                  <a:pt x="120" y="265"/>
                </a:moveTo>
                <a:cubicBezTo>
                  <a:pt x="113" y="272"/>
                  <a:pt x="113" y="272"/>
                  <a:pt x="113" y="272"/>
                </a:cubicBezTo>
                <a:cubicBezTo>
                  <a:pt x="113" y="289"/>
                  <a:pt x="113" y="289"/>
                  <a:pt x="113" y="289"/>
                </a:cubicBezTo>
                <a:cubicBezTo>
                  <a:pt x="120" y="296"/>
                  <a:pt x="120" y="296"/>
                  <a:pt x="120" y="296"/>
                </a:cubicBezTo>
                <a:cubicBezTo>
                  <a:pt x="121" y="296"/>
                  <a:pt x="121" y="296"/>
                  <a:pt x="121" y="296"/>
                </a:cubicBezTo>
                <a:cubicBezTo>
                  <a:pt x="121" y="265"/>
                  <a:pt x="121" y="265"/>
                  <a:pt x="121" y="265"/>
                </a:cubicBezTo>
                <a:lnTo>
                  <a:pt x="120" y="265"/>
                </a:lnTo>
                <a:close/>
                <a:moveTo>
                  <a:pt x="145" y="289"/>
                </a:moveTo>
                <a:cubicBezTo>
                  <a:pt x="145" y="272"/>
                  <a:pt x="145" y="272"/>
                  <a:pt x="145" y="272"/>
                </a:cubicBezTo>
                <a:cubicBezTo>
                  <a:pt x="139" y="265"/>
                  <a:pt x="139" y="265"/>
                  <a:pt x="139" y="265"/>
                </a:cubicBezTo>
                <a:cubicBezTo>
                  <a:pt x="138" y="265"/>
                  <a:pt x="138" y="265"/>
                  <a:pt x="138" y="265"/>
                </a:cubicBezTo>
                <a:cubicBezTo>
                  <a:pt x="138" y="296"/>
                  <a:pt x="138" y="296"/>
                  <a:pt x="138" y="296"/>
                </a:cubicBezTo>
                <a:cubicBezTo>
                  <a:pt x="139" y="296"/>
                  <a:pt x="139" y="296"/>
                  <a:pt x="139" y="296"/>
                </a:cubicBezTo>
                <a:lnTo>
                  <a:pt x="145" y="289"/>
                </a:lnTo>
                <a:close/>
                <a:moveTo>
                  <a:pt x="138" y="300"/>
                </a:moveTo>
                <a:cubicBezTo>
                  <a:pt x="138" y="296"/>
                  <a:pt x="138" y="296"/>
                  <a:pt x="138" y="296"/>
                </a:cubicBezTo>
                <a:cubicBezTo>
                  <a:pt x="137" y="296"/>
                  <a:pt x="137" y="296"/>
                  <a:pt x="137" y="296"/>
                </a:cubicBezTo>
                <a:cubicBezTo>
                  <a:pt x="137" y="299"/>
                  <a:pt x="137" y="299"/>
                  <a:pt x="137" y="299"/>
                </a:cubicBezTo>
                <a:cubicBezTo>
                  <a:pt x="122" y="299"/>
                  <a:pt x="122" y="299"/>
                  <a:pt x="122" y="299"/>
                </a:cubicBezTo>
                <a:cubicBezTo>
                  <a:pt x="122" y="296"/>
                  <a:pt x="122" y="296"/>
                  <a:pt x="122" y="296"/>
                </a:cubicBezTo>
                <a:cubicBezTo>
                  <a:pt x="121" y="296"/>
                  <a:pt x="121" y="296"/>
                  <a:pt x="121" y="296"/>
                </a:cubicBezTo>
                <a:cubicBezTo>
                  <a:pt x="121" y="299"/>
                  <a:pt x="121" y="299"/>
                  <a:pt x="121" y="299"/>
                </a:cubicBezTo>
                <a:cubicBezTo>
                  <a:pt x="105" y="299"/>
                  <a:pt x="105" y="299"/>
                  <a:pt x="105" y="299"/>
                </a:cubicBezTo>
                <a:cubicBezTo>
                  <a:pt x="105" y="296"/>
                  <a:pt x="105" y="296"/>
                  <a:pt x="105" y="296"/>
                </a:cubicBezTo>
                <a:cubicBezTo>
                  <a:pt x="105" y="296"/>
                  <a:pt x="105" y="296"/>
                  <a:pt x="105" y="296"/>
                </a:cubicBezTo>
                <a:cubicBezTo>
                  <a:pt x="105" y="299"/>
                  <a:pt x="105" y="299"/>
                  <a:pt x="105" y="299"/>
                </a:cubicBezTo>
                <a:cubicBezTo>
                  <a:pt x="90" y="299"/>
                  <a:pt x="90" y="299"/>
                  <a:pt x="90" y="299"/>
                </a:cubicBezTo>
                <a:cubicBezTo>
                  <a:pt x="90" y="296"/>
                  <a:pt x="90" y="296"/>
                  <a:pt x="90" y="296"/>
                </a:cubicBezTo>
                <a:cubicBezTo>
                  <a:pt x="89" y="296"/>
                  <a:pt x="89" y="296"/>
                  <a:pt x="89" y="296"/>
                </a:cubicBezTo>
                <a:cubicBezTo>
                  <a:pt x="89" y="300"/>
                  <a:pt x="89" y="300"/>
                  <a:pt x="89" y="300"/>
                </a:cubicBezTo>
                <a:lnTo>
                  <a:pt x="138" y="300"/>
                </a:lnTo>
                <a:close/>
                <a:moveTo>
                  <a:pt x="73" y="204"/>
                </a:moveTo>
                <a:cubicBezTo>
                  <a:pt x="58" y="204"/>
                  <a:pt x="58" y="204"/>
                  <a:pt x="58" y="204"/>
                </a:cubicBezTo>
                <a:cubicBezTo>
                  <a:pt x="58" y="234"/>
                  <a:pt x="58" y="234"/>
                  <a:pt x="58" y="234"/>
                </a:cubicBezTo>
                <a:cubicBezTo>
                  <a:pt x="73" y="234"/>
                  <a:pt x="73" y="234"/>
                  <a:pt x="73" y="234"/>
                </a:cubicBezTo>
                <a:lnTo>
                  <a:pt x="73" y="204"/>
                </a:lnTo>
                <a:close/>
                <a:moveTo>
                  <a:pt x="57" y="111"/>
                </a:moveTo>
                <a:cubicBezTo>
                  <a:pt x="56" y="111"/>
                  <a:pt x="56" y="111"/>
                  <a:pt x="56" y="111"/>
                </a:cubicBezTo>
                <a:cubicBezTo>
                  <a:pt x="49" y="117"/>
                  <a:pt x="49" y="117"/>
                  <a:pt x="49" y="117"/>
                </a:cubicBezTo>
                <a:cubicBezTo>
                  <a:pt x="49" y="135"/>
                  <a:pt x="49" y="135"/>
                  <a:pt x="49" y="135"/>
                </a:cubicBezTo>
                <a:cubicBezTo>
                  <a:pt x="56" y="141"/>
                  <a:pt x="56" y="141"/>
                  <a:pt x="56" y="141"/>
                </a:cubicBezTo>
                <a:cubicBezTo>
                  <a:pt x="57" y="141"/>
                  <a:pt x="57" y="141"/>
                  <a:pt x="57" y="141"/>
                </a:cubicBezTo>
                <a:lnTo>
                  <a:pt x="57" y="111"/>
                </a:lnTo>
                <a:close/>
                <a:moveTo>
                  <a:pt x="57" y="142"/>
                </a:moveTo>
                <a:cubicBezTo>
                  <a:pt x="56" y="142"/>
                  <a:pt x="56" y="142"/>
                  <a:pt x="56" y="142"/>
                </a:cubicBezTo>
                <a:cubicBezTo>
                  <a:pt x="49" y="148"/>
                  <a:pt x="49" y="148"/>
                  <a:pt x="49" y="148"/>
                </a:cubicBezTo>
                <a:cubicBezTo>
                  <a:pt x="49" y="166"/>
                  <a:pt x="49" y="166"/>
                  <a:pt x="49" y="166"/>
                </a:cubicBezTo>
                <a:cubicBezTo>
                  <a:pt x="56" y="172"/>
                  <a:pt x="56" y="172"/>
                  <a:pt x="56" y="172"/>
                </a:cubicBezTo>
                <a:cubicBezTo>
                  <a:pt x="57" y="172"/>
                  <a:pt x="57" y="172"/>
                  <a:pt x="57" y="172"/>
                </a:cubicBezTo>
                <a:lnTo>
                  <a:pt x="57" y="142"/>
                </a:lnTo>
                <a:close/>
                <a:moveTo>
                  <a:pt x="57" y="173"/>
                </a:moveTo>
                <a:cubicBezTo>
                  <a:pt x="56" y="173"/>
                  <a:pt x="56" y="173"/>
                  <a:pt x="56" y="173"/>
                </a:cubicBezTo>
                <a:cubicBezTo>
                  <a:pt x="49" y="179"/>
                  <a:pt x="49" y="179"/>
                  <a:pt x="49" y="179"/>
                </a:cubicBezTo>
                <a:cubicBezTo>
                  <a:pt x="49" y="197"/>
                  <a:pt x="49" y="197"/>
                  <a:pt x="49" y="197"/>
                </a:cubicBezTo>
                <a:cubicBezTo>
                  <a:pt x="56" y="203"/>
                  <a:pt x="56" y="203"/>
                  <a:pt x="56" y="203"/>
                </a:cubicBezTo>
                <a:cubicBezTo>
                  <a:pt x="57" y="203"/>
                  <a:pt x="57" y="203"/>
                  <a:pt x="57" y="203"/>
                </a:cubicBezTo>
                <a:lnTo>
                  <a:pt x="57" y="173"/>
                </a:lnTo>
                <a:close/>
                <a:moveTo>
                  <a:pt x="57" y="49"/>
                </a:moveTo>
                <a:cubicBezTo>
                  <a:pt x="56" y="49"/>
                  <a:pt x="56" y="49"/>
                  <a:pt x="56" y="49"/>
                </a:cubicBezTo>
                <a:cubicBezTo>
                  <a:pt x="49" y="56"/>
                  <a:pt x="49" y="56"/>
                  <a:pt x="49" y="56"/>
                </a:cubicBezTo>
                <a:cubicBezTo>
                  <a:pt x="49" y="73"/>
                  <a:pt x="49" y="73"/>
                  <a:pt x="49" y="73"/>
                </a:cubicBezTo>
                <a:cubicBezTo>
                  <a:pt x="56" y="80"/>
                  <a:pt x="56" y="80"/>
                  <a:pt x="56" y="80"/>
                </a:cubicBezTo>
                <a:cubicBezTo>
                  <a:pt x="57" y="80"/>
                  <a:pt x="57" y="80"/>
                  <a:pt x="57" y="80"/>
                </a:cubicBezTo>
                <a:lnTo>
                  <a:pt x="57" y="49"/>
                </a:lnTo>
                <a:close/>
                <a:moveTo>
                  <a:pt x="49" y="241"/>
                </a:moveTo>
                <a:cubicBezTo>
                  <a:pt x="49" y="258"/>
                  <a:pt x="49" y="258"/>
                  <a:pt x="49" y="258"/>
                </a:cubicBezTo>
                <a:cubicBezTo>
                  <a:pt x="56" y="265"/>
                  <a:pt x="56" y="265"/>
                  <a:pt x="56" y="265"/>
                </a:cubicBezTo>
                <a:cubicBezTo>
                  <a:pt x="57" y="265"/>
                  <a:pt x="57" y="265"/>
                  <a:pt x="57" y="265"/>
                </a:cubicBezTo>
                <a:cubicBezTo>
                  <a:pt x="57" y="235"/>
                  <a:pt x="57" y="235"/>
                  <a:pt x="57" y="235"/>
                </a:cubicBezTo>
                <a:cubicBezTo>
                  <a:pt x="56" y="235"/>
                  <a:pt x="56" y="235"/>
                  <a:pt x="56" y="235"/>
                </a:cubicBezTo>
                <a:lnTo>
                  <a:pt x="49" y="241"/>
                </a:lnTo>
                <a:close/>
                <a:moveTo>
                  <a:pt x="57" y="80"/>
                </a:moveTo>
                <a:cubicBezTo>
                  <a:pt x="56" y="80"/>
                  <a:pt x="56" y="80"/>
                  <a:pt x="56" y="80"/>
                </a:cubicBezTo>
                <a:cubicBezTo>
                  <a:pt x="49" y="87"/>
                  <a:pt x="49" y="87"/>
                  <a:pt x="49" y="87"/>
                </a:cubicBezTo>
                <a:cubicBezTo>
                  <a:pt x="49" y="104"/>
                  <a:pt x="49" y="104"/>
                  <a:pt x="49" y="104"/>
                </a:cubicBezTo>
                <a:cubicBezTo>
                  <a:pt x="56" y="111"/>
                  <a:pt x="56" y="111"/>
                  <a:pt x="56" y="111"/>
                </a:cubicBezTo>
                <a:cubicBezTo>
                  <a:pt x="57" y="111"/>
                  <a:pt x="57" y="111"/>
                  <a:pt x="57" y="111"/>
                </a:cubicBezTo>
                <a:lnTo>
                  <a:pt x="57" y="80"/>
                </a:lnTo>
                <a:close/>
                <a:moveTo>
                  <a:pt x="57" y="204"/>
                </a:moveTo>
                <a:cubicBezTo>
                  <a:pt x="56" y="204"/>
                  <a:pt x="56" y="204"/>
                  <a:pt x="56" y="204"/>
                </a:cubicBezTo>
                <a:cubicBezTo>
                  <a:pt x="49" y="210"/>
                  <a:pt x="49" y="210"/>
                  <a:pt x="49" y="210"/>
                </a:cubicBezTo>
                <a:cubicBezTo>
                  <a:pt x="49" y="228"/>
                  <a:pt x="49" y="228"/>
                  <a:pt x="49" y="228"/>
                </a:cubicBezTo>
                <a:cubicBezTo>
                  <a:pt x="56" y="234"/>
                  <a:pt x="56" y="234"/>
                  <a:pt x="56" y="234"/>
                </a:cubicBezTo>
                <a:cubicBezTo>
                  <a:pt x="57" y="234"/>
                  <a:pt x="57" y="234"/>
                  <a:pt x="57" y="234"/>
                </a:cubicBezTo>
                <a:lnTo>
                  <a:pt x="57" y="204"/>
                </a:lnTo>
                <a:close/>
                <a:moveTo>
                  <a:pt x="73" y="111"/>
                </a:moveTo>
                <a:cubicBezTo>
                  <a:pt x="58" y="111"/>
                  <a:pt x="58" y="111"/>
                  <a:pt x="58" y="111"/>
                </a:cubicBezTo>
                <a:cubicBezTo>
                  <a:pt x="58" y="141"/>
                  <a:pt x="58" y="141"/>
                  <a:pt x="58" y="141"/>
                </a:cubicBezTo>
                <a:cubicBezTo>
                  <a:pt x="73" y="141"/>
                  <a:pt x="73" y="141"/>
                  <a:pt x="73" y="141"/>
                </a:cubicBezTo>
                <a:lnTo>
                  <a:pt x="73" y="111"/>
                </a:lnTo>
                <a:close/>
                <a:moveTo>
                  <a:pt x="73" y="142"/>
                </a:moveTo>
                <a:cubicBezTo>
                  <a:pt x="58" y="142"/>
                  <a:pt x="58" y="142"/>
                  <a:pt x="58" y="142"/>
                </a:cubicBezTo>
                <a:cubicBezTo>
                  <a:pt x="58" y="172"/>
                  <a:pt x="58" y="172"/>
                  <a:pt x="58" y="172"/>
                </a:cubicBezTo>
                <a:cubicBezTo>
                  <a:pt x="73" y="172"/>
                  <a:pt x="73" y="172"/>
                  <a:pt x="73" y="172"/>
                </a:cubicBezTo>
                <a:lnTo>
                  <a:pt x="73" y="142"/>
                </a:lnTo>
                <a:close/>
                <a:moveTo>
                  <a:pt x="73" y="173"/>
                </a:moveTo>
                <a:cubicBezTo>
                  <a:pt x="58" y="173"/>
                  <a:pt x="58" y="173"/>
                  <a:pt x="58" y="173"/>
                </a:cubicBezTo>
                <a:cubicBezTo>
                  <a:pt x="58" y="203"/>
                  <a:pt x="58" y="203"/>
                  <a:pt x="58" y="203"/>
                </a:cubicBezTo>
                <a:cubicBezTo>
                  <a:pt x="73" y="203"/>
                  <a:pt x="73" y="203"/>
                  <a:pt x="73" y="203"/>
                </a:cubicBezTo>
                <a:lnTo>
                  <a:pt x="73" y="173"/>
                </a:lnTo>
                <a:close/>
                <a:moveTo>
                  <a:pt x="73" y="49"/>
                </a:moveTo>
                <a:cubicBezTo>
                  <a:pt x="58" y="49"/>
                  <a:pt x="58" y="49"/>
                  <a:pt x="58" y="49"/>
                </a:cubicBezTo>
                <a:cubicBezTo>
                  <a:pt x="58" y="80"/>
                  <a:pt x="58" y="80"/>
                  <a:pt x="58" y="80"/>
                </a:cubicBezTo>
                <a:cubicBezTo>
                  <a:pt x="73" y="80"/>
                  <a:pt x="73" y="80"/>
                  <a:pt x="73" y="80"/>
                </a:cubicBezTo>
                <a:lnTo>
                  <a:pt x="73" y="49"/>
                </a:lnTo>
                <a:close/>
                <a:moveTo>
                  <a:pt x="58" y="265"/>
                </a:moveTo>
                <a:cubicBezTo>
                  <a:pt x="73" y="265"/>
                  <a:pt x="73" y="265"/>
                  <a:pt x="73" y="265"/>
                </a:cubicBezTo>
                <a:cubicBezTo>
                  <a:pt x="73" y="235"/>
                  <a:pt x="73" y="235"/>
                  <a:pt x="73" y="235"/>
                </a:cubicBezTo>
                <a:cubicBezTo>
                  <a:pt x="58" y="235"/>
                  <a:pt x="58" y="235"/>
                  <a:pt x="58" y="235"/>
                </a:cubicBezTo>
                <a:lnTo>
                  <a:pt x="58" y="265"/>
                </a:lnTo>
                <a:close/>
                <a:moveTo>
                  <a:pt x="73" y="80"/>
                </a:moveTo>
                <a:cubicBezTo>
                  <a:pt x="58" y="80"/>
                  <a:pt x="58" y="80"/>
                  <a:pt x="58" y="80"/>
                </a:cubicBezTo>
                <a:cubicBezTo>
                  <a:pt x="58" y="111"/>
                  <a:pt x="58" y="111"/>
                  <a:pt x="58" y="111"/>
                </a:cubicBezTo>
                <a:cubicBezTo>
                  <a:pt x="73" y="111"/>
                  <a:pt x="73" y="111"/>
                  <a:pt x="73" y="111"/>
                </a:cubicBezTo>
                <a:lnTo>
                  <a:pt x="73" y="80"/>
                </a:lnTo>
                <a:close/>
              </a:path>
            </a:pathLst>
          </a:custGeom>
          <a:solidFill>
            <a:schemeClr val="accent6">
              <a:lumMod val="75000"/>
            </a:schemeClr>
          </a:solidFill>
          <a:ln>
            <a:noFill/>
          </a:ln>
          <a:extLst/>
        </p:spPr>
        <p:txBody>
          <a:bodyPr vert="horz" wrap="square" lIns="91440" tIns="45720" rIns="91440" bIns="45720" numCol="1" anchor="t" anchorCtr="0" compatLnSpc="1">
            <a:prstTxWarp prst="textNoShape">
              <a:avLst/>
            </a:prstTxWarp>
          </a:bodyPr>
          <a:lstStyle/>
          <a:p>
            <a:endParaRPr lang="zh-CN" altLang="en-US" dirty="0">
              <a:latin typeface="微软雅黑" panose="020B0503020204020204" pitchFamily="34" charset="-122"/>
              <a:ea typeface="微软雅黑" panose="020B0503020204020204" pitchFamily="34" charset="-122"/>
            </a:endParaRPr>
          </a:p>
        </p:txBody>
      </p:sp>
      <p:sp>
        <p:nvSpPr>
          <p:cNvPr id="28" name="文本框 24">
            <a:extLst>
              <a:ext uri="{FF2B5EF4-FFF2-40B4-BE49-F238E27FC236}">
                <a16:creationId xmlns:a16="http://schemas.microsoft.com/office/drawing/2014/main" id="{50097B74-D315-405D-AD52-41F731C45167}"/>
              </a:ext>
            </a:extLst>
          </p:cNvPr>
          <p:cNvSpPr txBox="1"/>
          <p:nvPr/>
        </p:nvSpPr>
        <p:spPr>
          <a:xfrm>
            <a:off x="3872591" y="5207978"/>
            <a:ext cx="733220" cy="400110"/>
          </a:xfrm>
          <a:prstGeom prst="rect">
            <a:avLst/>
          </a:prstGeom>
          <a:noFill/>
        </p:spPr>
        <p:txBody>
          <a:bodyPr wrap="square" rtlCol="0">
            <a:spAutoFit/>
          </a:bodyPr>
          <a:lstStyle/>
          <a:p>
            <a:r>
              <a:rPr kumimoji="1" lang="zh-CN" sz="2000" b="1">
                <a:latin typeface="微软雅黑" panose="020B0503020204020204" pitchFamily="34" charset="-122"/>
                <a:ea typeface="微软雅黑" panose="020B0503020204020204" pitchFamily="34" charset="-122"/>
                <a:cs typeface="Huawei Sans" charset="0"/>
              </a:rPr>
              <a:t>......</a:t>
            </a:r>
          </a:p>
        </p:txBody>
      </p:sp>
      <p:sp>
        <p:nvSpPr>
          <p:cNvPr id="29" name="Freeform 12">
            <a:extLst>
              <a:ext uri="{FF2B5EF4-FFF2-40B4-BE49-F238E27FC236}">
                <a16:creationId xmlns:a16="http://schemas.microsoft.com/office/drawing/2014/main" id="{24B14A7B-6B91-4820-9045-05FE3CC2AC76}"/>
              </a:ext>
            </a:extLst>
          </p:cNvPr>
          <p:cNvSpPr>
            <a:spLocks noChangeAspect="1" noEditPoints="1"/>
          </p:cNvSpPr>
          <p:nvPr/>
        </p:nvSpPr>
        <p:spPr bwMode="auto">
          <a:xfrm>
            <a:off x="2992402" y="5063849"/>
            <a:ext cx="544035" cy="919796"/>
          </a:xfrm>
          <a:custGeom>
            <a:avLst/>
            <a:gdLst>
              <a:gd name="T0" fmla="*/ 113 w 162"/>
              <a:gd name="T1" fmla="*/ 135 h 314"/>
              <a:gd name="T2" fmla="*/ 90 w 162"/>
              <a:gd name="T3" fmla="*/ 234 h 314"/>
              <a:gd name="T4" fmla="*/ 105 w 162"/>
              <a:gd name="T5" fmla="*/ 203 h 314"/>
              <a:gd name="T6" fmla="*/ 121 w 162"/>
              <a:gd name="T7" fmla="*/ 49 h 314"/>
              <a:gd name="T8" fmla="*/ 121 w 162"/>
              <a:gd name="T9" fmla="*/ 141 h 314"/>
              <a:gd name="T10" fmla="*/ 107 w 162"/>
              <a:gd name="T11" fmla="*/ 234 h 314"/>
              <a:gd name="T12" fmla="*/ 105 w 162"/>
              <a:gd name="T13" fmla="*/ 142 h 314"/>
              <a:gd name="T14" fmla="*/ 89 w 162"/>
              <a:gd name="T15" fmla="*/ 141 h 314"/>
              <a:gd name="T16" fmla="*/ 81 w 162"/>
              <a:gd name="T17" fmla="*/ 166 h 314"/>
              <a:gd name="T18" fmla="*/ 88 w 162"/>
              <a:gd name="T19" fmla="*/ 204 h 314"/>
              <a:gd name="T20" fmla="*/ 90 w 162"/>
              <a:gd name="T21" fmla="*/ 265 h 314"/>
              <a:gd name="T22" fmla="*/ 90 w 162"/>
              <a:gd name="T23" fmla="*/ 172 h 314"/>
              <a:gd name="T24" fmla="*/ 75 w 162"/>
              <a:gd name="T25" fmla="*/ 265 h 314"/>
              <a:gd name="T26" fmla="*/ 90 w 162"/>
              <a:gd name="T27" fmla="*/ 141 h 314"/>
              <a:gd name="T28" fmla="*/ 145 w 162"/>
              <a:gd name="T29" fmla="*/ 87 h 314"/>
              <a:gd name="T30" fmla="*/ 113 w 162"/>
              <a:gd name="T31" fmla="*/ 25 h 314"/>
              <a:gd name="T32" fmla="*/ 139 w 162"/>
              <a:gd name="T33" fmla="*/ 49 h 314"/>
              <a:gd name="T34" fmla="*/ 120 w 162"/>
              <a:gd name="T35" fmla="*/ 19 h 314"/>
              <a:gd name="T36" fmla="*/ 139 w 162"/>
              <a:gd name="T37" fmla="*/ 49 h 314"/>
              <a:gd name="T38" fmla="*/ 81 w 162"/>
              <a:gd name="T39" fmla="*/ 104 h 314"/>
              <a:gd name="T40" fmla="*/ 138 w 162"/>
              <a:gd name="T41" fmla="*/ 234 h 314"/>
              <a:gd name="T42" fmla="*/ 138 w 162"/>
              <a:gd name="T43" fmla="*/ 235 h 314"/>
              <a:gd name="T44" fmla="*/ 137 w 162"/>
              <a:gd name="T45" fmla="*/ 111 h 314"/>
              <a:gd name="T46" fmla="*/ 120 w 162"/>
              <a:gd name="T47" fmla="*/ 173 h 314"/>
              <a:gd name="T48" fmla="*/ 120 w 162"/>
              <a:gd name="T49" fmla="*/ 204 h 314"/>
              <a:gd name="T50" fmla="*/ 113 w 162"/>
              <a:gd name="T51" fmla="*/ 241 h 314"/>
              <a:gd name="T52" fmla="*/ 105 w 162"/>
              <a:gd name="T53" fmla="*/ 15 h 314"/>
              <a:gd name="T54" fmla="*/ 90 w 162"/>
              <a:gd name="T55" fmla="*/ 15 h 314"/>
              <a:gd name="T56" fmla="*/ 90 w 162"/>
              <a:gd name="T57" fmla="*/ 49 h 314"/>
              <a:gd name="T58" fmla="*/ 137 w 162"/>
              <a:gd name="T59" fmla="*/ 204 h 314"/>
              <a:gd name="T60" fmla="*/ 25 w 162"/>
              <a:gd name="T61" fmla="*/ 111 h 314"/>
              <a:gd name="T62" fmla="*/ 25 w 162"/>
              <a:gd name="T63" fmla="*/ 173 h 314"/>
              <a:gd name="T64" fmla="*/ 17 w 162"/>
              <a:gd name="T65" fmla="*/ 56 h 314"/>
              <a:gd name="T66" fmla="*/ 105 w 162"/>
              <a:gd name="T67" fmla="*/ 296 h 314"/>
              <a:gd name="T68" fmla="*/ 49 w 162"/>
              <a:gd name="T69" fmla="*/ 148 h 314"/>
              <a:gd name="T70" fmla="*/ 43 w 162"/>
              <a:gd name="T71" fmla="*/ 203 h 314"/>
              <a:gd name="T72" fmla="*/ 25 w 162"/>
              <a:gd name="T73" fmla="*/ 204 h 314"/>
              <a:gd name="T74" fmla="*/ 25 w 162"/>
              <a:gd name="T75" fmla="*/ 265 h 314"/>
              <a:gd name="T76" fmla="*/ 57 w 162"/>
              <a:gd name="T77" fmla="*/ 296 h 314"/>
              <a:gd name="T78" fmla="*/ 81 w 162"/>
              <a:gd name="T79" fmla="*/ 272 h 314"/>
              <a:gd name="T80" fmla="*/ 25 w 162"/>
              <a:gd name="T81" fmla="*/ 111 h 314"/>
              <a:gd name="T82" fmla="*/ 41 w 162"/>
              <a:gd name="T83" fmla="*/ 235 h 314"/>
              <a:gd name="T84" fmla="*/ 9 w 162"/>
              <a:gd name="T85" fmla="*/ 10 h 314"/>
              <a:gd name="T86" fmla="*/ 24 w 162"/>
              <a:gd name="T87" fmla="*/ 173 h 314"/>
              <a:gd name="T88" fmla="*/ 25 w 162"/>
              <a:gd name="T89" fmla="*/ 172 h 314"/>
              <a:gd name="T90" fmla="*/ 43 w 162"/>
              <a:gd name="T91" fmla="*/ 296 h 314"/>
              <a:gd name="T92" fmla="*/ 24 w 162"/>
              <a:gd name="T93" fmla="*/ 265 h 314"/>
              <a:gd name="T94" fmla="*/ 49 w 162"/>
              <a:gd name="T95" fmla="*/ 210 h 314"/>
              <a:gd name="T96" fmla="*/ 58 w 162"/>
              <a:gd name="T97" fmla="*/ 19 h 314"/>
              <a:gd name="T98" fmla="*/ 25 w 162"/>
              <a:gd name="T99" fmla="*/ 19 h 314"/>
              <a:gd name="T100" fmla="*/ 41 w 162"/>
              <a:gd name="T101" fmla="*/ 19 h 314"/>
              <a:gd name="T102" fmla="*/ 25 w 162"/>
              <a:gd name="T103" fmla="*/ 19 h 314"/>
              <a:gd name="T104" fmla="*/ 81 w 162"/>
              <a:gd name="T105" fmla="*/ 272 h 314"/>
              <a:gd name="T106" fmla="*/ 122 w 162"/>
              <a:gd name="T107" fmla="*/ 265 h 314"/>
              <a:gd name="T108" fmla="*/ 145 w 162"/>
              <a:gd name="T109" fmla="*/ 272 h 314"/>
              <a:gd name="T110" fmla="*/ 121 w 162"/>
              <a:gd name="T111" fmla="*/ 296 h 314"/>
              <a:gd name="T112" fmla="*/ 58 w 162"/>
              <a:gd name="T113" fmla="*/ 204 h 314"/>
              <a:gd name="T114" fmla="*/ 56 w 162"/>
              <a:gd name="T115" fmla="*/ 142 h 314"/>
              <a:gd name="T116" fmla="*/ 57 w 162"/>
              <a:gd name="T117" fmla="*/ 173 h 314"/>
              <a:gd name="T118" fmla="*/ 57 w 162"/>
              <a:gd name="T119" fmla="*/ 235 h 314"/>
              <a:gd name="T120" fmla="*/ 49 w 162"/>
              <a:gd name="T121" fmla="*/ 210 h 314"/>
              <a:gd name="T122" fmla="*/ 58 w 162"/>
              <a:gd name="T123" fmla="*/ 172 h 314"/>
              <a:gd name="T124" fmla="*/ 73 w 162"/>
              <a:gd name="T125" fmla="*/ 49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2" h="314">
                <a:moveTo>
                  <a:pt x="107" y="80"/>
                </a:moveTo>
                <a:cubicBezTo>
                  <a:pt x="105" y="80"/>
                  <a:pt x="105" y="80"/>
                  <a:pt x="105" y="80"/>
                </a:cubicBezTo>
                <a:cubicBezTo>
                  <a:pt x="105" y="111"/>
                  <a:pt x="105" y="111"/>
                  <a:pt x="105" y="111"/>
                </a:cubicBezTo>
                <a:cubicBezTo>
                  <a:pt x="107" y="111"/>
                  <a:pt x="107" y="111"/>
                  <a:pt x="107" y="111"/>
                </a:cubicBezTo>
                <a:cubicBezTo>
                  <a:pt x="113" y="104"/>
                  <a:pt x="113" y="104"/>
                  <a:pt x="113" y="104"/>
                </a:cubicBezTo>
                <a:cubicBezTo>
                  <a:pt x="113" y="87"/>
                  <a:pt x="113" y="87"/>
                  <a:pt x="113" y="87"/>
                </a:cubicBezTo>
                <a:lnTo>
                  <a:pt x="107" y="80"/>
                </a:lnTo>
                <a:close/>
                <a:moveTo>
                  <a:pt x="107" y="111"/>
                </a:moveTo>
                <a:cubicBezTo>
                  <a:pt x="105" y="111"/>
                  <a:pt x="105" y="111"/>
                  <a:pt x="105" y="111"/>
                </a:cubicBezTo>
                <a:cubicBezTo>
                  <a:pt x="105" y="141"/>
                  <a:pt x="105" y="141"/>
                  <a:pt x="105" y="141"/>
                </a:cubicBezTo>
                <a:cubicBezTo>
                  <a:pt x="107" y="141"/>
                  <a:pt x="107" y="141"/>
                  <a:pt x="107" y="141"/>
                </a:cubicBezTo>
                <a:cubicBezTo>
                  <a:pt x="113" y="135"/>
                  <a:pt x="113" y="135"/>
                  <a:pt x="113" y="135"/>
                </a:cubicBezTo>
                <a:cubicBezTo>
                  <a:pt x="113" y="117"/>
                  <a:pt x="113" y="117"/>
                  <a:pt x="113" y="117"/>
                </a:cubicBezTo>
                <a:lnTo>
                  <a:pt x="107" y="111"/>
                </a:lnTo>
                <a:close/>
                <a:moveTo>
                  <a:pt x="73" y="173"/>
                </a:moveTo>
                <a:cubicBezTo>
                  <a:pt x="73" y="203"/>
                  <a:pt x="73" y="203"/>
                  <a:pt x="73" y="203"/>
                </a:cubicBezTo>
                <a:cubicBezTo>
                  <a:pt x="75" y="203"/>
                  <a:pt x="75" y="203"/>
                  <a:pt x="75" y="203"/>
                </a:cubicBezTo>
                <a:cubicBezTo>
                  <a:pt x="81" y="197"/>
                  <a:pt x="81" y="197"/>
                  <a:pt x="81" y="197"/>
                </a:cubicBezTo>
                <a:cubicBezTo>
                  <a:pt x="81" y="179"/>
                  <a:pt x="81" y="179"/>
                  <a:pt x="81" y="179"/>
                </a:cubicBezTo>
                <a:cubicBezTo>
                  <a:pt x="75" y="173"/>
                  <a:pt x="75" y="173"/>
                  <a:pt x="75" y="173"/>
                </a:cubicBezTo>
                <a:lnTo>
                  <a:pt x="73" y="173"/>
                </a:lnTo>
                <a:close/>
                <a:moveTo>
                  <a:pt x="105" y="204"/>
                </a:moveTo>
                <a:cubicBezTo>
                  <a:pt x="90" y="204"/>
                  <a:pt x="90" y="204"/>
                  <a:pt x="90" y="204"/>
                </a:cubicBezTo>
                <a:cubicBezTo>
                  <a:pt x="90" y="234"/>
                  <a:pt x="90" y="234"/>
                  <a:pt x="90" y="234"/>
                </a:cubicBezTo>
                <a:cubicBezTo>
                  <a:pt x="105" y="234"/>
                  <a:pt x="105" y="234"/>
                  <a:pt x="105" y="234"/>
                </a:cubicBezTo>
                <a:lnTo>
                  <a:pt x="105" y="204"/>
                </a:lnTo>
                <a:close/>
                <a:moveTo>
                  <a:pt x="107" y="49"/>
                </a:moveTo>
                <a:cubicBezTo>
                  <a:pt x="105" y="49"/>
                  <a:pt x="105" y="49"/>
                  <a:pt x="105" y="49"/>
                </a:cubicBezTo>
                <a:cubicBezTo>
                  <a:pt x="105" y="80"/>
                  <a:pt x="105" y="80"/>
                  <a:pt x="105" y="80"/>
                </a:cubicBezTo>
                <a:cubicBezTo>
                  <a:pt x="107" y="80"/>
                  <a:pt x="107" y="80"/>
                  <a:pt x="107" y="80"/>
                </a:cubicBezTo>
                <a:cubicBezTo>
                  <a:pt x="113" y="73"/>
                  <a:pt x="113" y="73"/>
                  <a:pt x="113" y="73"/>
                </a:cubicBezTo>
                <a:cubicBezTo>
                  <a:pt x="113" y="56"/>
                  <a:pt x="113" y="56"/>
                  <a:pt x="113" y="56"/>
                </a:cubicBezTo>
                <a:lnTo>
                  <a:pt x="107" y="49"/>
                </a:lnTo>
                <a:close/>
                <a:moveTo>
                  <a:pt x="107" y="173"/>
                </a:moveTo>
                <a:cubicBezTo>
                  <a:pt x="105" y="173"/>
                  <a:pt x="105" y="173"/>
                  <a:pt x="105" y="173"/>
                </a:cubicBezTo>
                <a:cubicBezTo>
                  <a:pt x="105" y="203"/>
                  <a:pt x="105" y="203"/>
                  <a:pt x="105" y="203"/>
                </a:cubicBezTo>
                <a:cubicBezTo>
                  <a:pt x="107" y="203"/>
                  <a:pt x="107" y="203"/>
                  <a:pt x="107" y="203"/>
                </a:cubicBezTo>
                <a:cubicBezTo>
                  <a:pt x="113" y="197"/>
                  <a:pt x="113" y="197"/>
                  <a:pt x="113" y="197"/>
                </a:cubicBezTo>
                <a:cubicBezTo>
                  <a:pt x="113" y="179"/>
                  <a:pt x="113" y="179"/>
                  <a:pt x="113" y="179"/>
                </a:cubicBezTo>
                <a:lnTo>
                  <a:pt x="107" y="173"/>
                </a:lnTo>
                <a:close/>
                <a:moveTo>
                  <a:pt x="121" y="80"/>
                </a:moveTo>
                <a:cubicBezTo>
                  <a:pt x="120" y="80"/>
                  <a:pt x="120" y="80"/>
                  <a:pt x="120" y="80"/>
                </a:cubicBezTo>
                <a:cubicBezTo>
                  <a:pt x="113" y="87"/>
                  <a:pt x="113" y="87"/>
                  <a:pt x="113" y="87"/>
                </a:cubicBezTo>
                <a:cubicBezTo>
                  <a:pt x="113" y="104"/>
                  <a:pt x="113" y="104"/>
                  <a:pt x="113" y="104"/>
                </a:cubicBezTo>
                <a:cubicBezTo>
                  <a:pt x="120" y="111"/>
                  <a:pt x="120" y="111"/>
                  <a:pt x="120" y="111"/>
                </a:cubicBezTo>
                <a:cubicBezTo>
                  <a:pt x="121" y="111"/>
                  <a:pt x="121" y="111"/>
                  <a:pt x="121" y="111"/>
                </a:cubicBezTo>
                <a:lnTo>
                  <a:pt x="121" y="80"/>
                </a:lnTo>
                <a:close/>
                <a:moveTo>
                  <a:pt x="121" y="49"/>
                </a:moveTo>
                <a:cubicBezTo>
                  <a:pt x="120" y="49"/>
                  <a:pt x="120" y="49"/>
                  <a:pt x="120" y="49"/>
                </a:cubicBezTo>
                <a:cubicBezTo>
                  <a:pt x="113" y="56"/>
                  <a:pt x="113" y="56"/>
                  <a:pt x="113" y="56"/>
                </a:cubicBezTo>
                <a:cubicBezTo>
                  <a:pt x="113" y="73"/>
                  <a:pt x="113" y="73"/>
                  <a:pt x="113" y="73"/>
                </a:cubicBezTo>
                <a:cubicBezTo>
                  <a:pt x="120" y="80"/>
                  <a:pt x="120" y="80"/>
                  <a:pt x="120" y="80"/>
                </a:cubicBezTo>
                <a:cubicBezTo>
                  <a:pt x="121" y="80"/>
                  <a:pt x="121" y="80"/>
                  <a:pt x="121" y="80"/>
                </a:cubicBezTo>
                <a:lnTo>
                  <a:pt x="121" y="49"/>
                </a:lnTo>
                <a:close/>
                <a:moveTo>
                  <a:pt x="121" y="111"/>
                </a:moveTo>
                <a:cubicBezTo>
                  <a:pt x="120" y="111"/>
                  <a:pt x="120" y="111"/>
                  <a:pt x="120" y="111"/>
                </a:cubicBezTo>
                <a:cubicBezTo>
                  <a:pt x="113" y="117"/>
                  <a:pt x="113" y="117"/>
                  <a:pt x="113" y="117"/>
                </a:cubicBezTo>
                <a:cubicBezTo>
                  <a:pt x="113" y="135"/>
                  <a:pt x="113" y="135"/>
                  <a:pt x="113" y="135"/>
                </a:cubicBezTo>
                <a:cubicBezTo>
                  <a:pt x="120" y="141"/>
                  <a:pt x="120" y="141"/>
                  <a:pt x="120" y="141"/>
                </a:cubicBezTo>
                <a:cubicBezTo>
                  <a:pt x="121" y="141"/>
                  <a:pt x="121" y="141"/>
                  <a:pt x="121" y="141"/>
                </a:cubicBezTo>
                <a:lnTo>
                  <a:pt x="121" y="111"/>
                </a:lnTo>
                <a:close/>
                <a:moveTo>
                  <a:pt x="121" y="142"/>
                </a:moveTo>
                <a:cubicBezTo>
                  <a:pt x="120" y="142"/>
                  <a:pt x="120" y="142"/>
                  <a:pt x="120" y="142"/>
                </a:cubicBezTo>
                <a:cubicBezTo>
                  <a:pt x="113" y="148"/>
                  <a:pt x="113" y="148"/>
                  <a:pt x="113" y="148"/>
                </a:cubicBezTo>
                <a:cubicBezTo>
                  <a:pt x="113" y="166"/>
                  <a:pt x="113" y="166"/>
                  <a:pt x="113" y="166"/>
                </a:cubicBezTo>
                <a:cubicBezTo>
                  <a:pt x="120" y="172"/>
                  <a:pt x="120" y="172"/>
                  <a:pt x="120" y="172"/>
                </a:cubicBezTo>
                <a:cubicBezTo>
                  <a:pt x="121" y="172"/>
                  <a:pt x="121" y="172"/>
                  <a:pt x="121" y="172"/>
                </a:cubicBezTo>
                <a:lnTo>
                  <a:pt x="121" y="142"/>
                </a:lnTo>
                <a:close/>
                <a:moveTo>
                  <a:pt x="107" y="204"/>
                </a:moveTo>
                <a:cubicBezTo>
                  <a:pt x="105" y="204"/>
                  <a:pt x="105" y="204"/>
                  <a:pt x="105" y="204"/>
                </a:cubicBezTo>
                <a:cubicBezTo>
                  <a:pt x="105" y="234"/>
                  <a:pt x="105" y="234"/>
                  <a:pt x="105" y="234"/>
                </a:cubicBezTo>
                <a:cubicBezTo>
                  <a:pt x="107" y="234"/>
                  <a:pt x="107" y="234"/>
                  <a:pt x="107" y="234"/>
                </a:cubicBezTo>
                <a:cubicBezTo>
                  <a:pt x="113" y="228"/>
                  <a:pt x="113" y="228"/>
                  <a:pt x="113" y="228"/>
                </a:cubicBezTo>
                <a:cubicBezTo>
                  <a:pt x="113" y="210"/>
                  <a:pt x="113" y="210"/>
                  <a:pt x="113" y="210"/>
                </a:cubicBezTo>
                <a:lnTo>
                  <a:pt x="107" y="204"/>
                </a:lnTo>
                <a:close/>
                <a:moveTo>
                  <a:pt x="105" y="235"/>
                </a:moveTo>
                <a:cubicBezTo>
                  <a:pt x="105" y="265"/>
                  <a:pt x="105" y="265"/>
                  <a:pt x="105" y="265"/>
                </a:cubicBezTo>
                <a:cubicBezTo>
                  <a:pt x="107" y="265"/>
                  <a:pt x="107" y="265"/>
                  <a:pt x="107" y="265"/>
                </a:cubicBezTo>
                <a:cubicBezTo>
                  <a:pt x="113" y="258"/>
                  <a:pt x="113" y="258"/>
                  <a:pt x="113" y="258"/>
                </a:cubicBezTo>
                <a:cubicBezTo>
                  <a:pt x="113" y="241"/>
                  <a:pt x="113" y="241"/>
                  <a:pt x="113" y="241"/>
                </a:cubicBezTo>
                <a:cubicBezTo>
                  <a:pt x="107" y="235"/>
                  <a:pt x="107" y="235"/>
                  <a:pt x="107" y="235"/>
                </a:cubicBezTo>
                <a:lnTo>
                  <a:pt x="105" y="235"/>
                </a:lnTo>
                <a:close/>
                <a:moveTo>
                  <a:pt x="107" y="142"/>
                </a:moveTo>
                <a:cubicBezTo>
                  <a:pt x="105" y="142"/>
                  <a:pt x="105" y="142"/>
                  <a:pt x="105" y="142"/>
                </a:cubicBezTo>
                <a:cubicBezTo>
                  <a:pt x="105" y="172"/>
                  <a:pt x="105" y="172"/>
                  <a:pt x="105" y="172"/>
                </a:cubicBezTo>
                <a:cubicBezTo>
                  <a:pt x="107" y="172"/>
                  <a:pt x="107" y="172"/>
                  <a:pt x="107" y="172"/>
                </a:cubicBezTo>
                <a:cubicBezTo>
                  <a:pt x="113" y="166"/>
                  <a:pt x="113" y="166"/>
                  <a:pt x="113" y="166"/>
                </a:cubicBezTo>
                <a:cubicBezTo>
                  <a:pt x="113" y="148"/>
                  <a:pt x="113" y="148"/>
                  <a:pt x="113" y="148"/>
                </a:cubicBezTo>
                <a:lnTo>
                  <a:pt x="107" y="142"/>
                </a:lnTo>
                <a:close/>
                <a:moveTo>
                  <a:pt x="89" y="141"/>
                </a:moveTo>
                <a:cubicBezTo>
                  <a:pt x="89" y="111"/>
                  <a:pt x="89" y="111"/>
                  <a:pt x="89" y="111"/>
                </a:cubicBezTo>
                <a:cubicBezTo>
                  <a:pt x="88" y="111"/>
                  <a:pt x="88" y="111"/>
                  <a:pt x="88" y="111"/>
                </a:cubicBezTo>
                <a:cubicBezTo>
                  <a:pt x="81" y="117"/>
                  <a:pt x="81" y="117"/>
                  <a:pt x="81" y="117"/>
                </a:cubicBezTo>
                <a:cubicBezTo>
                  <a:pt x="81" y="135"/>
                  <a:pt x="81" y="135"/>
                  <a:pt x="81" y="135"/>
                </a:cubicBezTo>
                <a:cubicBezTo>
                  <a:pt x="88" y="141"/>
                  <a:pt x="88" y="141"/>
                  <a:pt x="88" y="141"/>
                </a:cubicBezTo>
                <a:lnTo>
                  <a:pt x="89" y="141"/>
                </a:lnTo>
                <a:close/>
                <a:moveTo>
                  <a:pt x="89" y="111"/>
                </a:moveTo>
                <a:cubicBezTo>
                  <a:pt x="89" y="80"/>
                  <a:pt x="89" y="80"/>
                  <a:pt x="89" y="80"/>
                </a:cubicBezTo>
                <a:cubicBezTo>
                  <a:pt x="88" y="80"/>
                  <a:pt x="88" y="80"/>
                  <a:pt x="88" y="80"/>
                </a:cubicBezTo>
                <a:cubicBezTo>
                  <a:pt x="81" y="87"/>
                  <a:pt x="81" y="87"/>
                  <a:pt x="81" y="87"/>
                </a:cubicBezTo>
                <a:cubicBezTo>
                  <a:pt x="81" y="104"/>
                  <a:pt x="81" y="104"/>
                  <a:pt x="81" y="104"/>
                </a:cubicBezTo>
                <a:cubicBezTo>
                  <a:pt x="88" y="111"/>
                  <a:pt x="88" y="111"/>
                  <a:pt x="88" y="111"/>
                </a:cubicBezTo>
                <a:lnTo>
                  <a:pt x="89" y="111"/>
                </a:lnTo>
                <a:close/>
                <a:moveTo>
                  <a:pt x="89" y="172"/>
                </a:moveTo>
                <a:cubicBezTo>
                  <a:pt x="89" y="142"/>
                  <a:pt x="89" y="142"/>
                  <a:pt x="89" y="142"/>
                </a:cubicBezTo>
                <a:cubicBezTo>
                  <a:pt x="88" y="142"/>
                  <a:pt x="88" y="142"/>
                  <a:pt x="88" y="142"/>
                </a:cubicBezTo>
                <a:cubicBezTo>
                  <a:pt x="81" y="148"/>
                  <a:pt x="81" y="148"/>
                  <a:pt x="81" y="148"/>
                </a:cubicBezTo>
                <a:cubicBezTo>
                  <a:pt x="81" y="166"/>
                  <a:pt x="81" y="166"/>
                  <a:pt x="81" y="166"/>
                </a:cubicBezTo>
                <a:cubicBezTo>
                  <a:pt x="88" y="172"/>
                  <a:pt x="88" y="172"/>
                  <a:pt x="88" y="172"/>
                </a:cubicBezTo>
                <a:lnTo>
                  <a:pt x="89" y="172"/>
                </a:lnTo>
                <a:close/>
                <a:moveTo>
                  <a:pt x="73" y="204"/>
                </a:moveTo>
                <a:cubicBezTo>
                  <a:pt x="73" y="234"/>
                  <a:pt x="73" y="234"/>
                  <a:pt x="73" y="234"/>
                </a:cubicBezTo>
                <a:cubicBezTo>
                  <a:pt x="75" y="234"/>
                  <a:pt x="75" y="234"/>
                  <a:pt x="75" y="234"/>
                </a:cubicBezTo>
                <a:cubicBezTo>
                  <a:pt x="81" y="228"/>
                  <a:pt x="81" y="228"/>
                  <a:pt x="81" y="228"/>
                </a:cubicBezTo>
                <a:cubicBezTo>
                  <a:pt x="81" y="210"/>
                  <a:pt x="81" y="210"/>
                  <a:pt x="81" y="210"/>
                </a:cubicBezTo>
                <a:cubicBezTo>
                  <a:pt x="75" y="204"/>
                  <a:pt x="75" y="204"/>
                  <a:pt x="75" y="204"/>
                </a:cubicBezTo>
                <a:lnTo>
                  <a:pt x="73" y="204"/>
                </a:lnTo>
                <a:close/>
                <a:moveTo>
                  <a:pt x="89" y="234"/>
                </a:moveTo>
                <a:cubicBezTo>
                  <a:pt x="89" y="204"/>
                  <a:pt x="89" y="204"/>
                  <a:pt x="89" y="204"/>
                </a:cubicBezTo>
                <a:cubicBezTo>
                  <a:pt x="88" y="204"/>
                  <a:pt x="88" y="204"/>
                  <a:pt x="88" y="204"/>
                </a:cubicBezTo>
                <a:cubicBezTo>
                  <a:pt x="81" y="210"/>
                  <a:pt x="81" y="210"/>
                  <a:pt x="81" y="210"/>
                </a:cubicBezTo>
                <a:cubicBezTo>
                  <a:pt x="81" y="228"/>
                  <a:pt x="81" y="228"/>
                  <a:pt x="81" y="228"/>
                </a:cubicBezTo>
                <a:cubicBezTo>
                  <a:pt x="88" y="234"/>
                  <a:pt x="88" y="234"/>
                  <a:pt x="88" y="234"/>
                </a:cubicBezTo>
                <a:lnTo>
                  <a:pt x="89" y="234"/>
                </a:lnTo>
                <a:close/>
                <a:moveTo>
                  <a:pt x="89" y="203"/>
                </a:moveTo>
                <a:cubicBezTo>
                  <a:pt x="89" y="173"/>
                  <a:pt x="89" y="173"/>
                  <a:pt x="89" y="173"/>
                </a:cubicBezTo>
                <a:cubicBezTo>
                  <a:pt x="88" y="173"/>
                  <a:pt x="88" y="173"/>
                  <a:pt x="88" y="173"/>
                </a:cubicBezTo>
                <a:cubicBezTo>
                  <a:pt x="81" y="179"/>
                  <a:pt x="81" y="179"/>
                  <a:pt x="81" y="179"/>
                </a:cubicBezTo>
                <a:cubicBezTo>
                  <a:pt x="81" y="197"/>
                  <a:pt x="81" y="197"/>
                  <a:pt x="81" y="197"/>
                </a:cubicBezTo>
                <a:cubicBezTo>
                  <a:pt x="88" y="203"/>
                  <a:pt x="88" y="203"/>
                  <a:pt x="88" y="203"/>
                </a:cubicBezTo>
                <a:lnTo>
                  <a:pt x="89" y="203"/>
                </a:lnTo>
                <a:close/>
                <a:moveTo>
                  <a:pt x="90" y="265"/>
                </a:moveTo>
                <a:cubicBezTo>
                  <a:pt x="105" y="265"/>
                  <a:pt x="105" y="265"/>
                  <a:pt x="105" y="265"/>
                </a:cubicBezTo>
                <a:cubicBezTo>
                  <a:pt x="105" y="235"/>
                  <a:pt x="105" y="235"/>
                  <a:pt x="105" y="235"/>
                </a:cubicBezTo>
                <a:cubicBezTo>
                  <a:pt x="90" y="235"/>
                  <a:pt x="90" y="235"/>
                  <a:pt x="90" y="235"/>
                </a:cubicBezTo>
                <a:lnTo>
                  <a:pt x="90" y="265"/>
                </a:lnTo>
                <a:close/>
                <a:moveTo>
                  <a:pt x="105" y="173"/>
                </a:moveTo>
                <a:cubicBezTo>
                  <a:pt x="90" y="173"/>
                  <a:pt x="90" y="173"/>
                  <a:pt x="90" y="173"/>
                </a:cubicBezTo>
                <a:cubicBezTo>
                  <a:pt x="90" y="203"/>
                  <a:pt x="90" y="203"/>
                  <a:pt x="90" y="203"/>
                </a:cubicBezTo>
                <a:cubicBezTo>
                  <a:pt x="105" y="203"/>
                  <a:pt x="105" y="203"/>
                  <a:pt x="105" y="203"/>
                </a:cubicBezTo>
                <a:lnTo>
                  <a:pt x="105" y="173"/>
                </a:lnTo>
                <a:close/>
                <a:moveTo>
                  <a:pt x="105" y="142"/>
                </a:moveTo>
                <a:cubicBezTo>
                  <a:pt x="90" y="142"/>
                  <a:pt x="90" y="142"/>
                  <a:pt x="90" y="142"/>
                </a:cubicBezTo>
                <a:cubicBezTo>
                  <a:pt x="90" y="172"/>
                  <a:pt x="90" y="172"/>
                  <a:pt x="90" y="172"/>
                </a:cubicBezTo>
                <a:cubicBezTo>
                  <a:pt x="105" y="172"/>
                  <a:pt x="105" y="172"/>
                  <a:pt x="105" y="172"/>
                </a:cubicBezTo>
                <a:lnTo>
                  <a:pt x="105" y="142"/>
                </a:lnTo>
                <a:close/>
                <a:moveTo>
                  <a:pt x="89" y="80"/>
                </a:moveTo>
                <a:cubicBezTo>
                  <a:pt x="89" y="49"/>
                  <a:pt x="89" y="49"/>
                  <a:pt x="89" y="49"/>
                </a:cubicBezTo>
                <a:cubicBezTo>
                  <a:pt x="88" y="49"/>
                  <a:pt x="88" y="49"/>
                  <a:pt x="88" y="49"/>
                </a:cubicBezTo>
                <a:cubicBezTo>
                  <a:pt x="81" y="56"/>
                  <a:pt x="81" y="56"/>
                  <a:pt x="81" y="56"/>
                </a:cubicBezTo>
                <a:cubicBezTo>
                  <a:pt x="81" y="73"/>
                  <a:pt x="81" y="73"/>
                  <a:pt x="81" y="73"/>
                </a:cubicBezTo>
                <a:cubicBezTo>
                  <a:pt x="88" y="80"/>
                  <a:pt x="88" y="80"/>
                  <a:pt x="88" y="80"/>
                </a:cubicBezTo>
                <a:lnTo>
                  <a:pt x="89" y="80"/>
                </a:lnTo>
                <a:close/>
                <a:moveTo>
                  <a:pt x="73" y="235"/>
                </a:moveTo>
                <a:cubicBezTo>
                  <a:pt x="73" y="265"/>
                  <a:pt x="73" y="265"/>
                  <a:pt x="73" y="265"/>
                </a:cubicBezTo>
                <a:cubicBezTo>
                  <a:pt x="75" y="265"/>
                  <a:pt x="75" y="265"/>
                  <a:pt x="75" y="265"/>
                </a:cubicBezTo>
                <a:cubicBezTo>
                  <a:pt x="81" y="258"/>
                  <a:pt x="81" y="258"/>
                  <a:pt x="81" y="258"/>
                </a:cubicBezTo>
                <a:cubicBezTo>
                  <a:pt x="81" y="241"/>
                  <a:pt x="81" y="241"/>
                  <a:pt x="81" y="241"/>
                </a:cubicBezTo>
                <a:cubicBezTo>
                  <a:pt x="75" y="235"/>
                  <a:pt x="75" y="235"/>
                  <a:pt x="75" y="235"/>
                </a:cubicBezTo>
                <a:lnTo>
                  <a:pt x="73" y="235"/>
                </a:lnTo>
                <a:close/>
                <a:moveTo>
                  <a:pt x="105" y="80"/>
                </a:moveTo>
                <a:cubicBezTo>
                  <a:pt x="90" y="80"/>
                  <a:pt x="90" y="80"/>
                  <a:pt x="90" y="80"/>
                </a:cubicBezTo>
                <a:cubicBezTo>
                  <a:pt x="90" y="111"/>
                  <a:pt x="90" y="111"/>
                  <a:pt x="90" y="111"/>
                </a:cubicBezTo>
                <a:cubicBezTo>
                  <a:pt x="105" y="111"/>
                  <a:pt x="105" y="111"/>
                  <a:pt x="105" y="111"/>
                </a:cubicBezTo>
                <a:lnTo>
                  <a:pt x="105" y="80"/>
                </a:lnTo>
                <a:close/>
                <a:moveTo>
                  <a:pt x="105" y="111"/>
                </a:moveTo>
                <a:cubicBezTo>
                  <a:pt x="90" y="111"/>
                  <a:pt x="90" y="111"/>
                  <a:pt x="90" y="111"/>
                </a:cubicBezTo>
                <a:cubicBezTo>
                  <a:pt x="90" y="141"/>
                  <a:pt x="90" y="141"/>
                  <a:pt x="90" y="141"/>
                </a:cubicBezTo>
                <a:cubicBezTo>
                  <a:pt x="105" y="141"/>
                  <a:pt x="105" y="141"/>
                  <a:pt x="105" y="141"/>
                </a:cubicBezTo>
                <a:lnTo>
                  <a:pt x="105" y="111"/>
                </a:lnTo>
                <a:close/>
                <a:moveTo>
                  <a:pt x="122" y="265"/>
                </a:moveTo>
                <a:cubicBezTo>
                  <a:pt x="137" y="265"/>
                  <a:pt x="137" y="265"/>
                  <a:pt x="137" y="265"/>
                </a:cubicBezTo>
                <a:cubicBezTo>
                  <a:pt x="137" y="235"/>
                  <a:pt x="137" y="235"/>
                  <a:pt x="137" y="235"/>
                </a:cubicBezTo>
                <a:cubicBezTo>
                  <a:pt x="122" y="235"/>
                  <a:pt x="122" y="235"/>
                  <a:pt x="122" y="235"/>
                </a:cubicBezTo>
                <a:lnTo>
                  <a:pt x="122" y="265"/>
                </a:lnTo>
                <a:close/>
                <a:moveTo>
                  <a:pt x="138" y="80"/>
                </a:moveTo>
                <a:cubicBezTo>
                  <a:pt x="138" y="111"/>
                  <a:pt x="138" y="111"/>
                  <a:pt x="138" y="111"/>
                </a:cubicBezTo>
                <a:cubicBezTo>
                  <a:pt x="139" y="111"/>
                  <a:pt x="139" y="111"/>
                  <a:pt x="139" y="111"/>
                </a:cubicBezTo>
                <a:cubicBezTo>
                  <a:pt x="145" y="104"/>
                  <a:pt x="145" y="104"/>
                  <a:pt x="145" y="104"/>
                </a:cubicBezTo>
                <a:cubicBezTo>
                  <a:pt x="145" y="87"/>
                  <a:pt x="145" y="87"/>
                  <a:pt x="145" y="87"/>
                </a:cubicBezTo>
                <a:cubicBezTo>
                  <a:pt x="139" y="80"/>
                  <a:pt x="139" y="80"/>
                  <a:pt x="139" y="80"/>
                </a:cubicBezTo>
                <a:lnTo>
                  <a:pt x="138" y="80"/>
                </a:lnTo>
                <a:close/>
                <a:moveTo>
                  <a:pt x="138" y="142"/>
                </a:moveTo>
                <a:cubicBezTo>
                  <a:pt x="138" y="172"/>
                  <a:pt x="138" y="172"/>
                  <a:pt x="138" y="172"/>
                </a:cubicBezTo>
                <a:cubicBezTo>
                  <a:pt x="139" y="172"/>
                  <a:pt x="139" y="172"/>
                  <a:pt x="139" y="172"/>
                </a:cubicBezTo>
                <a:cubicBezTo>
                  <a:pt x="145" y="166"/>
                  <a:pt x="145" y="166"/>
                  <a:pt x="145" y="166"/>
                </a:cubicBezTo>
                <a:cubicBezTo>
                  <a:pt x="145" y="148"/>
                  <a:pt x="145" y="148"/>
                  <a:pt x="145" y="148"/>
                </a:cubicBezTo>
                <a:cubicBezTo>
                  <a:pt x="139" y="142"/>
                  <a:pt x="139" y="142"/>
                  <a:pt x="139" y="142"/>
                </a:cubicBezTo>
                <a:lnTo>
                  <a:pt x="138" y="142"/>
                </a:lnTo>
                <a:close/>
                <a:moveTo>
                  <a:pt x="107" y="49"/>
                </a:moveTo>
                <a:cubicBezTo>
                  <a:pt x="113" y="43"/>
                  <a:pt x="113" y="43"/>
                  <a:pt x="113" y="43"/>
                </a:cubicBezTo>
                <a:cubicBezTo>
                  <a:pt x="113" y="25"/>
                  <a:pt x="113" y="25"/>
                  <a:pt x="113" y="25"/>
                </a:cubicBezTo>
                <a:cubicBezTo>
                  <a:pt x="107" y="19"/>
                  <a:pt x="107" y="19"/>
                  <a:pt x="107" y="19"/>
                </a:cubicBezTo>
                <a:cubicBezTo>
                  <a:pt x="105" y="19"/>
                  <a:pt x="105" y="19"/>
                  <a:pt x="105" y="19"/>
                </a:cubicBezTo>
                <a:cubicBezTo>
                  <a:pt x="105" y="49"/>
                  <a:pt x="105" y="49"/>
                  <a:pt x="105" y="49"/>
                </a:cubicBezTo>
                <a:lnTo>
                  <a:pt x="107" y="49"/>
                </a:lnTo>
                <a:close/>
                <a:moveTo>
                  <a:pt x="138" y="111"/>
                </a:moveTo>
                <a:cubicBezTo>
                  <a:pt x="138" y="141"/>
                  <a:pt x="138" y="141"/>
                  <a:pt x="138" y="141"/>
                </a:cubicBezTo>
                <a:cubicBezTo>
                  <a:pt x="139" y="141"/>
                  <a:pt x="139" y="141"/>
                  <a:pt x="139" y="141"/>
                </a:cubicBezTo>
                <a:cubicBezTo>
                  <a:pt x="145" y="135"/>
                  <a:pt x="145" y="135"/>
                  <a:pt x="145" y="135"/>
                </a:cubicBezTo>
                <a:cubicBezTo>
                  <a:pt x="145" y="117"/>
                  <a:pt x="145" y="117"/>
                  <a:pt x="145" y="117"/>
                </a:cubicBezTo>
                <a:cubicBezTo>
                  <a:pt x="139" y="111"/>
                  <a:pt x="139" y="111"/>
                  <a:pt x="139" y="111"/>
                </a:cubicBezTo>
                <a:lnTo>
                  <a:pt x="138" y="111"/>
                </a:lnTo>
                <a:close/>
                <a:moveTo>
                  <a:pt x="139" y="49"/>
                </a:moveTo>
                <a:cubicBezTo>
                  <a:pt x="145" y="43"/>
                  <a:pt x="145" y="43"/>
                  <a:pt x="145" y="43"/>
                </a:cubicBezTo>
                <a:cubicBezTo>
                  <a:pt x="145" y="25"/>
                  <a:pt x="145" y="25"/>
                  <a:pt x="145" y="25"/>
                </a:cubicBezTo>
                <a:cubicBezTo>
                  <a:pt x="139" y="19"/>
                  <a:pt x="139" y="19"/>
                  <a:pt x="139" y="19"/>
                </a:cubicBezTo>
                <a:cubicBezTo>
                  <a:pt x="138" y="19"/>
                  <a:pt x="138" y="19"/>
                  <a:pt x="138" y="19"/>
                </a:cubicBezTo>
                <a:cubicBezTo>
                  <a:pt x="138" y="49"/>
                  <a:pt x="138" y="49"/>
                  <a:pt x="138" y="49"/>
                </a:cubicBezTo>
                <a:lnTo>
                  <a:pt x="139" y="49"/>
                </a:lnTo>
                <a:close/>
                <a:moveTo>
                  <a:pt x="113" y="25"/>
                </a:moveTo>
                <a:cubicBezTo>
                  <a:pt x="113" y="43"/>
                  <a:pt x="113" y="43"/>
                  <a:pt x="113" y="43"/>
                </a:cubicBezTo>
                <a:cubicBezTo>
                  <a:pt x="120" y="49"/>
                  <a:pt x="120" y="49"/>
                  <a:pt x="120" y="49"/>
                </a:cubicBezTo>
                <a:cubicBezTo>
                  <a:pt x="121" y="49"/>
                  <a:pt x="121" y="49"/>
                  <a:pt x="121" y="49"/>
                </a:cubicBezTo>
                <a:cubicBezTo>
                  <a:pt x="121" y="19"/>
                  <a:pt x="121" y="19"/>
                  <a:pt x="121" y="19"/>
                </a:cubicBezTo>
                <a:cubicBezTo>
                  <a:pt x="120" y="19"/>
                  <a:pt x="120" y="19"/>
                  <a:pt x="120" y="19"/>
                </a:cubicBezTo>
                <a:lnTo>
                  <a:pt x="113" y="25"/>
                </a:lnTo>
                <a:close/>
                <a:moveTo>
                  <a:pt x="122" y="49"/>
                </a:moveTo>
                <a:cubicBezTo>
                  <a:pt x="137" y="49"/>
                  <a:pt x="137" y="49"/>
                  <a:pt x="137" y="49"/>
                </a:cubicBezTo>
                <a:cubicBezTo>
                  <a:pt x="137" y="19"/>
                  <a:pt x="137" y="19"/>
                  <a:pt x="137" y="19"/>
                </a:cubicBezTo>
                <a:cubicBezTo>
                  <a:pt x="122" y="19"/>
                  <a:pt x="122" y="19"/>
                  <a:pt x="122" y="19"/>
                </a:cubicBezTo>
                <a:lnTo>
                  <a:pt x="122" y="49"/>
                </a:lnTo>
                <a:close/>
                <a:moveTo>
                  <a:pt x="138" y="49"/>
                </a:moveTo>
                <a:cubicBezTo>
                  <a:pt x="138" y="80"/>
                  <a:pt x="138" y="80"/>
                  <a:pt x="138" y="80"/>
                </a:cubicBezTo>
                <a:cubicBezTo>
                  <a:pt x="139" y="80"/>
                  <a:pt x="139" y="80"/>
                  <a:pt x="139" y="80"/>
                </a:cubicBezTo>
                <a:cubicBezTo>
                  <a:pt x="145" y="73"/>
                  <a:pt x="145" y="73"/>
                  <a:pt x="145" y="73"/>
                </a:cubicBezTo>
                <a:cubicBezTo>
                  <a:pt x="145" y="56"/>
                  <a:pt x="145" y="56"/>
                  <a:pt x="145" y="56"/>
                </a:cubicBezTo>
                <a:cubicBezTo>
                  <a:pt x="139" y="49"/>
                  <a:pt x="139" y="49"/>
                  <a:pt x="139" y="49"/>
                </a:cubicBezTo>
                <a:lnTo>
                  <a:pt x="138" y="49"/>
                </a:lnTo>
                <a:close/>
                <a:moveTo>
                  <a:pt x="73" y="49"/>
                </a:moveTo>
                <a:cubicBezTo>
                  <a:pt x="73" y="80"/>
                  <a:pt x="73" y="80"/>
                  <a:pt x="73" y="80"/>
                </a:cubicBezTo>
                <a:cubicBezTo>
                  <a:pt x="75" y="80"/>
                  <a:pt x="75" y="80"/>
                  <a:pt x="75" y="80"/>
                </a:cubicBezTo>
                <a:cubicBezTo>
                  <a:pt x="81" y="73"/>
                  <a:pt x="81" y="73"/>
                  <a:pt x="81" y="73"/>
                </a:cubicBezTo>
                <a:cubicBezTo>
                  <a:pt x="81" y="56"/>
                  <a:pt x="81" y="56"/>
                  <a:pt x="81" y="56"/>
                </a:cubicBezTo>
                <a:cubicBezTo>
                  <a:pt x="75" y="49"/>
                  <a:pt x="75" y="49"/>
                  <a:pt x="75" y="49"/>
                </a:cubicBezTo>
                <a:lnTo>
                  <a:pt x="73" y="49"/>
                </a:lnTo>
                <a:close/>
                <a:moveTo>
                  <a:pt x="73" y="80"/>
                </a:moveTo>
                <a:cubicBezTo>
                  <a:pt x="73" y="111"/>
                  <a:pt x="73" y="111"/>
                  <a:pt x="73" y="111"/>
                </a:cubicBezTo>
                <a:cubicBezTo>
                  <a:pt x="75" y="111"/>
                  <a:pt x="75" y="111"/>
                  <a:pt x="75" y="111"/>
                </a:cubicBezTo>
                <a:cubicBezTo>
                  <a:pt x="81" y="104"/>
                  <a:pt x="81" y="104"/>
                  <a:pt x="81" y="104"/>
                </a:cubicBezTo>
                <a:cubicBezTo>
                  <a:pt x="81" y="87"/>
                  <a:pt x="81" y="87"/>
                  <a:pt x="81" y="87"/>
                </a:cubicBezTo>
                <a:cubicBezTo>
                  <a:pt x="75" y="80"/>
                  <a:pt x="75" y="80"/>
                  <a:pt x="75" y="80"/>
                </a:cubicBezTo>
                <a:lnTo>
                  <a:pt x="73" y="80"/>
                </a:lnTo>
                <a:close/>
                <a:moveTo>
                  <a:pt x="73" y="111"/>
                </a:moveTo>
                <a:cubicBezTo>
                  <a:pt x="73" y="141"/>
                  <a:pt x="73" y="141"/>
                  <a:pt x="73" y="141"/>
                </a:cubicBezTo>
                <a:cubicBezTo>
                  <a:pt x="75" y="141"/>
                  <a:pt x="75" y="141"/>
                  <a:pt x="75" y="141"/>
                </a:cubicBezTo>
                <a:cubicBezTo>
                  <a:pt x="81" y="135"/>
                  <a:pt x="81" y="135"/>
                  <a:pt x="81" y="135"/>
                </a:cubicBezTo>
                <a:cubicBezTo>
                  <a:pt x="81" y="117"/>
                  <a:pt x="81" y="117"/>
                  <a:pt x="81" y="117"/>
                </a:cubicBezTo>
                <a:cubicBezTo>
                  <a:pt x="75" y="111"/>
                  <a:pt x="75" y="111"/>
                  <a:pt x="75" y="111"/>
                </a:cubicBezTo>
                <a:lnTo>
                  <a:pt x="73" y="111"/>
                </a:lnTo>
                <a:close/>
                <a:moveTo>
                  <a:pt x="138" y="204"/>
                </a:moveTo>
                <a:cubicBezTo>
                  <a:pt x="138" y="234"/>
                  <a:pt x="138" y="234"/>
                  <a:pt x="138" y="234"/>
                </a:cubicBezTo>
                <a:cubicBezTo>
                  <a:pt x="139" y="234"/>
                  <a:pt x="139" y="234"/>
                  <a:pt x="139" y="234"/>
                </a:cubicBezTo>
                <a:cubicBezTo>
                  <a:pt x="145" y="228"/>
                  <a:pt x="145" y="228"/>
                  <a:pt x="145" y="228"/>
                </a:cubicBezTo>
                <a:cubicBezTo>
                  <a:pt x="145" y="210"/>
                  <a:pt x="145" y="210"/>
                  <a:pt x="145" y="210"/>
                </a:cubicBezTo>
                <a:cubicBezTo>
                  <a:pt x="139" y="204"/>
                  <a:pt x="139" y="204"/>
                  <a:pt x="139" y="204"/>
                </a:cubicBezTo>
                <a:lnTo>
                  <a:pt x="138" y="204"/>
                </a:lnTo>
                <a:close/>
                <a:moveTo>
                  <a:pt x="138" y="235"/>
                </a:moveTo>
                <a:cubicBezTo>
                  <a:pt x="138" y="265"/>
                  <a:pt x="138" y="265"/>
                  <a:pt x="138" y="265"/>
                </a:cubicBezTo>
                <a:cubicBezTo>
                  <a:pt x="139" y="265"/>
                  <a:pt x="139" y="265"/>
                  <a:pt x="139" y="265"/>
                </a:cubicBezTo>
                <a:cubicBezTo>
                  <a:pt x="145" y="258"/>
                  <a:pt x="145" y="258"/>
                  <a:pt x="145" y="258"/>
                </a:cubicBezTo>
                <a:cubicBezTo>
                  <a:pt x="145" y="241"/>
                  <a:pt x="145" y="241"/>
                  <a:pt x="145" y="241"/>
                </a:cubicBezTo>
                <a:cubicBezTo>
                  <a:pt x="139" y="235"/>
                  <a:pt x="139" y="235"/>
                  <a:pt x="139" y="235"/>
                </a:cubicBezTo>
                <a:lnTo>
                  <a:pt x="138" y="235"/>
                </a:lnTo>
                <a:close/>
                <a:moveTo>
                  <a:pt x="138" y="173"/>
                </a:moveTo>
                <a:cubicBezTo>
                  <a:pt x="138" y="203"/>
                  <a:pt x="138" y="203"/>
                  <a:pt x="138" y="203"/>
                </a:cubicBezTo>
                <a:cubicBezTo>
                  <a:pt x="139" y="203"/>
                  <a:pt x="139" y="203"/>
                  <a:pt x="139" y="203"/>
                </a:cubicBezTo>
                <a:cubicBezTo>
                  <a:pt x="145" y="197"/>
                  <a:pt x="145" y="197"/>
                  <a:pt x="145" y="197"/>
                </a:cubicBezTo>
                <a:cubicBezTo>
                  <a:pt x="145" y="179"/>
                  <a:pt x="145" y="179"/>
                  <a:pt x="145" y="179"/>
                </a:cubicBezTo>
                <a:cubicBezTo>
                  <a:pt x="139" y="173"/>
                  <a:pt x="139" y="173"/>
                  <a:pt x="139" y="173"/>
                </a:cubicBezTo>
                <a:lnTo>
                  <a:pt x="138" y="173"/>
                </a:lnTo>
                <a:close/>
                <a:moveTo>
                  <a:pt x="137" y="111"/>
                </a:moveTo>
                <a:cubicBezTo>
                  <a:pt x="122" y="111"/>
                  <a:pt x="122" y="111"/>
                  <a:pt x="122" y="111"/>
                </a:cubicBezTo>
                <a:cubicBezTo>
                  <a:pt x="122" y="141"/>
                  <a:pt x="122" y="141"/>
                  <a:pt x="122" y="141"/>
                </a:cubicBezTo>
                <a:cubicBezTo>
                  <a:pt x="137" y="141"/>
                  <a:pt x="137" y="141"/>
                  <a:pt x="137" y="141"/>
                </a:cubicBezTo>
                <a:lnTo>
                  <a:pt x="137" y="111"/>
                </a:lnTo>
                <a:close/>
                <a:moveTo>
                  <a:pt x="137" y="142"/>
                </a:moveTo>
                <a:cubicBezTo>
                  <a:pt x="122" y="142"/>
                  <a:pt x="122" y="142"/>
                  <a:pt x="122" y="142"/>
                </a:cubicBezTo>
                <a:cubicBezTo>
                  <a:pt x="122" y="172"/>
                  <a:pt x="122" y="172"/>
                  <a:pt x="122" y="172"/>
                </a:cubicBezTo>
                <a:cubicBezTo>
                  <a:pt x="137" y="172"/>
                  <a:pt x="137" y="172"/>
                  <a:pt x="137" y="172"/>
                </a:cubicBezTo>
                <a:lnTo>
                  <a:pt x="137" y="142"/>
                </a:lnTo>
                <a:close/>
                <a:moveTo>
                  <a:pt x="137" y="80"/>
                </a:moveTo>
                <a:cubicBezTo>
                  <a:pt x="122" y="80"/>
                  <a:pt x="122" y="80"/>
                  <a:pt x="122" y="80"/>
                </a:cubicBezTo>
                <a:cubicBezTo>
                  <a:pt x="122" y="111"/>
                  <a:pt x="122" y="111"/>
                  <a:pt x="122" y="111"/>
                </a:cubicBezTo>
                <a:cubicBezTo>
                  <a:pt x="137" y="111"/>
                  <a:pt x="137" y="111"/>
                  <a:pt x="137" y="111"/>
                </a:cubicBezTo>
                <a:lnTo>
                  <a:pt x="137" y="80"/>
                </a:lnTo>
                <a:close/>
                <a:moveTo>
                  <a:pt x="121" y="173"/>
                </a:moveTo>
                <a:cubicBezTo>
                  <a:pt x="120" y="173"/>
                  <a:pt x="120" y="173"/>
                  <a:pt x="120" y="173"/>
                </a:cubicBezTo>
                <a:cubicBezTo>
                  <a:pt x="113" y="179"/>
                  <a:pt x="113" y="179"/>
                  <a:pt x="113" y="179"/>
                </a:cubicBezTo>
                <a:cubicBezTo>
                  <a:pt x="113" y="197"/>
                  <a:pt x="113" y="197"/>
                  <a:pt x="113" y="197"/>
                </a:cubicBezTo>
                <a:cubicBezTo>
                  <a:pt x="120" y="203"/>
                  <a:pt x="120" y="203"/>
                  <a:pt x="120" y="203"/>
                </a:cubicBezTo>
                <a:cubicBezTo>
                  <a:pt x="121" y="203"/>
                  <a:pt x="121" y="203"/>
                  <a:pt x="121" y="203"/>
                </a:cubicBezTo>
                <a:lnTo>
                  <a:pt x="121" y="173"/>
                </a:lnTo>
                <a:close/>
                <a:moveTo>
                  <a:pt x="137" y="49"/>
                </a:moveTo>
                <a:cubicBezTo>
                  <a:pt x="122" y="49"/>
                  <a:pt x="122" y="49"/>
                  <a:pt x="122" y="49"/>
                </a:cubicBezTo>
                <a:cubicBezTo>
                  <a:pt x="122" y="80"/>
                  <a:pt x="122" y="80"/>
                  <a:pt x="122" y="80"/>
                </a:cubicBezTo>
                <a:cubicBezTo>
                  <a:pt x="137" y="80"/>
                  <a:pt x="137" y="80"/>
                  <a:pt x="137" y="80"/>
                </a:cubicBezTo>
                <a:lnTo>
                  <a:pt x="137" y="49"/>
                </a:lnTo>
                <a:close/>
                <a:moveTo>
                  <a:pt x="121" y="204"/>
                </a:moveTo>
                <a:cubicBezTo>
                  <a:pt x="120" y="204"/>
                  <a:pt x="120" y="204"/>
                  <a:pt x="120" y="204"/>
                </a:cubicBezTo>
                <a:cubicBezTo>
                  <a:pt x="113" y="210"/>
                  <a:pt x="113" y="210"/>
                  <a:pt x="113" y="210"/>
                </a:cubicBezTo>
                <a:cubicBezTo>
                  <a:pt x="113" y="228"/>
                  <a:pt x="113" y="228"/>
                  <a:pt x="113" y="228"/>
                </a:cubicBezTo>
                <a:cubicBezTo>
                  <a:pt x="120" y="234"/>
                  <a:pt x="120" y="234"/>
                  <a:pt x="120" y="234"/>
                </a:cubicBezTo>
                <a:cubicBezTo>
                  <a:pt x="121" y="234"/>
                  <a:pt x="121" y="234"/>
                  <a:pt x="121" y="234"/>
                </a:cubicBezTo>
                <a:lnTo>
                  <a:pt x="121" y="204"/>
                </a:lnTo>
                <a:close/>
                <a:moveTo>
                  <a:pt x="113" y="241"/>
                </a:moveTo>
                <a:cubicBezTo>
                  <a:pt x="113" y="258"/>
                  <a:pt x="113" y="258"/>
                  <a:pt x="113" y="258"/>
                </a:cubicBezTo>
                <a:cubicBezTo>
                  <a:pt x="120" y="265"/>
                  <a:pt x="120" y="265"/>
                  <a:pt x="120" y="265"/>
                </a:cubicBezTo>
                <a:cubicBezTo>
                  <a:pt x="121" y="265"/>
                  <a:pt x="121" y="265"/>
                  <a:pt x="121" y="265"/>
                </a:cubicBezTo>
                <a:cubicBezTo>
                  <a:pt x="121" y="235"/>
                  <a:pt x="121" y="235"/>
                  <a:pt x="121" y="235"/>
                </a:cubicBezTo>
                <a:cubicBezTo>
                  <a:pt x="120" y="235"/>
                  <a:pt x="120" y="235"/>
                  <a:pt x="120" y="235"/>
                </a:cubicBezTo>
                <a:lnTo>
                  <a:pt x="113" y="241"/>
                </a:lnTo>
                <a:close/>
                <a:moveTo>
                  <a:pt x="89" y="49"/>
                </a:moveTo>
                <a:cubicBezTo>
                  <a:pt x="89" y="19"/>
                  <a:pt x="89" y="19"/>
                  <a:pt x="89" y="19"/>
                </a:cubicBezTo>
                <a:cubicBezTo>
                  <a:pt x="88" y="19"/>
                  <a:pt x="88" y="19"/>
                  <a:pt x="88" y="19"/>
                </a:cubicBezTo>
                <a:cubicBezTo>
                  <a:pt x="81" y="25"/>
                  <a:pt x="81" y="25"/>
                  <a:pt x="81" y="25"/>
                </a:cubicBezTo>
                <a:cubicBezTo>
                  <a:pt x="81" y="43"/>
                  <a:pt x="81" y="43"/>
                  <a:pt x="81" y="43"/>
                </a:cubicBezTo>
                <a:cubicBezTo>
                  <a:pt x="88" y="49"/>
                  <a:pt x="88" y="49"/>
                  <a:pt x="88" y="49"/>
                </a:cubicBezTo>
                <a:lnTo>
                  <a:pt x="89" y="49"/>
                </a:lnTo>
                <a:close/>
                <a:moveTo>
                  <a:pt x="90" y="15"/>
                </a:moveTo>
                <a:cubicBezTo>
                  <a:pt x="105" y="15"/>
                  <a:pt x="105" y="15"/>
                  <a:pt x="105" y="15"/>
                </a:cubicBezTo>
                <a:cubicBezTo>
                  <a:pt x="105" y="19"/>
                  <a:pt x="105" y="19"/>
                  <a:pt x="105" y="19"/>
                </a:cubicBezTo>
                <a:cubicBezTo>
                  <a:pt x="105" y="19"/>
                  <a:pt x="105" y="19"/>
                  <a:pt x="105" y="19"/>
                </a:cubicBezTo>
                <a:cubicBezTo>
                  <a:pt x="105" y="15"/>
                  <a:pt x="105" y="15"/>
                  <a:pt x="105" y="15"/>
                </a:cubicBezTo>
                <a:cubicBezTo>
                  <a:pt x="121" y="15"/>
                  <a:pt x="121" y="15"/>
                  <a:pt x="121" y="15"/>
                </a:cubicBezTo>
                <a:cubicBezTo>
                  <a:pt x="121" y="19"/>
                  <a:pt x="121" y="19"/>
                  <a:pt x="121" y="19"/>
                </a:cubicBezTo>
                <a:cubicBezTo>
                  <a:pt x="122" y="19"/>
                  <a:pt x="122" y="19"/>
                  <a:pt x="122" y="19"/>
                </a:cubicBezTo>
                <a:cubicBezTo>
                  <a:pt x="122" y="15"/>
                  <a:pt x="122" y="15"/>
                  <a:pt x="122" y="15"/>
                </a:cubicBezTo>
                <a:cubicBezTo>
                  <a:pt x="137" y="15"/>
                  <a:pt x="137" y="15"/>
                  <a:pt x="137" y="15"/>
                </a:cubicBezTo>
                <a:cubicBezTo>
                  <a:pt x="137" y="19"/>
                  <a:pt x="137" y="19"/>
                  <a:pt x="137" y="19"/>
                </a:cubicBezTo>
                <a:cubicBezTo>
                  <a:pt x="138" y="19"/>
                  <a:pt x="138" y="19"/>
                  <a:pt x="138" y="19"/>
                </a:cubicBezTo>
                <a:cubicBezTo>
                  <a:pt x="138" y="14"/>
                  <a:pt x="138" y="14"/>
                  <a:pt x="138" y="14"/>
                </a:cubicBezTo>
                <a:cubicBezTo>
                  <a:pt x="89" y="14"/>
                  <a:pt x="89" y="14"/>
                  <a:pt x="89" y="14"/>
                </a:cubicBezTo>
                <a:cubicBezTo>
                  <a:pt x="89" y="19"/>
                  <a:pt x="89" y="19"/>
                  <a:pt x="89" y="19"/>
                </a:cubicBezTo>
                <a:cubicBezTo>
                  <a:pt x="90" y="19"/>
                  <a:pt x="90" y="19"/>
                  <a:pt x="90" y="19"/>
                </a:cubicBezTo>
                <a:lnTo>
                  <a:pt x="90" y="15"/>
                </a:lnTo>
                <a:close/>
                <a:moveTo>
                  <a:pt x="89" y="265"/>
                </a:moveTo>
                <a:cubicBezTo>
                  <a:pt x="89" y="235"/>
                  <a:pt x="89" y="235"/>
                  <a:pt x="89" y="235"/>
                </a:cubicBezTo>
                <a:cubicBezTo>
                  <a:pt x="88" y="235"/>
                  <a:pt x="88" y="235"/>
                  <a:pt x="88" y="235"/>
                </a:cubicBezTo>
                <a:cubicBezTo>
                  <a:pt x="81" y="241"/>
                  <a:pt x="81" y="241"/>
                  <a:pt x="81" y="241"/>
                </a:cubicBezTo>
                <a:cubicBezTo>
                  <a:pt x="81" y="258"/>
                  <a:pt x="81" y="258"/>
                  <a:pt x="81" y="258"/>
                </a:cubicBezTo>
                <a:cubicBezTo>
                  <a:pt x="88" y="265"/>
                  <a:pt x="88" y="265"/>
                  <a:pt x="88" y="265"/>
                </a:cubicBezTo>
                <a:lnTo>
                  <a:pt x="89" y="265"/>
                </a:lnTo>
                <a:close/>
                <a:moveTo>
                  <a:pt x="90" y="49"/>
                </a:moveTo>
                <a:cubicBezTo>
                  <a:pt x="105" y="49"/>
                  <a:pt x="105" y="49"/>
                  <a:pt x="105" y="49"/>
                </a:cubicBezTo>
                <a:cubicBezTo>
                  <a:pt x="105" y="19"/>
                  <a:pt x="105" y="19"/>
                  <a:pt x="105" y="19"/>
                </a:cubicBezTo>
                <a:cubicBezTo>
                  <a:pt x="90" y="19"/>
                  <a:pt x="90" y="19"/>
                  <a:pt x="90" y="19"/>
                </a:cubicBezTo>
                <a:lnTo>
                  <a:pt x="90" y="49"/>
                </a:lnTo>
                <a:close/>
                <a:moveTo>
                  <a:pt x="73" y="142"/>
                </a:moveTo>
                <a:cubicBezTo>
                  <a:pt x="73" y="172"/>
                  <a:pt x="73" y="172"/>
                  <a:pt x="73" y="172"/>
                </a:cubicBezTo>
                <a:cubicBezTo>
                  <a:pt x="75" y="172"/>
                  <a:pt x="75" y="172"/>
                  <a:pt x="75" y="172"/>
                </a:cubicBezTo>
                <a:cubicBezTo>
                  <a:pt x="81" y="166"/>
                  <a:pt x="81" y="166"/>
                  <a:pt x="81" y="166"/>
                </a:cubicBezTo>
                <a:cubicBezTo>
                  <a:pt x="81" y="148"/>
                  <a:pt x="81" y="148"/>
                  <a:pt x="81" y="148"/>
                </a:cubicBezTo>
                <a:cubicBezTo>
                  <a:pt x="75" y="142"/>
                  <a:pt x="75" y="142"/>
                  <a:pt x="75" y="142"/>
                </a:cubicBezTo>
                <a:lnTo>
                  <a:pt x="73" y="142"/>
                </a:lnTo>
                <a:close/>
                <a:moveTo>
                  <a:pt x="137" y="204"/>
                </a:moveTo>
                <a:cubicBezTo>
                  <a:pt x="122" y="204"/>
                  <a:pt x="122" y="204"/>
                  <a:pt x="122" y="204"/>
                </a:cubicBezTo>
                <a:cubicBezTo>
                  <a:pt x="122" y="234"/>
                  <a:pt x="122" y="234"/>
                  <a:pt x="122" y="234"/>
                </a:cubicBezTo>
                <a:cubicBezTo>
                  <a:pt x="137" y="234"/>
                  <a:pt x="137" y="234"/>
                  <a:pt x="137" y="234"/>
                </a:cubicBezTo>
                <a:lnTo>
                  <a:pt x="137" y="204"/>
                </a:lnTo>
                <a:close/>
                <a:moveTo>
                  <a:pt x="137" y="173"/>
                </a:moveTo>
                <a:cubicBezTo>
                  <a:pt x="122" y="173"/>
                  <a:pt x="122" y="173"/>
                  <a:pt x="122" y="173"/>
                </a:cubicBezTo>
                <a:cubicBezTo>
                  <a:pt x="122" y="203"/>
                  <a:pt x="122" y="203"/>
                  <a:pt x="122" y="203"/>
                </a:cubicBezTo>
                <a:cubicBezTo>
                  <a:pt x="137" y="203"/>
                  <a:pt x="137" y="203"/>
                  <a:pt x="137" y="203"/>
                </a:cubicBezTo>
                <a:lnTo>
                  <a:pt x="137" y="173"/>
                </a:lnTo>
                <a:close/>
                <a:moveTo>
                  <a:pt x="105" y="49"/>
                </a:moveTo>
                <a:cubicBezTo>
                  <a:pt x="90" y="49"/>
                  <a:pt x="90" y="49"/>
                  <a:pt x="90" y="49"/>
                </a:cubicBezTo>
                <a:cubicBezTo>
                  <a:pt x="90" y="80"/>
                  <a:pt x="90" y="80"/>
                  <a:pt x="90" y="80"/>
                </a:cubicBezTo>
                <a:cubicBezTo>
                  <a:pt x="105" y="80"/>
                  <a:pt x="105" y="80"/>
                  <a:pt x="105" y="80"/>
                </a:cubicBezTo>
                <a:lnTo>
                  <a:pt x="105" y="49"/>
                </a:lnTo>
                <a:close/>
                <a:moveTo>
                  <a:pt x="40" y="111"/>
                </a:moveTo>
                <a:cubicBezTo>
                  <a:pt x="25" y="111"/>
                  <a:pt x="25" y="111"/>
                  <a:pt x="25" y="111"/>
                </a:cubicBezTo>
                <a:cubicBezTo>
                  <a:pt x="25" y="141"/>
                  <a:pt x="25" y="141"/>
                  <a:pt x="25" y="141"/>
                </a:cubicBezTo>
                <a:cubicBezTo>
                  <a:pt x="40" y="141"/>
                  <a:pt x="40" y="141"/>
                  <a:pt x="40" y="141"/>
                </a:cubicBezTo>
                <a:lnTo>
                  <a:pt x="40" y="111"/>
                </a:lnTo>
                <a:close/>
                <a:moveTo>
                  <a:pt x="25" y="111"/>
                </a:moveTo>
                <a:cubicBezTo>
                  <a:pt x="25" y="80"/>
                  <a:pt x="25" y="80"/>
                  <a:pt x="25" y="80"/>
                </a:cubicBezTo>
                <a:cubicBezTo>
                  <a:pt x="24" y="80"/>
                  <a:pt x="24" y="80"/>
                  <a:pt x="24" y="80"/>
                </a:cubicBezTo>
                <a:cubicBezTo>
                  <a:pt x="17" y="87"/>
                  <a:pt x="17" y="87"/>
                  <a:pt x="17" y="87"/>
                </a:cubicBezTo>
                <a:cubicBezTo>
                  <a:pt x="17" y="104"/>
                  <a:pt x="17" y="104"/>
                  <a:pt x="17" y="104"/>
                </a:cubicBezTo>
                <a:cubicBezTo>
                  <a:pt x="24" y="111"/>
                  <a:pt x="24" y="111"/>
                  <a:pt x="24" y="111"/>
                </a:cubicBezTo>
                <a:lnTo>
                  <a:pt x="25" y="111"/>
                </a:lnTo>
                <a:close/>
                <a:moveTo>
                  <a:pt x="40" y="173"/>
                </a:moveTo>
                <a:cubicBezTo>
                  <a:pt x="25" y="173"/>
                  <a:pt x="25" y="173"/>
                  <a:pt x="25" y="173"/>
                </a:cubicBezTo>
                <a:cubicBezTo>
                  <a:pt x="25" y="203"/>
                  <a:pt x="25" y="203"/>
                  <a:pt x="25" y="203"/>
                </a:cubicBezTo>
                <a:cubicBezTo>
                  <a:pt x="40" y="203"/>
                  <a:pt x="40" y="203"/>
                  <a:pt x="40" y="203"/>
                </a:cubicBezTo>
                <a:lnTo>
                  <a:pt x="40" y="173"/>
                </a:lnTo>
                <a:close/>
                <a:moveTo>
                  <a:pt x="40" y="80"/>
                </a:moveTo>
                <a:cubicBezTo>
                  <a:pt x="25" y="80"/>
                  <a:pt x="25" y="80"/>
                  <a:pt x="25" y="80"/>
                </a:cubicBezTo>
                <a:cubicBezTo>
                  <a:pt x="25" y="111"/>
                  <a:pt x="25" y="111"/>
                  <a:pt x="25" y="111"/>
                </a:cubicBezTo>
                <a:cubicBezTo>
                  <a:pt x="40" y="111"/>
                  <a:pt x="40" y="111"/>
                  <a:pt x="40" y="111"/>
                </a:cubicBezTo>
                <a:lnTo>
                  <a:pt x="40" y="80"/>
                </a:lnTo>
                <a:close/>
                <a:moveTo>
                  <a:pt x="25" y="80"/>
                </a:moveTo>
                <a:cubicBezTo>
                  <a:pt x="25" y="49"/>
                  <a:pt x="25" y="49"/>
                  <a:pt x="25" y="49"/>
                </a:cubicBezTo>
                <a:cubicBezTo>
                  <a:pt x="24" y="49"/>
                  <a:pt x="24" y="49"/>
                  <a:pt x="24" y="49"/>
                </a:cubicBezTo>
                <a:cubicBezTo>
                  <a:pt x="17" y="56"/>
                  <a:pt x="17" y="56"/>
                  <a:pt x="17" y="56"/>
                </a:cubicBezTo>
                <a:cubicBezTo>
                  <a:pt x="17" y="73"/>
                  <a:pt x="17" y="73"/>
                  <a:pt x="17" y="73"/>
                </a:cubicBezTo>
                <a:cubicBezTo>
                  <a:pt x="24" y="80"/>
                  <a:pt x="24" y="80"/>
                  <a:pt x="24" y="80"/>
                </a:cubicBezTo>
                <a:lnTo>
                  <a:pt x="25" y="80"/>
                </a:lnTo>
                <a:close/>
                <a:moveTo>
                  <a:pt x="25" y="265"/>
                </a:moveTo>
                <a:cubicBezTo>
                  <a:pt x="40" y="265"/>
                  <a:pt x="40" y="265"/>
                  <a:pt x="40" y="265"/>
                </a:cubicBezTo>
                <a:cubicBezTo>
                  <a:pt x="40" y="235"/>
                  <a:pt x="40" y="235"/>
                  <a:pt x="40" y="235"/>
                </a:cubicBezTo>
                <a:cubicBezTo>
                  <a:pt x="25" y="235"/>
                  <a:pt x="25" y="235"/>
                  <a:pt x="25" y="235"/>
                </a:cubicBezTo>
                <a:lnTo>
                  <a:pt x="25" y="265"/>
                </a:lnTo>
                <a:close/>
                <a:moveTo>
                  <a:pt x="105" y="265"/>
                </a:moveTo>
                <a:cubicBezTo>
                  <a:pt x="90" y="265"/>
                  <a:pt x="90" y="265"/>
                  <a:pt x="90" y="265"/>
                </a:cubicBezTo>
                <a:cubicBezTo>
                  <a:pt x="90" y="296"/>
                  <a:pt x="90" y="296"/>
                  <a:pt x="90" y="296"/>
                </a:cubicBezTo>
                <a:cubicBezTo>
                  <a:pt x="105" y="296"/>
                  <a:pt x="105" y="296"/>
                  <a:pt x="105" y="296"/>
                </a:cubicBezTo>
                <a:lnTo>
                  <a:pt x="105" y="265"/>
                </a:lnTo>
                <a:close/>
                <a:moveTo>
                  <a:pt x="40" y="142"/>
                </a:moveTo>
                <a:cubicBezTo>
                  <a:pt x="25" y="142"/>
                  <a:pt x="25" y="142"/>
                  <a:pt x="25" y="142"/>
                </a:cubicBezTo>
                <a:cubicBezTo>
                  <a:pt x="25" y="172"/>
                  <a:pt x="25" y="172"/>
                  <a:pt x="25" y="172"/>
                </a:cubicBezTo>
                <a:cubicBezTo>
                  <a:pt x="40" y="172"/>
                  <a:pt x="40" y="172"/>
                  <a:pt x="40" y="172"/>
                </a:cubicBezTo>
                <a:lnTo>
                  <a:pt x="40" y="142"/>
                </a:lnTo>
                <a:close/>
                <a:moveTo>
                  <a:pt x="43" y="142"/>
                </a:moveTo>
                <a:cubicBezTo>
                  <a:pt x="41" y="142"/>
                  <a:pt x="41" y="142"/>
                  <a:pt x="41" y="142"/>
                </a:cubicBezTo>
                <a:cubicBezTo>
                  <a:pt x="41" y="172"/>
                  <a:pt x="41" y="172"/>
                  <a:pt x="41" y="172"/>
                </a:cubicBezTo>
                <a:cubicBezTo>
                  <a:pt x="43" y="172"/>
                  <a:pt x="43" y="172"/>
                  <a:pt x="43" y="172"/>
                </a:cubicBezTo>
                <a:cubicBezTo>
                  <a:pt x="49" y="166"/>
                  <a:pt x="49" y="166"/>
                  <a:pt x="49" y="166"/>
                </a:cubicBezTo>
                <a:cubicBezTo>
                  <a:pt x="49" y="148"/>
                  <a:pt x="49" y="148"/>
                  <a:pt x="49" y="148"/>
                </a:cubicBezTo>
                <a:lnTo>
                  <a:pt x="43" y="142"/>
                </a:lnTo>
                <a:close/>
                <a:moveTo>
                  <a:pt x="43" y="111"/>
                </a:moveTo>
                <a:cubicBezTo>
                  <a:pt x="41" y="111"/>
                  <a:pt x="41" y="111"/>
                  <a:pt x="41" y="111"/>
                </a:cubicBezTo>
                <a:cubicBezTo>
                  <a:pt x="41" y="141"/>
                  <a:pt x="41" y="141"/>
                  <a:pt x="41" y="141"/>
                </a:cubicBezTo>
                <a:cubicBezTo>
                  <a:pt x="43" y="141"/>
                  <a:pt x="43" y="141"/>
                  <a:pt x="43" y="141"/>
                </a:cubicBezTo>
                <a:cubicBezTo>
                  <a:pt x="49" y="135"/>
                  <a:pt x="49" y="135"/>
                  <a:pt x="49" y="135"/>
                </a:cubicBezTo>
                <a:cubicBezTo>
                  <a:pt x="49" y="117"/>
                  <a:pt x="49" y="117"/>
                  <a:pt x="49" y="117"/>
                </a:cubicBezTo>
                <a:lnTo>
                  <a:pt x="43" y="111"/>
                </a:lnTo>
                <a:close/>
                <a:moveTo>
                  <a:pt x="43" y="173"/>
                </a:moveTo>
                <a:cubicBezTo>
                  <a:pt x="41" y="173"/>
                  <a:pt x="41" y="173"/>
                  <a:pt x="41" y="173"/>
                </a:cubicBezTo>
                <a:cubicBezTo>
                  <a:pt x="41" y="203"/>
                  <a:pt x="41" y="203"/>
                  <a:pt x="41" y="203"/>
                </a:cubicBezTo>
                <a:cubicBezTo>
                  <a:pt x="43" y="203"/>
                  <a:pt x="43" y="203"/>
                  <a:pt x="43" y="203"/>
                </a:cubicBezTo>
                <a:cubicBezTo>
                  <a:pt x="49" y="197"/>
                  <a:pt x="49" y="197"/>
                  <a:pt x="49" y="197"/>
                </a:cubicBezTo>
                <a:cubicBezTo>
                  <a:pt x="49" y="179"/>
                  <a:pt x="49" y="179"/>
                  <a:pt x="49" y="179"/>
                </a:cubicBezTo>
                <a:lnTo>
                  <a:pt x="43" y="173"/>
                </a:lnTo>
                <a:close/>
                <a:moveTo>
                  <a:pt x="43" y="80"/>
                </a:moveTo>
                <a:cubicBezTo>
                  <a:pt x="41" y="80"/>
                  <a:pt x="41" y="80"/>
                  <a:pt x="41" y="80"/>
                </a:cubicBezTo>
                <a:cubicBezTo>
                  <a:pt x="41" y="111"/>
                  <a:pt x="41" y="111"/>
                  <a:pt x="41" y="111"/>
                </a:cubicBezTo>
                <a:cubicBezTo>
                  <a:pt x="43" y="111"/>
                  <a:pt x="43" y="111"/>
                  <a:pt x="43" y="111"/>
                </a:cubicBezTo>
                <a:cubicBezTo>
                  <a:pt x="49" y="104"/>
                  <a:pt x="49" y="104"/>
                  <a:pt x="49" y="104"/>
                </a:cubicBezTo>
                <a:cubicBezTo>
                  <a:pt x="49" y="87"/>
                  <a:pt x="49" y="87"/>
                  <a:pt x="49" y="87"/>
                </a:cubicBezTo>
                <a:lnTo>
                  <a:pt x="43" y="80"/>
                </a:lnTo>
                <a:close/>
                <a:moveTo>
                  <a:pt x="40" y="204"/>
                </a:moveTo>
                <a:cubicBezTo>
                  <a:pt x="25" y="204"/>
                  <a:pt x="25" y="204"/>
                  <a:pt x="25" y="204"/>
                </a:cubicBezTo>
                <a:cubicBezTo>
                  <a:pt x="25" y="234"/>
                  <a:pt x="25" y="234"/>
                  <a:pt x="25" y="234"/>
                </a:cubicBezTo>
                <a:cubicBezTo>
                  <a:pt x="40" y="234"/>
                  <a:pt x="40" y="234"/>
                  <a:pt x="40" y="234"/>
                </a:cubicBezTo>
                <a:lnTo>
                  <a:pt x="40" y="204"/>
                </a:lnTo>
                <a:close/>
                <a:moveTo>
                  <a:pt x="43" y="49"/>
                </a:moveTo>
                <a:cubicBezTo>
                  <a:pt x="41" y="49"/>
                  <a:pt x="41" y="49"/>
                  <a:pt x="41" y="49"/>
                </a:cubicBezTo>
                <a:cubicBezTo>
                  <a:pt x="41" y="80"/>
                  <a:pt x="41" y="80"/>
                  <a:pt x="41" y="80"/>
                </a:cubicBezTo>
                <a:cubicBezTo>
                  <a:pt x="43" y="80"/>
                  <a:pt x="43" y="80"/>
                  <a:pt x="43" y="80"/>
                </a:cubicBezTo>
                <a:cubicBezTo>
                  <a:pt x="49" y="73"/>
                  <a:pt x="49" y="73"/>
                  <a:pt x="49" y="73"/>
                </a:cubicBezTo>
                <a:cubicBezTo>
                  <a:pt x="49" y="56"/>
                  <a:pt x="49" y="56"/>
                  <a:pt x="49" y="56"/>
                </a:cubicBezTo>
                <a:lnTo>
                  <a:pt x="43" y="49"/>
                </a:lnTo>
                <a:close/>
                <a:moveTo>
                  <a:pt x="25" y="296"/>
                </a:moveTo>
                <a:cubicBezTo>
                  <a:pt x="25" y="265"/>
                  <a:pt x="25" y="265"/>
                  <a:pt x="25" y="265"/>
                </a:cubicBezTo>
                <a:cubicBezTo>
                  <a:pt x="24" y="265"/>
                  <a:pt x="24" y="265"/>
                  <a:pt x="24" y="265"/>
                </a:cubicBezTo>
                <a:cubicBezTo>
                  <a:pt x="17" y="272"/>
                  <a:pt x="17" y="272"/>
                  <a:pt x="17" y="272"/>
                </a:cubicBezTo>
                <a:cubicBezTo>
                  <a:pt x="17" y="289"/>
                  <a:pt x="17" y="289"/>
                  <a:pt x="17" y="289"/>
                </a:cubicBezTo>
                <a:cubicBezTo>
                  <a:pt x="24" y="296"/>
                  <a:pt x="24" y="296"/>
                  <a:pt x="24" y="296"/>
                </a:cubicBezTo>
                <a:lnTo>
                  <a:pt x="25" y="296"/>
                </a:lnTo>
                <a:close/>
                <a:moveTo>
                  <a:pt x="73" y="300"/>
                </a:moveTo>
                <a:cubicBezTo>
                  <a:pt x="73" y="296"/>
                  <a:pt x="73" y="296"/>
                  <a:pt x="73" y="296"/>
                </a:cubicBezTo>
                <a:cubicBezTo>
                  <a:pt x="73" y="296"/>
                  <a:pt x="73" y="296"/>
                  <a:pt x="73" y="296"/>
                </a:cubicBezTo>
                <a:cubicBezTo>
                  <a:pt x="73" y="299"/>
                  <a:pt x="73" y="299"/>
                  <a:pt x="73" y="299"/>
                </a:cubicBezTo>
                <a:cubicBezTo>
                  <a:pt x="58" y="299"/>
                  <a:pt x="58" y="299"/>
                  <a:pt x="58" y="299"/>
                </a:cubicBezTo>
                <a:cubicBezTo>
                  <a:pt x="58" y="296"/>
                  <a:pt x="58" y="296"/>
                  <a:pt x="58" y="296"/>
                </a:cubicBezTo>
                <a:cubicBezTo>
                  <a:pt x="57" y="296"/>
                  <a:pt x="57" y="296"/>
                  <a:pt x="57" y="296"/>
                </a:cubicBezTo>
                <a:cubicBezTo>
                  <a:pt x="57" y="299"/>
                  <a:pt x="57" y="299"/>
                  <a:pt x="57" y="299"/>
                </a:cubicBezTo>
                <a:cubicBezTo>
                  <a:pt x="41" y="299"/>
                  <a:pt x="41" y="299"/>
                  <a:pt x="41" y="299"/>
                </a:cubicBezTo>
                <a:cubicBezTo>
                  <a:pt x="41" y="296"/>
                  <a:pt x="41" y="296"/>
                  <a:pt x="41" y="296"/>
                </a:cubicBezTo>
                <a:cubicBezTo>
                  <a:pt x="40" y="296"/>
                  <a:pt x="40" y="296"/>
                  <a:pt x="40" y="296"/>
                </a:cubicBezTo>
                <a:cubicBezTo>
                  <a:pt x="40" y="299"/>
                  <a:pt x="40" y="299"/>
                  <a:pt x="40" y="299"/>
                </a:cubicBezTo>
                <a:cubicBezTo>
                  <a:pt x="25" y="299"/>
                  <a:pt x="25" y="299"/>
                  <a:pt x="25" y="299"/>
                </a:cubicBezTo>
                <a:cubicBezTo>
                  <a:pt x="25" y="296"/>
                  <a:pt x="25" y="296"/>
                  <a:pt x="25" y="296"/>
                </a:cubicBezTo>
                <a:cubicBezTo>
                  <a:pt x="25" y="296"/>
                  <a:pt x="25" y="296"/>
                  <a:pt x="25" y="296"/>
                </a:cubicBezTo>
                <a:cubicBezTo>
                  <a:pt x="25" y="300"/>
                  <a:pt x="25" y="300"/>
                  <a:pt x="25" y="300"/>
                </a:cubicBezTo>
                <a:lnTo>
                  <a:pt x="73" y="300"/>
                </a:lnTo>
                <a:close/>
                <a:moveTo>
                  <a:pt x="81" y="289"/>
                </a:moveTo>
                <a:cubicBezTo>
                  <a:pt x="81" y="272"/>
                  <a:pt x="81" y="272"/>
                  <a:pt x="81" y="272"/>
                </a:cubicBezTo>
                <a:cubicBezTo>
                  <a:pt x="75" y="265"/>
                  <a:pt x="75" y="265"/>
                  <a:pt x="75" y="265"/>
                </a:cubicBezTo>
                <a:cubicBezTo>
                  <a:pt x="73" y="265"/>
                  <a:pt x="73" y="265"/>
                  <a:pt x="73" y="265"/>
                </a:cubicBezTo>
                <a:cubicBezTo>
                  <a:pt x="73" y="296"/>
                  <a:pt x="73" y="296"/>
                  <a:pt x="73" y="296"/>
                </a:cubicBezTo>
                <a:cubicBezTo>
                  <a:pt x="75" y="296"/>
                  <a:pt x="75" y="296"/>
                  <a:pt x="75" y="296"/>
                </a:cubicBezTo>
                <a:lnTo>
                  <a:pt x="81" y="289"/>
                </a:lnTo>
                <a:close/>
                <a:moveTo>
                  <a:pt x="73" y="265"/>
                </a:moveTo>
                <a:cubicBezTo>
                  <a:pt x="58" y="265"/>
                  <a:pt x="58" y="265"/>
                  <a:pt x="58" y="265"/>
                </a:cubicBezTo>
                <a:cubicBezTo>
                  <a:pt x="58" y="296"/>
                  <a:pt x="58" y="296"/>
                  <a:pt x="58" y="296"/>
                </a:cubicBezTo>
                <a:cubicBezTo>
                  <a:pt x="73" y="296"/>
                  <a:pt x="73" y="296"/>
                  <a:pt x="73" y="296"/>
                </a:cubicBezTo>
                <a:lnTo>
                  <a:pt x="73" y="265"/>
                </a:lnTo>
                <a:close/>
                <a:moveTo>
                  <a:pt x="25" y="141"/>
                </a:moveTo>
                <a:cubicBezTo>
                  <a:pt x="25" y="111"/>
                  <a:pt x="25" y="111"/>
                  <a:pt x="25" y="111"/>
                </a:cubicBezTo>
                <a:cubicBezTo>
                  <a:pt x="24" y="111"/>
                  <a:pt x="24" y="111"/>
                  <a:pt x="24" y="111"/>
                </a:cubicBezTo>
                <a:cubicBezTo>
                  <a:pt x="17" y="117"/>
                  <a:pt x="17" y="117"/>
                  <a:pt x="17" y="117"/>
                </a:cubicBezTo>
                <a:cubicBezTo>
                  <a:pt x="17" y="135"/>
                  <a:pt x="17" y="135"/>
                  <a:pt x="17" y="135"/>
                </a:cubicBezTo>
                <a:cubicBezTo>
                  <a:pt x="24" y="141"/>
                  <a:pt x="24" y="141"/>
                  <a:pt x="24" y="141"/>
                </a:cubicBezTo>
                <a:lnTo>
                  <a:pt x="25" y="141"/>
                </a:lnTo>
                <a:close/>
                <a:moveTo>
                  <a:pt x="41" y="235"/>
                </a:moveTo>
                <a:cubicBezTo>
                  <a:pt x="41" y="265"/>
                  <a:pt x="41" y="265"/>
                  <a:pt x="41" y="265"/>
                </a:cubicBezTo>
                <a:cubicBezTo>
                  <a:pt x="43" y="265"/>
                  <a:pt x="43" y="265"/>
                  <a:pt x="43" y="265"/>
                </a:cubicBezTo>
                <a:cubicBezTo>
                  <a:pt x="49" y="258"/>
                  <a:pt x="49" y="258"/>
                  <a:pt x="49" y="258"/>
                </a:cubicBezTo>
                <a:cubicBezTo>
                  <a:pt x="49" y="241"/>
                  <a:pt x="49" y="241"/>
                  <a:pt x="49" y="241"/>
                </a:cubicBezTo>
                <a:cubicBezTo>
                  <a:pt x="43" y="235"/>
                  <a:pt x="43" y="235"/>
                  <a:pt x="43" y="235"/>
                </a:cubicBezTo>
                <a:lnTo>
                  <a:pt x="41" y="235"/>
                </a:lnTo>
                <a:close/>
                <a:moveTo>
                  <a:pt x="156" y="0"/>
                </a:moveTo>
                <a:cubicBezTo>
                  <a:pt x="6" y="0"/>
                  <a:pt x="6" y="0"/>
                  <a:pt x="6" y="0"/>
                </a:cubicBezTo>
                <a:cubicBezTo>
                  <a:pt x="3" y="0"/>
                  <a:pt x="0" y="3"/>
                  <a:pt x="0" y="7"/>
                </a:cubicBezTo>
                <a:cubicBezTo>
                  <a:pt x="0" y="307"/>
                  <a:pt x="0" y="307"/>
                  <a:pt x="0" y="307"/>
                </a:cubicBezTo>
                <a:cubicBezTo>
                  <a:pt x="0" y="311"/>
                  <a:pt x="3" y="314"/>
                  <a:pt x="6" y="314"/>
                </a:cubicBezTo>
                <a:cubicBezTo>
                  <a:pt x="156" y="314"/>
                  <a:pt x="156" y="314"/>
                  <a:pt x="156" y="314"/>
                </a:cubicBezTo>
                <a:cubicBezTo>
                  <a:pt x="159" y="314"/>
                  <a:pt x="162" y="311"/>
                  <a:pt x="162" y="307"/>
                </a:cubicBezTo>
                <a:cubicBezTo>
                  <a:pt x="162" y="7"/>
                  <a:pt x="162" y="7"/>
                  <a:pt x="162" y="7"/>
                </a:cubicBezTo>
                <a:cubicBezTo>
                  <a:pt x="162" y="3"/>
                  <a:pt x="159" y="0"/>
                  <a:pt x="156" y="0"/>
                </a:cubicBezTo>
                <a:close/>
                <a:moveTo>
                  <a:pt x="153" y="305"/>
                </a:moveTo>
                <a:cubicBezTo>
                  <a:pt x="9" y="305"/>
                  <a:pt x="9" y="305"/>
                  <a:pt x="9" y="305"/>
                </a:cubicBezTo>
                <a:cubicBezTo>
                  <a:pt x="9" y="10"/>
                  <a:pt x="9" y="10"/>
                  <a:pt x="9" y="10"/>
                </a:cubicBezTo>
                <a:cubicBezTo>
                  <a:pt x="153" y="10"/>
                  <a:pt x="153" y="10"/>
                  <a:pt x="153" y="10"/>
                </a:cubicBezTo>
                <a:lnTo>
                  <a:pt x="153" y="305"/>
                </a:lnTo>
                <a:close/>
                <a:moveTo>
                  <a:pt x="56" y="265"/>
                </a:moveTo>
                <a:cubicBezTo>
                  <a:pt x="49" y="272"/>
                  <a:pt x="49" y="272"/>
                  <a:pt x="49" y="272"/>
                </a:cubicBezTo>
                <a:cubicBezTo>
                  <a:pt x="49" y="289"/>
                  <a:pt x="49" y="289"/>
                  <a:pt x="49" y="289"/>
                </a:cubicBezTo>
                <a:cubicBezTo>
                  <a:pt x="56" y="296"/>
                  <a:pt x="56" y="296"/>
                  <a:pt x="56" y="296"/>
                </a:cubicBezTo>
                <a:cubicBezTo>
                  <a:pt x="57" y="296"/>
                  <a:pt x="57" y="296"/>
                  <a:pt x="57" y="296"/>
                </a:cubicBezTo>
                <a:cubicBezTo>
                  <a:pt x="57" y="265"/>
                  <a:pt x="57" y="265"/>
                  <a:pt x="57" y="265"/>
                </a:cubicBezTo>
                <a:lnTo>
                  <a:pt x="56" y="265"/>
                </a:lnTo>
                <a:close/>
                <a:moveTo>
                  <a:pt x="25" y="203"/>
                </a:moveTo>
                <a:cubicBezTo>
                  <a:pt x="25" y="173"/>
                  <a:pt x="25" y="173"/>
                  <a:pt x="25" y="173"/>
                </a:cubicBezTo>
                <a:cubicBezTo>
                  <a:pt x="24" y="173"/>
                  <a:pt x="24" y="173"/>
                  <a:pt x="24" y="173"/>
                </a:cubicBezTo>
                <a:cubicBezTo>
                  <a:pt x="17" y="179"/>
                  <a:pt x="17" y="179"/>
                  <a:pt x="17" y="179"/>
                </a:cubicBezTo>
                <a:cubicBezTo>
                  <a:pt x="17" y="197"/>
                  <a:pt x="17" y="197"/>
                  <a:pt x="17" y="197"/>
                </a:cubicBezTo>
                <a:cubicBezTo>
                  <a:pt x="24" y="203"/>
                  <a:pt x="24" y="203"/>
                  <a:pt x="24" y="203"/>
                </a:cubicBezTo>
                <a:lnTo>
                  <a:pt x="25" y="203"/>
                </a:lnTo>
                <a:close/>
                <a:moveTo>
                  <a:pt x="25" y="234"/>
                </a:moveTo>
                <a:cubicBezTo>
                  <a:pt x="25" y="204"/>
                  <a:pt x="25" y="204"/>
                  <a:pt x="25" y="204"/>
                </a:cubicBezTo>
                <a:cubicBezTo>
                  <a:pt x="24" y="204"/>
                  <a:pt x="24" y="204"/>
                  <a:pt x="24" y="204"/>
                </a:cubicBezTo>
                <a:cubicBezTo>
                  <a:pt x="17" y="210"/>
                  <a:pt x="17" y="210"/>
                  <a:pt x="17" y="210"/>
                </a:cubicBezTo>
                <a:cubicBezTo>
                  <a:pt x="17" y="228"/>
                  <a:pt x="17" y="228"/>
                  <a:pt x="17" y="228"/>
                </a:cubicBezTo>
                <a:cubicBezTo>
                  <a:pt x="24" y="234"/>
                  <a:pt x="24" y="234"/>
                  <a:pt x="24" y="234"/>
                </a:cubicBezTo>
                <a:lnTo>
                  <a:pt x="25" y="234"/>
                </a:lnTo>
                <a:close/>
                <a:moveTo>
                  <a:pt x="25" y="172"/>
                </a:moveTo>
                <a:cubicBezTo>
                  <a:pt x="25" y="142"/>
                  <a:pt x="25" y="142"/>
                  <a:pt x="25" y="142"/>
                </a:cubicBezTo>
                <a:cubicBezTo>
                  <a:pt x="24" y="142"/>
                  <a:pt x="24" y="142"/>
                  <a:pt x="24" y="142"/>
                </a:cubicBezTo>
                <a:cubicBezTo>
                  <a:pt x="17" y="148"/>
                  <a:pt x="17" y="148"/>
                  <a:pt x="17" y="148"/>
                </a:cubicBezTo>
                <a:cubicBezTo>
                  <a:pt x="17" y="166"/>
                  <a:pt x="17" y="166"/>
                  <a:pt x="17" y="166"/>
                </a:cubicBezTo>
                <a:cubicBezTo>
                  <a:pt x="24" y="172"/>
                  <a:pt x="24" y="172"/>
                  <a:pt x="24" y="172"/>
                </a:cubicBezTo>
                <a:lnTo>
                  <a:pt x="25" y="172"/>
                </a:lnTo>
                <a:close/>
                <a:moveTo>
                  <a:pt x="49" y="289"/>
                </a:moveTo>
                <a:cubicBezTo>
                  <a:pt x="49" y="272"/>
                  <a:pt x="49" y="272"/>
                  <a:pt x="49" y="272"/>
                </a:cubicBezTo>
                <a:cubicBezTo>
                  <a:pt x="43" y="265"/>
                  <a:pt x="43" y="265"/>
                  <a:pt x="43" y="265"/>
                </a:cubicBezTo>
                <a:cubicBezTo>
                  <a:pt x="41" y="265"/>
                  <a:pt x="41" y="265"/>
                  <a:pt x="41" y="265"/>
                </a:cubicBezTo>
                <a:cubicBezTo>
                  <a:pt x="41" y="296"/>
                  <a:pt x="41" y="296"/>
                  <a:pt x="41" y="296"/>
                </a:cubicBezTo>
                <a:cubicBezTo>
                  <a:pt x="43" y="296"/>
                  <a:pt x="43" y="296"/>
                  <a:pt x="43" y="296"/>
                </a:cubicBezTo>
                <a:lnTo>
                  <a:pt x="49" y="289"/>
                </a:lnTo>
                <a:close/>
                <a:moveTo>
                  <a:pt x="40" y="265"/>
                </a:moveTo>
                <a:cubicBezTo>
                  <a:pt x="25" y="265"/>
                  <a:pt x="25" y="265"/>
                  <a:pt x="25" y="265"/>
                </a:cubicBezTo>
                <a:cubicBezTo>
                  <a:pt x="25" y="296"/>
                  <a:pt x="25" y="296"/>
                  <a:pt x="25" y="296"/>
                </a:cubicBezTo>
                <a:cubicBezTo>
                  <a:pt x="40" y="296"/>
                  <a:pt x="40" y="296"/>
                  <a:pt x="40" y="296"/>
                </a:cubicBezTo>
                <a:lnTo>
                  <a:pt x="40" y="265"/>
                </a:lnTo>
                <a:close/>
                <a:moveTo>
                  <a:pt x="25" y="265"/>
                </a:moveTo>
                <a:cubicBezTo>
                  <a:pt x="25" y="235"/>
                  <a:pt x="25" y="235"/>
                  <a:pt x="25" y="235"/>
                </a:cubicBezTo>
                <a:cubicBezTo>
                  <a:pt x="24" y="235"/>
                  <a:pt x="24" y="235"/>
                  <a:pt x="24" y="235"/>
                </a:cubicBezTo>
                <a:cubicBezTo>
                  <a:pt x="17" y="241"/>
                  <a:pt x="17" y="241"/>
                  <a:pt x="17" y="241"/>
                </a:cubicBezTo>
                <a:cubicBezTo>
                  <a:pt x="17" y="258"/>
                  <a:pt x="17" y="258"/>
                  <a:pt x="17" y="258"/>
                </a:cubicBezTo>
                <a:cubicBezTo>
                  <a:pt x="24" y="265"/>
                  <a:pt x="24" y="265"/>
                  <a:pt x="24" y="265"/>
                </a:cubicBezTo>
                <a:lnTo>
                  <a:pt x="25" y="265"/>
                </a:lnTo>
                <a:close/>
                <a:moveTo>
                  <a:pt x="40" y="49"/>
                </a:moveTo>
                <a:cubicBezTo>
                  <a:pt x="25" y="49"/>
                  <a:pt x="25" y="49"/>
                  <a:pt x="25" y="49"/>
                </a:cubicBezTo>
                <a:cubicBezTo>
                  <a:pt x="25" y="80"/>
                  <a:pt x="25" y="80"/>
                  <a:pt x="25" y="80"/>
                </a:cubicBezTo>
                <a:cubicBezTo>
                  <a:pt x="40" y="80"/>
                  <a:pt x="40" y="80"/>
                  <a:pt x="40" y="80"/>
                </a:cubicBezTo>
                <a:lnTo>
                  <a:pt x="40" y="49"/>
                </a:lnTo>
                <a:close/>
                <a:moveTo>
                  <a:pt x="43" y="204"/>
                </a:moveTo>
                <a:cubicBezTo>
                  <a:pt x="41" y="204"/>
                  <a:pt x="41" y="204"/>
                  <a:pt x="41" y="204"/>
                </a:cubicBezTo>
                <a:cubicBezTo>
                  <a:pt x="41" y="234"/>
                  <a:pt x="41" y="234"/>
                  <a:pt x="41" y="234"/>
                </a:cubicBezTo>
                <a:cubicBezTo>
                  <a:pt x="43" y="234"/>
                  <a:pt x="43" y="234"/>
                  <a:pt x="43" y="234"/>
                </a:cubicBezTo>
                <a:cubicBezTo>
                  <a:pt x="49" y="228"/>
                  <a:pt x="49" y="228"/>
                  <a:pt x="49" y="228"/>
                </a:cubicBezTo>
                <a:cubicBezTo>
                  <a:pt x="49" y="210"/>
                  <a:pt x="49" y="210"/>
                  <a:pt x="49" y="210"/>
                </a:cubicBezTo>
                <a:lnTo>
                  <a:pt x="43" y="204"/>
                </a:lnTo>
                <a:close/>
                <a:moveTo>
                  <a:pt x="75" y="49"/>
                </a:moveTo>
                <a:cubicBezTo>
                  <a:pt x="81" y="43"/>
                  <a:pt x="81" y="43"/>
                  <a:pt x="81" y="43"/>
                </a:cubicBezTo>
                <a:cubicBezTo>
                  <a:pt x="81" y="25"/>
                  <a:pt x="81" y="25"/>
                  <a:pt x="81" y="25"/>
                </a:cubicBezTo>
                <a:cubicBezTo>
                  <a:pt x="75" y="19"/>
                  <a:pt x="75" y="19"/>
                  <a:pt x="75" y="19"/>
                </a:cubicBezTo>
                <a:cubicBezTo>
                  <a:pt x="73" y="19"/>
                  <a:pt x="73" y="19"/>
                  <a:pt x="73" y="19"/>
                </a:cubicBezTo>
                <a:cubicBezTo>
                  <a:pt x="73" y="49"/>
                  <a:pt x="73" y="49"/>
                  <a:pt x="73" y="49"/>
                </a:cubicBezTo>
                <a:lnTo>
                  <a:pt x="75" y="49"/>
                </a:lnTo>
                <a:close/>
                <a:moveTo>
                  <a:pt x="58" y="49"/>
                </a:moveTo>
                <a:cubicBezTo>
                  <a:pt x="73" y="49"/>
                  <a:pt x="73" y="49"/>
                  <a:pt x="73" y="49"/>
                </a:cubicBezTo>
                <a:cubicBezTo>
                  <a:pt x="73" y="19"/>
                  <a:pt x="73" y="19"/>
                  <a:pt x="73" y="19"/>
                </a:cubicBezTo>
                <a:cubicBezTo>
                  <a:pt x="58" y="19"/>
                  <a:pt x="58" y="19"/>
                  <a:pt x="58" y="19"/>
                </a:cubicBezTo>
                <a:lnTo>
                  <a:pt x="58" y="49"/>
                </a:lnTo>
                <a:close/>
                <a:moveTo>
                  <a:pt x="43" y="49"/>
                </a:moveTo>
                <a:cubicBezTo>
                  <a:pt x="49" y="43"/>
                  <a:pt x="49" y="43"/>
                  <a:pt x="49" y="43"/>
                </a:cubicBezTo>
                <a:cubicBezTo>
                  <a:pt x="49" y="25"/>
                  <a:pt x="49" y="25"/>
                  <a:pt x="49" y="25"/>
                </a:cubicBezTo>
                <a:cubicBezTo>
                  <a:pt x="43" y="19"/>
                  <a:pt x="43" y="19"/>
                  <a:pt x="43" y="19"/>
                </a:cubicBezTo>
                <a:cubicBezTo>
                  <a:pt x="41" y="19"/>
                  <a:pt x="41" y="19"/>
                  <a:pt x="41" y="19"/>
                </a:cubicBezTo>
                <a:cubicBezTo>
                  <a:pt x="41" y="49"/>
                  <a:pt x="41" y="49"/>
                  <a:pt x="41" y="49"/>
                </a:cubicBezTo>
                <a:lnTo>
                  <a:pt x="43" y="49"/>
                </a:lnTo>
                <a:close/>
                <a:moveTo>
                  <a:pt x="25" y="49"/>
                </a:moveTo>
                <a:cubicBezTo>
                  <a:pt x="40" y="49"/>
                  <a:pt x="40" y="49"/>
                  <a:pt x="40" y="49"/>
                </a:cubicBezTo>
                <a:cubicBezTo>
                  <a:pt x="40" y="19"/>
                  <a:pt x="40" y="19"/>
                  <a:pt x="40" y="19"/>
                </a:cubicBezTo>
                <a:cubicBezTo>
                  <a:pt x="25" y="19"/>
                  <a:pt x="25" y="19"/>
                  <a:pt x="25" y="19"/>
                </a:cubicBezTo>
                <a:lnTo>
                  <a:pt x="25" y="49"/>
                </a:lnTo>
                <a:close/>
                <a:moveTo>
                  <a:pt x="25" y="49"/>
                </a:moveTo>
                <a:cubicBezTo>
                  <a:pt x="25" y="19"/>
                  <a:pt x="25" y="19"/>
                  <a:pt x="25" y="19"/>
                </a:cubicBezTo>
                <a:cubicBezTo>
                  <a:pt x="24" y="19"/>
                  <a:pt x="24" y="19"/>
                  <a:pt x="24" y="19"/>
                </a:cubicBezTo>
                <a:cubicBezTo>
                  <a:pt x="17" y="25"/>
                  <a:pt x="17" y="25"/>
                  <a:pt x="17" y="25"/>
                </a:cubicBezTo>
                <a:cubicBezTo>
                  <a:pt x="17" y="43"/>
                  <a:pt x="17" y="43"/>
                  <a:pt x="17" y="43"/>
                </a:cubicBezTo>
                <a:cubicBezTo>
                  <a:pt x="24" y="49"/>
                  <a:pt x="24" y="49"/>
                  <a:pt x="24" y="49"/>
                </a:cubicBezTo>
                <a:lnTo>
                  <a:pt x="25" y="49"/>
                </a:lnTo>
                <a:close/>
                <a:moveTo>
                  <a:pt x="25" y="15"/>
                </a:moveTo>
                <a:cubicBezTo>
                  <a:pt x="40" y="15"/>
                  <a:pt x="40" y="15"/>
                  <a:pt x="40" y="15"/>
                </a:cubicBezTo>
                <a:cubicBezTo>
                  <a:pt x="40" y="19"/>
                  <a:pt x="40" y="19"/>
                  <a:pt x="40" y="19"/>
                </a:cubicBezTo>
                <a:cubicBezTo>
                  <a:pt x="41" y="19"/>
                  <a:pt x="41" y="19"/>
                  <a:pt x="41" y="19"/>
                </a:cubicBezTo>
                <a:cubicBezTo>
                  <a:pt x="41" y="15"/>
                  <a:pt x="41" y="15"/>
                  <a:pt x="41" y="15"/>
                </a:cubicBezTo>
                <a:cubicBezTo>
                  <a:pt x="57" y="15"/>
                  <a:pt x="57" y="15"/>
                  <a:pt x="57" y="15"/>
                </a:cubicBezTo>
                <a:cubicBezTo>
                  <a:pt x="57" y="19"/>
                  <a:pt x="57" y="19"/>
                  <a:pt x="57" y="19"/>
                </a:cubicBezTo>
                <a:cubicBezTo>
                  <a:pt x="58" y="19"/>
                  <a:pt x="58" y="19"/>
                  <a:pt x="58" y="19"/>
                </a:cubicBezTo>
                <a:cubicBezTo>
                  <a:pt x="58" y="15"/>
                  <a:pt x="58" y="15"/>
                  <a:pt x="58" y="15"/>
                </a:cubicBezTo>
                <a:cubicBezTo>
                  <a:pt x="73" y="15"/>
                  <a:pt x="73" y="15"/>
                  <a:pt x="73" y="15"/>
                </a:cubicBezTo>
                <a:cubicBezTo>
                  <a:pt x="73" y="19"/>
                  <a:pt x="73" y="19"/>
                  <a:pt x="73" y="19"/>
                </a:cubicBezTo>
                <a:cubicBezTo>
                  <a:pt x="73" y="19"/>
                  <a:pt x="73" y="19"/>
                  <a:pt x="73" y="19"/>
                </a:cubicBezTo>
                <a:cubicBezTo>
                  <a:pt x="73" y="14"/>
                  <a:pt x="73" y="14"/>
                  <a:pt x="73" y="14"/>
                </a:cubicBezTo>
                <a:cubicBezTo>
                  <a:pt x="25" y="14"/>
                  <a:pt x="25" y="14"/>
                  <a:pt x="25" y="14"/>
                </a:cubicBezTo>
                <a:cubicBezTo>
                  <a:pt x="25" y="19"/>
                  <a:pt x="25" y="19"/>
                  <a:pt x="25" y="19"/>
                </a:cubicBezTo>
                <a:cubicBezTo>
                  <a:pt x="25" y="19"/>
                  <a:pt x="25" y="19"/>
                  <a:pt x="25" y="19"/>
                </a:cubicBezTo>
                <a:lnTo>
                  <a:pt x="25" y="15"/>
                </a:lnTo>
                <a:close/>
                <a:moveTo>
                  <a:pt x="49" y="25"/>
                </a:moveTo>
                <a:cubicBezTo>
                  <a:pt x="49" y="43"/>
                  <a:pt x="49" y="43"/>
                  <a:pt x="49" y="43"/>
                </a:cubicBezTo>
                <a:cubicBezTo>
                  <a:pt x="56" y="49"/>
                  <a:pt x="56" y="49"/>
                  <a:pt x="56" y="49"/>
                </a:cubicBezTo>
                <a:cubicBezTo>
                  <a:pt x="57" y="49"/>
                  <a:pt x="57" y="49"/>
                  <a:pt x="57" y="49"/>
                </a:cubicBezTo>
                <a:cubicBezTo>
                  <a:pt x="57" y="19"/>
                  <a:pt x="57" y="19"/>
                  <a:pt x="57" y="19"/>
                </a:cubicBezTo>
                <a:cubicBezTo>
                  <a:pt x="56" y="19"/>
                  <a:pt x="56" y="19"/>
                  <a:pt x="56" y="19"/>
                </a:cubicBezTo>
                <a:lnTo>
                  <a:pt x="49" y="25"/>
                </a:lnTo>
                <a:close/>
                <a:moveTo>
                  <a:pt x="89" y="296"/>
                </a:moveTo>
                <a:cubicBezTo>
                  <a:pt x="89" y="265"/>
                  <a:pt x="89" y="265"/>
                  <a:pt x="89" y="265"/>
                </a:cubicBezTo>
                <a:cubicBezTo>
                  <a:pt x="88" y="265"/>
                  <a:pt x="88" y="265"/>
                  <a:pt x="88" y="265"/>
                </a:cubicBezTo>
                <a:cubicBezTo>
                  <a:pt x="81" y="272"/>
                  <a:pt x="81" y="272"/>
                  <a:pt x="81" y="272"/>
                </a:cubicBezTo>
                <a:cubicBezTo>
                  <a:pt x="81" y="289"/>
                  <a:pt x="81" y="289"/>
                  <a:pt x="81" y="289"/>
                </a:cubicBezTo>
                <a:cubicBezTo>
                  <a:pt x="88" y="296"/>
                  <a:pt x="88" y="296"/>
                  <a:pt x="88" y="296"/>
                </a:cubicBezTo>
                <a:lnTo>
                  <a:pt x="89" y="296"/>
                </a:lnTo>
                <a:close/>
                <a:moveTo>
                  <a:pt x="113" y="289"/>
                </a:moveTo>
                <a:cubicBezTo>
                  <a:pt x="113" y="272"/>
                  <a:pt x="113" y="272"/>
                  <a:pt x="113" y="272"/>
                </a:cubicBezTo>
                <a:cubicBezTo>
                  <a:pt x="107" y="265"/>
                  <a:pt x="107" y="265"/>
                  <a:pt x="107" y="265"/>
                </a:cubicBezTo>
                <a:cubicBezTo>
                  <a:pt x="105" y="265"/>
                  <a:pt x="105" y="265"/>
                  <a:pt x="105" y="265"/>
                </a:cubicBezTo>
                <a:cubicBezTo>
                  <a:pt x="105" y="296"/>
                  <a:pt x="105" y="296"/>
                  <a:pt x="105" y="296"/>
                </a:cubicBezTo>
                <a:cubicBezTo>
                  <a:pt x="107" y="296"/>
                  <a:pt x="107" y="296"/>
                  <a:pt x="107" y="296"/>
                </a:cubicBezTo>
                <a:lnTo>
                  <a:pt x="113" y="289"/>
                </a:lnTo>
                <a:close/>
                <a:moveTo>
                  <a:pt x="137" y="265"/>
                </a:moveTo>
                <a:cubicBezTo>
                  <a:pt x="122" y="265"/>
                  <a:pt x="122" y="265"/>
                  <a:pt x="122" y="265"/>
                </a:cubicBezTo>
                <a:cubicBezTo>
                  <a:pt x="122" y="296"/>
                  <a:pt x="122" y="296"/>
                  <a:pt x="122" y="296"/>
                </a:cubicBezTo>
                <a:cubicBezTo>
                  <a:pt x="137" y="296"/>
                  <a:pt x="137" y="296"/>
                  <a:pt x="137" y="296"/>
                </a:cubicBezTo>
                <a:lnTo>
                  <a:pt x="137" y="265"/>
                </a:lnTo>
                <a:close/>
                <a:moveTo>
                  <a:pt x="120" y="265"/>
                </a:moveTo>
                <a:cubicBezTo>
                  <a:pt x="113" y="272"/>
                  <a:pt x="113" y="272"/>
                  <a:pt x="113" y="272"/>
                </a:cubicBezTo>
                <a:cubicBezTo>
                  <a:pt x="113" y="289"/>
                  <a:pt x="113" y="289"/>
                  <a:pt x="113" y="289"/>
                </a:cubicBezTo>
                <a:cubicBezTo>
                  <a:pt x="120" y="296"/>
                  <a:pt x="120" y="296"/>
                  <a:pt x="120" y="296"/>
                </a:cubicBezTo>
                <a:cubicBezTo>
                  <a:pt x="121" y="296"/>
                  <a:pt x="121" y="296"/>
                  <a:pt x="121" y="296"/>
                </a:cubicBezTo>
                <a:cubicBezTo>
                  <a:pt x="121" y="265"/>
                  <a:pt x="121" y="265"/>
                  <a:pt x="121" y="265"/>
                </a:cubicBezTo>
                <a:lnTo>
                  <a:pt x="120" y="265"/>
                </a:lnTo>
                <a:close/>
                <a:moveTo>
                  <a:pt x="145" y="289"/>
                </a:moveTo>
                <a:cubicBezTo>
                  <a:pt x="145" y="272"/>
                  <a:pt x="145" y="272"/>
                  <a:pt x="145" y="272"/>
                </a:cubicBezTo>
                <a:cubicBezTo>
                  <a:pt x="139" y="265"/>
                  <a:pt x="139" y="265"/>
                  <a:pt x="139" y="265"/>
                </a:cubicBezTo>
                <a:cubicBezTo>
                  <a:pt x="138" y="265"/>
                  <a:pt x="138" y="265"/>
                  <a:pt x="138" y="265"/>
                </a:cubicBezTo>
                <a:cubicBezTo>
                  <a:pt x="138" y="296"/>
                  <a:pt x="138" y="296"/>
                  <a:pt x="138" y="296"/>
                </a:cubicBezTo>
                <a:cubicBezTo>
                  <a:pt x="139" y="296"/>
                  <a:pt x="139" y="296"/>
                  <a:pt x="139" y="296"/>
                </a:cubicBezTo>
                <a:lnTo>
                  <a:pt x="145" y="289"/>
                </a:lnTo>
                <a:close/>
                <a:moveTo>
                  <a:pt x="138" y="300"/>
                </a:moveTo>
                <a:cubicBezTo>
                  <a:pt x="138" y="296"/>
                  <a:pt x="138" y="296"/>
                  <a:pt x="138" y="296"/>
                </a:cubicBezTo>
                <a:cubicBezTo>
                  <a:pt x="137" y="296"/>
                  <a:pt x="137" y="296"/>
                  <a:pt x="137" y="296"/>
                </a:cubicBezTo>
                <a:cubicBezTo>
                  <a:pt x="137" y="299"/>
                  <a:pt x="137" y="299"/>
                  <a:pt x="137" y="299"/>
                </a:cubicBezTo>
                <a:cubicBezTo>
                  <a:pt x="122" y="299"/>
                  <a:pt x="122" y="299"/>
                  <a:pt x="122" y="299"/>
                </a:cubicBezTo>
                <a:cubicBezTo>
                  <a:pt x="122" y="296"/>
                  <a:pt x="122" y="296"/>
                  <a:pt x="122" y="296"/>
                </a:cubicBezTo>
                <a:cubicBezTo>
                  <a:pt x="121" y="296"/>
                  <a:pt x="121" y="296"/>
                  <a:pt x="121" y="296"/>
                </a:cubicBezTo>
                <a:cubicBezTo>
                  <a:pt x="121" y="299"/>
                  <a:pt x="121" y="299"/>
                  <a:pt x="121" y="299"/>
                </a:cubicBezTo>
                <a:cubicBezTo>
                  <a:pt x="105" y="299"/>
                  <a:pt x="105" y="299"/>
                  <a:pt x="105" y="299"/>
                </a:cubicBezTo>
                <a:cubicBezTo>
                  <a:pt x="105" y="296"/>
                  <a:pt x="105" y="296"/>
                  <a:pt x="105" y="296"/>
                </a:cubicBezTo>
                <a:cubicBezTo>
                  <a:pt x="105" y="296"/>
                  <a:pt x="105" y="296"/>
                  <a:pt x="105" y="296"/>
                </a:cubicBezTo>
                <a:cubicBezTo>
                  <a:pt x="105" y="299"/>
                  <a:pt x="105" y="299"/>
                  <a:pt x="105" y="299"/>
                </a:cubicBezTo>
                <a:cubicBezTo>
                  <a:pt x="90" y="299"/>
                  <a:pt x="90" y="299"/>
                  <a:pt x="90" y="299"/>
                </a:cubicBezTo>
                <a:cubicBezTo>
                  <a:pt x="90" y="296"/>
                  <a:pt x="90" y="296"/>
                  <a:pt x="90" y="296"/>
                </a:cubicBezTo>
                <a:cubicBezTo>
                  <a:pt x="89" y="296"/>
                  <a:pt x="89" y="296"/>
                  <a:pt x="89" y="296"/>
                </a:cubicBezTo>
                <a:cubicBezTo>
                  <a:pt x="89" y="300"/>
                  <a:pt x="89" y="300"/>
                  <a:pt x="89" y="300"/>
                </a:cubicBezTo>
                <a:lnTo>
                  <a:pt x="138" y="300"/>
                </a:lnTo>
                <a:close/>
                <a:moveTo>
                  <a:pt x="73" y="204"/>
                </a:moveTo>
                <a:cubicBezTo>
                  <a:pt x="58" y="204"/>
                  <a:pt x="58" y="204"/>
                  <a:pt x="58" y="204"/>
                </a:cubicBezTo>
                <a:cubicBezTo>
                  <a:pt x="58" y="234"/>
                  <a:pt x="58" y="234"/>
                  <a:pt x="58" y="234"/>
                </a:cubicBezTo>
                <a:cubicBezTo>
                  <a:pt x="73" y="234"/>
                  <a:pt x="73" y="234"/>
                  <a:pt x="73" y="234"/>
                </a:cubicBezTo>
                <a:lnTo>
                  <a:pt x="73" y="204"/>
                </a:lnTo>
                <a:close/>
                <a:moveTo>
                  <a:pt x="57" y="111"/>
                </a:moveTo>
                <a:cubicBezTo>
                  <a:pt x="56" y="111"/>
                  <a:pt x="56" y="111"/>
                  <a:pt x="56" y="111"/>
                </a:cubicBezTo>
                <a:cubicBezTo>
                  <a:pt x="49" y="117"/>
                  <a:pt x="49" y="117"/>
                  <a:pt x="49" y="117"/>
                </a:cubicBezTo>
                <a:cubicBezTo>
                  <a:pt x="49" y="135"/>
                  <a:pt x="49" y="135"/>
                  <a:pt x="49" y="135"/>
                </a:cubicBezTo>
                <a:cubicBezTo>
                  <a:pt x="56" y="141"/>
                  <a:pt x="56" y="141"/>
                  <a:pt x="56" y="141"/>
                </a:cubicBezTo>
                <a:cubicBezTo>
                  <a:pt x="57" y="141"/>
                  <a:pt x="57" y="141"/>
                  <a:pt x="57" y="141"/>
                </a:cubicBezTo>
                <a:lnTo>
                  <a:pt x="57" y="111"/>
                </a:lnTo>
                <a:close/>
                <a:moveTo>
                  <a:pt x="57" y="142"/>
                </a:moveTo>
                <a:cubicBezTo>
                  <a:pt x="56" y="142"/>
                  <a:pt x="56" y="142"/>
                  <a:pt x="56" y="142"/>
                </a:cubicBezTo>
                <a:cubicBezTo>
                  <a:pt x="49" y="148"/>
                  <a:pt x="49" y="148"/>
                  <a:pt x="49" y="148"/>
                </a:cubicBezTo>
                <a:cubicBezTo>
                  <a:pt x="49" y="166"/>
                  <a:pt x="49" y="166"/>
                  <a:pt x="49" y="166"/>
                </a:cubicBezTo>
                <a:cubicBezTo>
                  <a:pt x="56" y="172"/>
                  <a:pt x="56" y="172"/>
                  <a:pt x="56" y="172"/>
                </a:cubicBezTo>
                <a:cubicBezTo>
                  <a:pt x="57" y="172"/>
                  <a:pt x="57" y="172"/>
                  <a:pt x="57" y="172"/>
                </a:cubicBezTo>
                <a:lnTo>
                  <a:pt x="57" y="142"/>
                </a:lnTo>
                <a:close/>
                <a:moveTo>
                  <a:pt x="57" y="173"/>
                </a:moveTo>
                <a:cubicBezTo>
                  <a:pt x="56" y="173"/>
                  <a:pt x="56" y="173"/>
                  <a:pt x="56" y="173"/>
                </a:cubicBezTo>
                <a:cubicBezTo>
                  <a:pt x="49" y="179"/>
                  <a:pt x="49" y="179"/>
                  <a:pt x="49" y="179"/>
                </a:cubicBezTo>
                <a:cubicBezTo>
                  <a:pt x="49" y="197"/>
                  <a:pt x="49" y="197"/>
                  <a:pt x="49" y="197"/>
                </a:cubicBezTo>
                <a:cubicBezTo>
                  <a:pt x="56" y="203"/>
                  <a:pt x="56" y="203"/>
                  <a:pt x="56" y="203"/>
                </a:cubicBezTo>
                <a:cubicBezTo>
                  <a:pt x="57" y="203"/>
                  <a:pt x="57" y="203"/>
                  <a:pt x="57" y="203"/>
                </a:cubicBezTo>
                <a:lnTo>
                  <a:pt x="57" y="173"/>
                </a:lnTo>
                <a:close/>
                <a:moveTo>
                  <a:pt x="57" y="49"/>
                </a:moveTo>
                <a:cubicBezTo>
                  <a:pt x="56" y="49"/>
                  <a:pt x="56" y="49"/>
                  <a:pt x="56" y="49"/>
                </a:cubicBezTo>
                <a:cubicBezTo>
                  <a:pt x="49" y="56"/>
                  <a:pt x="49" y="56"/>
                  <a:pt x="49" y="56"/>
                </a:cubicBezTo>
                <a:cubicBezTo>
                  <a:pt x="49" y="73"/>
                  <a:pt x="49" y="73"/>
                  <a:pt x="49" y="73"/>
                </a:cubicBezTo>
                <a:cubicBezTo>
                  <a:pt x="56" y="80"/>
                  <a:pt x="56" y="80"/>
                  <a:pt x="56" y="80"/>
                </a:cubicBezTo>
                <a:cubicBezTo>
                  <a:pt x="57" y="80"/>
                  <a:pt x="57" y="80"/>
                  <a:pt x="57" y="80"/>
                </a:cubicBezTo>
                <a:lnTo>
                  <a:pt x="57" y="49"/>
                </a:lnTo>
                <a:close/>
                <a:moveTo>
                  <a:pt x="49" y="241"/>
                </a:moveTo>
                <a:cubicBezTo>
                  <a:pt x="49" y="258"/>
                  <a:pt x="49" y="258"/>
                  <a:pt x="49" y="258"/>
                </a:cubicBezTo>
                <a:cubicBezTo>
                  <a:pt x="56" y="265"/>
                  <a:pt x="56" y="265"/>
                  <a:pt x="56" y="265"/>
                </a:cubicBezTo>
                <a:cubicBezTo>
                  <a:pt x="57" y="265"/>
                  <a:pt x="57" y="265"/>
                  <a:pt x="57" y="265"/>
                </a:cubicBezTo>
                <a:cubicBezTo>
                  <a:pt x="57" y="235"/>
                  <a:pt x="57" y="235"/>
                  <a:pt x="57" y="235"/>
                </a:cubicBezTo>
                <a:cubicBezTo>
                  <a:pt x="56" y="235"/>
                  <a:pt x="56" y="235"/>
                  <a:pt x="56" y="235"/>
                </a:cubicBezTo>
                <a:lnTo>
                  <a:pt x="49" y="241"/>
                </a:lnTo>
                <a:close/>
                <a:moveTo>
                  <a:pt x="57" y="80"/>
                </a:moveTo>
                <a:cubicBezTo>
                  <a:pt x="56" y="80"/>
                  <a:pt x="56" y="80"/>
                  <a:pt x="56" y="80"/>
                </a:cubicBezTo>
                <a:cubicBezTo>
                  <a:pt x="49" y="87"/>
                  <a:pt x="49" y="87"/>
                  <a:pt x="49" y="87"/>
                </a:cubicBezTo>
                <a:cubicBezTo>
                  <a:pt x="49" y="104"/>
                  <a:pt x="49" y="104"/>
                  <a:pt x="49" y="104"/>
                </a:cubicBezTo>
                <a:cubicBezTo>
                  <a:pt x="56" y="111"/>
                  <a:pt x="56" y="111"/>
                  <a:pt x="56" y="111"/>
                </a:cubicBezTo>
                <a:cubicBezTo>
                  <a:pt x="57" y="111"/>
                  <a:pt x="57" y="111"/>
                  <a:pt x="57" y="111"/>
                </a:cubicBezTo>
                <a:lnTo>
                  <a:pt x="57" y="80"/>
                </a:lnTo>
                <a:close/>
                <a:moveTo>
                  <a:pt x="57" y="204"/>
                </a:moveTo>
                <a:cubicBezTo>
                  <a:pt x="56" y="204"/>
                  <a:pt x="56" y="204"/>
                  <a:pt x="56" y="204"/>
                </a:cubicBezTo>
                <a:cubicBezTo>
                  <a:pt x="49" y="210"/>
                  <a:pt x="49" y="210"/>
                  <a:pt x="49" y="210"/>
                </a:cubicBezTo>
                <a:cubicBezTo>
                  <a:pt x="49" y="228"/>
                  <a:pt x="49" y="228"/>
                  <a:pt x="49" y="228"/>
                </a:cubicBezTo>
                <a:cubicBezTo>
                  <a:pt x="56" y="234"/>
                  <a:pt x="56" y="234"/>
                  <a:pt x="56" y="234"/>
                </a:cubicBezTo>
                <a:cubicBezTo>
                  <a:pt x="57" y="234"/>
                  <a:pt x="57" y="234"/>
                  <a:pt x="57" y="234"/>
                </a:cubicBezTo>
                <a:lnTo>
                  <a:pt x="57" y="204"/>
                </a:lnTo>
                <a:close/>
                <a:moveTo>
                  <a:pt x="73" y="111"/>
                </a:moveTo>
                <a:cubicBezTo>
                  <a:pt x="58" y="111"/>
                  <a:pt x="58" y="111"/>
                  <a:pt x="58" y="111"/>
                </a:cubicBezTo>
                <a:cubicBezTo>
                  <a:pt x="58" y="141"/>
                  <a:pt x="58" y="141"/>
                  <a:pt x="58" y="141"/>
                </a:cubicBezTo>
                <a:cubicBezTo>
                  <a:pt x="73" y="141"/>
                  <a:pt x="73" y="141"/>
                  <a:pt x="73" y="141"/>
                </a:cubicBezTo>
                <a:lnTo>
                  <a:pt x="73" y="111"/>
                </a:lnTo>
                <a:close/>
                <a:moveTo>
                  <a:pt x="73" y="142"/>
                </a:moveTo>
                <a:cubicBezTo>
                  <a:pt x="58" y="142"/>
                  <a:pt x="58" y="142"/>
                  <a:pt x="58" y="142"/>
                </a:cubicBezTo>
                <a:cubicBezTo>
                  <a:pt x="58" y="172"/>
                  <a:pt x="58" y="172"/>
                  <a:pt x="58" y="172"/>
                </a:cubicBezTo>
                <a:cubicBezTo>
                  <a:pt x="73" y="172"/>
                  <a:pt x="73" y="172"/>
                  <a:pt x="73" y="172"/>
                </a:cubicBezTo>
                <a:lnTo>
                  <a:pt x="73" y="142"/>
                </a:lnTo>
                <a:close/>
                <a:moveTo>
                  <a:pt x="73" y="173"/>
                </a:moveTo>
                <a:cubicBezTo>
                  <a:pt x="58" y="173"/>
                  <a:pt x="58" y="173"/>
                  <a:pt x="58" y="173"/>
                </a:cubicBezTo>
                <a:cubicBezTo>
                  <a:pt x="58" y="203"/>
                  <a:pt x="58" y="203"/>
                  <a:pt x="58" y="203"/>
                </a:cubicBezTo>
                <a:cubicBezTo>
                  <a:pt x="73" y="203"/>
                  <a:pt x="73" y="203"/>
                  <a:pt x="73" y="203"/>
                </a:cubicBezTo>
                <a:lnTo>
                  <a:pt x="73" y="173"/>
                </a:lnTo>
                <a:close/>
                <a:moveTo>
                  <a:pt x="73" y="49"/>
                </a:moveTo>
                <a:cubicBezTo>
                  <a:pt x="58" y="49"/>
                  <a:pt x="58" y="49"/>
                  <a:pt x="58" y="49"/>
                </a:cubicBezTo>
                <a:cubicBezTo>
                  <a:pt x="58" y="80"/>
                  <a:pt x="58" y="80"/>
                  <a:pt x="58" y="80"/>
                </a:cubicBezTo>
                <a:cubicBezTo>
                  <a:pt x="73" y="80"/>
                  <a:pt x="73" y="80"/>
                  <a:pt x="73" y="80"/>
                </a:cubicBezTo>
                <a:lnTo>
                  <a:pt x="73" y="49"/>
                </a:lnTo>
                <a:close/>
                <a:moveTo>
                  <a:pt x="58" y="265"/>
                </a:moveTo>
                <a:cubicBezTo>
                  <a:pt x="73" y="265"/>
                  <a:pt x="73" y="265"/>
                  <a:pt x="73" y="265"/>
                </a:cubicBezTo>
                <a:cubicBezTo>
                  <a:pt x="73" y="235"/>
                  <a:pt x="73" y="235"/>
                  <a:pt x="73" y="235"/>
                </a:cubicBezTo>
                <a:cubicBezTo>
                  <a:pt x="58" y="235"/>
                  <a:pt x="58" y="235"/>
                  <a:pt x="58" y="235"/>
                </a:cubicBezTo>
                <a:lnTo>
                  <a:pt x="58" y="265"/>
                </a:lnTo>
                <a:close/>
                <a:moveTo>
                  <a:pt x="73" y="80"/>
                </a:moveTo>
                <a:cubicBezTo>
                  <a:pt x="58" y="80"/>
                  <a:pt x="58" y="80"/>
                  <a:pt x="58" y="80"/>
                </a:cubicBezTo>
                <a:cubicBezTo>
                  <a:pt x="58" y="111"/>
                  <a:pt x="58" y="111"/>
                  <a:pt x="58" y="111"/>
                </a:cubicBezTo>
                <a:cubicBezTo>
                  <a:pt x="73" y="111"/>
                  <a:pt x="73" y="111"/>
                  <a:pt x="73" y="111"/>
                </a:cubicBezTo>
                <a:lnTo>
                  <a:pt x="73" y="80"/>
                </a:lnTo>
                <a:close/>
              </a:path>
            </a:pathLst>
          </a:custGeom>
          <a:solidFill>
            <a:srgbClr val="C00000">
              <a:alpha val="90000"/>
            </a:srgbClr>
          </a:solidFill>
          <a:ln>
            <a:noFill/>
          </a:ln>
          <a:extLst/>
        </p:spPr>
        <p:txBody>
          <a:bodyPr vert="horz" wrap="square" lIns="91440" tIns="45720" rIns="91440" bIns="45720" numCol="1" anchor="t" anchorCtr="0" compatLnSpc="1">
            <a:prstTxWarp prst="textNoShape">
              <a:avLst/>
            </a:prstTxWarp>
          </a:bodyPr>
          <a:lstStyle/>
          <a:p>
            <a:endParaRPr lang="zh-CN" altLang="en-US" dirty="0">
              <a:latin typeface="微软雅黑" panose="020B0503020204020204" pitchFamily="34" charset="-122"/>
              <a:ea typeface="微软雅黑" panose="020B0503020204020204" pitchFamily="34" charset="-122"/>
            </a:endParaRPr>
          </a:p>
        </p:txBody>
      </p:sp>
      <p:pic>
        <p:nvPicPr>
          <p:cNvPr id="32" name="Graphic 31" descr="Stamp">
            <a:extLst>
              <a:ext uri="{FF2B5EF4-FFF2-40B4-BE49-F238E27FC236}">
                <a16:creationId xmlns:a16="http://schemas.microsoft.com/office/drawing/2014/main" id="{2407FB99-23B7-4DC9-843E-029EFEEBE65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76436" y="4867696"/>
            <a:ext cx="230188" cy="230188"/>
          </a:xfrm>
          <a:prstGeom prst="rect">
            <a:avLst/>
          </a:prstGeom>
        </p:spPr>
      </p:pic>
      <p:pic>
        <p:nvPicPr>
          <p:cNvPr id="33" name="Graphic 32" descr="Stamp">
            <a:extLst>
              <a:ext uri="{FF2B5EF4-FFF2-40B4-BE49-F238E27FC236}">
                <a16:creationId xmlns:a16="http://schemas.microsoft.com/office/drawing/2014/main" id="{4D198FBB-6900-4A99-88E6-66E5AC20CE7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43565" y="4878255"/>
            <a:ext cx="230188" cy="230188"/>
          </a:xfrm>
          <a:prstGeom prst="rect">
            <a:avLst/>
          </a:prstGeom>
        </p:spPr>
      </p:pic>
      <p:pic>
        <p:nvPicPr>
          <p:cNvPr id="34" name="Graphic 33" descr="Stamp">
            <a:extLst>
              <a:ext uri="{FF2B5EF4-FFF2-40B4-BE49-F238E27FC236}">
                <a16:creationId xmlns:a16="http://schemas.microsoft.com/office/drawing/2014/main" id="{733E2D3A-8E9F-491D-BD47-97711289591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55800" y="4875212"/>
            <a:ext cx="230188" cy="230188"/>
          </a:xfrm>
          <a:prstGeom prst="rect">
            <a:avLst/>
          </a:prstGeom>
        </p:spPr>
      </p:pic>
      <p:pic>
        <p:nvPicPr>
          <p:cNvPr id="35" name="Graphic 34" descr="Stamp">
            <a:extLst>
              <a:ext uri="{FF2B5EF4-FFF2-40B4-BE49-F238E27FC236}">
                <a16:creationId xmlns:a16="http://schemas.microsoft.com/office/drawing/2014/main" id="{0A023111-A014-4F63-B847-911898BAF4B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563012" y="4867696"/>
            <a:ext cx="230188" cy="230188"/>
          </a:xfrm>
          <a:prstGeom prst="rect">
            <a:avLst/>
          </a:prstGeom>
        </p:spPr>
      </p:pic>
      <p:pic>
        <p:nvPicPr>
          <p:cNvPr id="36" name="Graphic 35" descr="Stamp">
            <a:extLst>
              <a:ext uri="{FF2B5EF4-FFF2-40B4-BE49-F238E27FC236}">
                <a16:creationId xmlns:a16="http://schemas.microsoft.com/office/drawing/2014/main" id="{CBD945DF-7FFB-42F7-9607-39C4D392628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10822" y="4868206"/>
            <a:ext cx="230188" cy="230188"/>
          </a:xfrm>
          <a:prstGeom prst="rect">
            <a:avLst/>
          </a:prstGeom>
        </p:spPr>
      </p:pic>
      <p:pic>
        <p:nvPicPr>
          <p:cNvPr id="1026" name="Picture 2" descr="Huawei Smart Logger 1000">
            <a:extLst>
              <a:ext uri="{FF2B5EF4-FFF2-40B4-BE49-F238E27FC236}">
                <a16:creationId xmlns:a16="http://schemas.microsoft.com/office/drawing/2014/main" id="{95BCFDEB-61C5-46D3-A4C3-50515668E55D}"/>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9252" t="28495" r="20543" b="33347"/>
          <a:stretch/>
        </p:blipFill>
        <p:spPr bwMode="auto">
          <a:xfrm>
            <a:off x="6532553" y="5310812"/>
            <a:ext cx="793378" cy="502853"/>
          </a:xfrm>
          <a:prstGeom prst="roundRect">
            <a:avLst>
              <a:gd name="adj" fmla="val 8594"/>
            </a:avLst>
          </a:prstGeom>
          <a:solidFill>
            <a:srgbClr val="FFFFFF">
              <a:shade val="85000"/>
            </a:srgbClr>
          </a:solidFill>
          <a:ln>
            <a:noFill/>
          </a:ln>
          <a:effectLst>
            <a:outerShdw blurRad="50800" dist="38100" dir="2700000" algn="tl" rotWithShape="0">
              <a:prstClr val="black">
                <a:alpha val="40000"/>
              </a:prstClr>
            </a:outerShdw>
            <a:reflection blurRad="12700" stA="38000" endPos="28000" dist="5000" dir="5400000" sy="-100000" algn="bl" rotWithShape="0"/>
          </a:effectLst>
          <a:extLst/>
        </p:spPr>
      </p:pic>
      <p:pic>
        <p:nvPicPr>
          <p:cNvPr id="42" name="Graphic 41" descr="Wireless router">
            <a:extLst>
              <a:ext uri="{FF2B5EF4-FFF2-40B4-BE49-F238E27FC236}">
                <a16:creationId xmlns:a16="http://schemas.microsoft.com/office/drawing/2014/main" id="{538C7A25-F6E5-40B7-A94E-B7E1312F83A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19284" y="3997077"/>
            <a:ext cx="743304" cy="743304"/>
          </a:xfrm>
          <a:prstGeom prst="rect">
            <a:avLst/>
          </a:prstGeom>
        </p:spPr>
      </p:pic>
      <p:cxnSp>
        <p:nvCxnSpPr>
          <p:cNvPr id="44" name="Connector: Elbow 43">
            <a:extLst>
              <a:ext uri="{FF2B5EF4-FFF2-40B4-BE49-F238E27FC236}">
                <a16:creationId xmlns:a16="http://schemas.microsoft.com/office/drawing/2014/main" id="{87468362-FBDB-42A2-B4B9-731D02A0CACD}"/>
              </a:ext>
            </a:extLst>
          </p:cNvPr>
          <p:cNvCxnSpPr>
            <a:cxnSpLocks/>
            <a:stCxn id="34" idx="0"/>
            <a:endCxn id="42" idx="1"/>
          </p:cNvCxnSpPr>
          <p:nvPr/>
        </p:nvCxnSpPr>
        <p:spPr bwMode="auto">
          <a:xfrm rot="5400000" flipH="1" flipV="1">
            <a:off x="3441848" y="4097776"/>
            <a:ext cx="506483" cy="1048390"/>
          </a:xfrm>
          <a:prstGeom prst="bentConnector2">
            <a:avLst/>
          </a:prstGeom>
          <a:ln>
            <a:prstDash val="dash"/>
            <a:headEnd type="none" w="med" len="med"/>
            <a:tailEnd type="none" w="med" len="med"/>
          </a:ln>
        </p:spPr>
        <p:style>
          <a:lnRef idx="1">
            <a:schemeClr val="dk1"/>
          </a:lnRef>
          <a:fillRef idx="0">
            <a:schemeClr val="dk1"/>
          </a:fillRef>
          <a:effectRef idx="0">
            <a:schemeClr val="dk1"/>
          </a:effectRef>
          <a:fontRef idx="minor">
            <a:schemeClr val="tx1"/>
          </a:fontRef>
        </p:style>
      </p:cxnSp>
      <p:pic>
        <p:nvPicPr>
          <p:cNvPr id="56" name="Graphic 55" descr="Computer">
            <a:extLst>
              <a:ext uri="{FF2B5EF4-FFF2-40B4-BE49-F238E27FC236}">
                <a16:creationId xmlns:a16="http://schemas.microsoft.com/office/drawing/2014/main" id="{7B04EF88-EE1C-4F12-ABFD-5BBAFD90964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496183" y="3887206"/>
            <a:ext cx="1101619" cy="1101619"/>
          </a:xfrm>
          <a:prstGeom prst="rect">
            <a:avLst/>
          </a:prstGeom>
        </p:spPr>
      </p:pic>
      <p:pic>
        <p:nvPicPr>
          <p:cNvPr id="58" name="Graphic 57" descr="Bar chart">
            <a:extLst>
              <a:ext uri="{FF2B5EF4-FFF2-40B4-BE49-F238E27FC236}">
                <a16:creationId xmlns:a16="http://schemas.microsoft.com/office/drawing/2014/main" id="{58B91802-5587-405A-99AF-E746E5713F5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550787" y="4176228"/>
            <a:ext cx="632992" cy="403123"/>
          </a:xfrm>
          <a:prstGeom prst="rect">
            <a:avLst/>
          </a:prstGeom>
        </p:spPr>
      </p:pic>
      <p:cxnSp>
        <p:nvCxnSpPr>
          <p:cNvPr id="69" name="直接连接符 18">
            <a:extLst>
              <a:ext uri="{FF2B5EF4-FFF2-40B4-BE49-F238E27FC236}">
                <a16:creationId xmlns:a16="http://schemas.microsoft.com/office/drawing/2014/main" id="{079B85EC-22D8-4B30-8F66-14177159EF0E}"/>
              </a:ext>
            </a:extLst>
          </p:cNvPr>
          <p:cNvCxnSpPr>
            <a:cxnSpLocks/>
            <a:stCxn id="42" idx="3"/>
            <a:endCxn id="58" idx="1"/>
          </p:cNvCxnSpPr>
          <p:nvPr/>
        </p:nvCxnSpPr>
        <p:spPr>
          <a:xfrm>
            <a:off x="4962588" y="4368729"/>
            <a:ext cx="1588199" cy="90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接连接符 18">
            <a:extLst>
              <a:ext uri="{FF2B5EF4-FFF2-40B4-BE49-F238E27FC236}">
                <a16:creationId xmlns:a16="http://schemas.microsoft.com/office/drawing/2014/main" id="{ABC030C0-1B63-481E-970D-13381C444937}"/>
              </a:ext>
            </a:extLst>
          </p:cNvPr>
          <p:cNvCxnSpPr>
            <a:cxnSpLocks/>
          </p:cNvCxnSpPr>
          <p:nvPr/>
        </p:nvCxnSpPr>
        <p:spPr>
          <a:xfrm>
            <a:off x="6963165" y="4723482"/>
            <a:ext cx="0" cy="5951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35" name="TextBox 1034">
            <a:extLst>
              <a:ext uri="{FF2B5EF4-FFF2-40B4-BE49-F238E27FC236}">
                <a16:creationId xmlns:a16="http://schemas.microsoft.com/office/drawing/2014/main" id="{A33B74B2-4A88-431F-BC5F-11E7A11F8842}"/>
              </a:ext>
            </a:extLst>
          </p:cNvPr>
          <p:cNvSpPr txBox="1"/>
          <p:nvPr/>
        </p:nvSpPr>
        <p:spPr>
          <a:xfrm>
            <a:off x="6750714" y="3810000"/>
            <a:ext cx="652743" cy="307777"/>
          </a:xfrm>
          <a:prstGeom prst="rect">
            <a:avLst/>
          </a:prstGeom>
          <a:noFill/>
        </p:spPr>
        <p:txBody>
          <a:bodyPr wrap="none" rtlCol="0">
            <a:spAutoFit/>
          </a:bodyPr>
          <a:lstStyle/>
          <a:p>
            <a:r>
              <a:rPr lang="en-US" sz="1400" dirty="0"/>
              <a:t>S</a:t>
            </a:r>
            <a:r>
              <a:rPr lang="en-US" altLang="zh-CN" sz="1400" dirty="0"/>
              <a:t>erver</a:t>
            </a:r>
            <a:endParaRPr lang="en-US" sz="1400" dirty="0"/>
          </a:p>
        </p:txBody>
      </p:sp>
      <p:sp>
        <p:nvSpPr>
          <p:cNvPr id="78" name="TextBox 77">
            <a:extLst>
              <a:ext uri="{FF2B5EF4-FFF2-40B4-BE49-F238E27FC236}">
                <a16:creationId xmlns:a16="http://schemas.microsoft.com/office/drawing/2014/main" id="{0479F735-6955-4A15-8D9B-32DEDFF6C8BB}"/>
              </a:ext>
            </a:extLst>
          </p:cNvPr>
          <p:cNvSpPr txBox="1"/>
          <p:nvPr/>
        </p:nvSpPr>
        <p:spPr>
          <a:xfrm>
            <a:off x="3998444" y="3810001"/>
            <a:ext cx="1237839" cy="307777"/>
          </a:xfrm>
          <a:prstGeom prst="rect">
            <a:avLst/>
          </a:prstGeom>
          <a:noFill/>
        </p:spPr>
        <p:txBody>
          <a:bodyPr wrap="none" rtlCol="0">
            <a:spAutoFit/>
          </a:bodyPr>
          <a:lstStyle/>
          <a:p>
            <a:r>
              <a:rPr lang="en-US" sz="1400" dirty="0"/>
              <a:t>Data Collector</a:t>
            </a:r>
          </a:p>
        </p:txBody>
      </p:sp>
      <p:sp>
        <p:nvSpPr>
          <p:cNvPr id="79" name="TextBox 78">
            <a:extLst>
              <a:ext uri="{FF2B5EF4-FFF2-40B4-BE49-F238E27FC236}">
                <a16:creationId xmlns:a16="http://schemas.microsoft.com/office/drawing/2014/main" id="{2038C677-E38F-4929-9CB0-82B68C970C1F}"/>
              </a:ext>
            </a:extLst>
          </p:cNvPr>
          <p:cNvSpPr txBox="1"/>
          <p:nvPr/>
        </p:nvSpPr>
        <p:spPr>
          <a:xfrm>
            <a:off x="6515566" y="6000964"/>
            <a:ext cx="1130438" cy="307777"/>
          </a:xfrm>
          <a:prstGeom prst="rect">
            <a:avLst/>
          </a:prstGeom>
          <a:noFill/>
        </p:spPr>
        <p:txBody>
          <a:bodyPr wrap="none" rtlCol="0">
            <a:spAutoFit/>
          </a:bodyPr>
          <a:lstStyle/>
          <a:p>
            <a:r>
              <a:rPr lang="en-US" sz="1400" dirty="0"/>
              <a:t>SmartLogger</a:t>
            </a:r>
          </a:p>
        </p:txBody>
      </p:sp>
      <p:sp>
        <p:nvSpPr>
          <p:cNvPr id="80" name="TextBox 79">
            <a:extLst>
              <a:ext uri="{FF2B5EF4-FFF2-40B4-BE49-F238E27FC236}">
                <a16:creationId xmlns:a16="http://schemas.microsoft.com/office/drawing/2014/main" id="{57D45181-ED0C-41CD-885D-7F40C4268236}"/>
              </a:ext>
            </a:extLst>
          </p:cNvPr>
          <p:cNvSpPr txBox="1"/>
          <p:nvPr/>
        </p:nvSpPr>
        <p:spPr>
          <a:xfrm>
            <a:off x="5311335" y="6000965"/>
            <a:ext cx="761747" cy="307777"/>
          </a:xfrm>
          <a:prstGeom prst="rect">
            <a:avLst/>
          </a:prstGeom>
          <a:noFill/>
        </p:spPr>
        <p:txBody>
          <a:bodyPr wrap="none" rtlCol="0">
            <a:spAutoFit/>
          </a:bodyPr>
          <a:lstStyle/>
          <a:p>
            <a:r>
              <a:rPr lang="en-US" sz="1400" dirty="0"/>
              <a:t>Invertor</a:t>
            </a:r>
          </a:p>
        </p:txBody>
      </p:sp>
      <p:sp>
        <p:nvSpPr>
          <p:cNvPr id="81" name="TextBox 80">
            <a:extLst>
              <a:ext uri="{FF2B5EF4-FFF2-40B4-BE49-F238E27FC236}">
                <a16:creationId xmlns:a16="http://schemas.microsoft.com/office/drawing/2014/main" id="{1B18EE4A-8EE6-4F44-A115-EC92F9EF950D}"/>
              </a:ext>
            </a:extLst>
          </p:cNvPr>
          <p:cNvSpPr txBox="1"/>
          <p:nvPr/>
        </p:nvSpPr>
        <p:spPr>
          <a:xfrm>
            <a:off x="1472898" y="4267200"/>
            <a:ext cx="718175" cy="523220"/>
          </a:xfrm>
          <a:prstGeom prst="rect">
            <a:avLst/>
          </a:prstGeom>
          <a:noFill/>
        </p:spPr>
        <p:txBody>
          <a:bodyPr wrap="square" rtlCol="0">
            <a:spAutoFit/>
          </a:bodyPr>
          <a:lstStyle/>
          <a:p>
            <a:r>
              <a:rPr lang="en-US" sz="1400" dirty="0"/>
              <a:t>AMP D</a:t>
            </a:r>
            <a:r>
              <a:rPr lang="en-US" altLang="zh-CN" sz="1400" dirty="0"/>
              <a:t>evice</a:t>
            </a:r>
            <a:endParaRPr lang="en-US" sz="1400" dirty="0"/>
          </a:p>
        </p:txBody>
      </p:sp>
      <p:pic>
        <p:nvPicPr>
          <p:cNvPr id="7" name="Picture 6">
            <a:extLst>
              <a:ext uri="{FF2B5EF4-FFF2-40B4-BE49-F238E27FC236}">
                <a16:creationId xmlns:a16="http://schemas.microsoft.com/office/drawing/2014/main" id="{50EDFF5D-D187-4A89-B642-7EC8A6DD457A}"/>
              </a:ext>
            </a:extLst>
          </p:cNvPr>
          <p:cNvPicPr>
            <a:picLocks noChangeAspect="1"/>
          </p:cNvPicPr>
          <p:nvPr/>
        </p:nvPicPr>
        <p:blipFill rotWithShape="1">
          <a:blip r:embed="rId12">
            <a:duotone>
              <a:prstClr val="black"/>
              <a:srgbClr val="F0F0F0">
                <a:tint val="45000"/>
                <a:satMod val="400000"/>
              </a:srgbClr>
            </a:duotone>
          </a:blip>
          <a:srcRect l="30318" t="16233" r="31453" b="13663"/>
          <a:stretch/>
        </p:blipFill>
        <p:spPr>
          <a:xfrm>
            <a:off x="5191547" y="5123274"/>
            <a:ext cx="881535" cy="877691"/>
          </a:xfrm>
          <a:prstGeom prst="rect">
            <a:avLst/>
          </a:prstGeom>
        </p:spPr>
      </p:pic>
      <p:cxnSp>
        <p:nvCxnSpPr>
          <p:cNvPr id="23" name="直接连接符 18">
            <a:extLst>
              <a:ext uri="{FF2B5EF4-FFF2-40B4-BE49-F238E27FC236}">
                <a16:creationId xmlns:a16="http://schemas.microsoft.com/office/drawing/2014/main" id="{EA8CA0A4-10B4-424C-8C0A-C590F933CAAA}"/>
              </a:ext>
            </a:extLst>
          </p:cNvPr>
          <p:cNvCxnSpPr>
            <a:cxnSpLocks/>
          </p:cNvCxnSpPr>
          <p:nvPr/>
        </p:nvCxnSpPr>
        <p:spPr>
          <a:xfrm flipV="1">
            <a:off x="4842132" y="5380734"/>
            <a:ext cx="432000" cy="199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接连接符 19">
            <a:extLst>
              <a:ext uri="{FF2B5EF4-FFF2-40B4-BE49-F238E27FC236}">
                <a16:creationId xmlns:a16="http://schemas.microsoft.com/office/drawing/2014/main" id="{F865DA37-8B23-4428-A0C2-F358416B2CF8}"/>
              </a:ext>
            </a:extLst>
          </p:cNvPr>
          <p:cNvCxnSpPr>
            <a:cxnSpLocks/>
          </p:cNvCxnSpPr>
          <p:nvPr/>
        </p:nvCxnSpPr>
        <p:spPr>
          <a:xfrm flipV="1">
            <a:off x="4842132" y="5628426"/>
            <a:ext cx="432000" cy="19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接连接符 18">
            <a:extLst>
              <a:ext uri="{FF2B5EF4-FFF2-40B4-BE49-F238E27FC236}">
                <a16:creationId xmlns:a16="http://schemas.microsoft.com/office/drawing/2014/main" id="{BD416641-493B-4152-9865-276393E558B3}"/>
              </a:ext>
            </a:extLst>
          </p:cNvPr>
          <p:cNvCxnSpPr>
            <a:cxnSpLocks/>
            <a:stCxn id="7" idx="3"/>
            <a:endCxn id="1026" idx="1"/>
          </p:cNvCxnSpPr>
          <p:nvPr/>
        </p:nvCxnSpPr>
        <p:spPr>
          <a:xfrm>
            <a:off x="6073082" y="5562120"/>
            <a:ext cx="459471" cy="11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nector: Elbow 36">
            <a:extLst>
              <a:ext uri="{FF2B5EF4-FFF2-40B4-BE49-F238E27FC236}">
                <a16:creationId xmlns:a16="http://schemas.microsoft.com/office/drawing/2014/main" id="{C359C9BE-BE75-4DC5-AB82-7F79E75F7987}"/>
              </a:ext>
            </a:extLst>
          </p:cNvPr>
          <p:cNvCxnSpPr>
            <a:cxnSpLocks/>
            <a:stCxn id="33" idx="0"/>
          </p:cNvCxnSpPr>
          <p:nvPr/>
        </p:nvCxnSpPr>
        <p:spPr bwMode="auto">
          <a:xfrm rot="5400000" flipH="1" flipV="1">
            <a:off x="3116136" y="3775108"/>
            <a:ext cx="645671" cy="1560624"/>
          </a:xfrm>
          <a:prstGeom prst="bentConnector2">
            <a:avLst/>
          </a:prstGeom>
          <a:ln>
            <a:prstDash val="dash"/>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0" name="Connector: Elbow 39">
            <a:extLst>
              <a:ext uri="{FF2B5EF4-FFF2-40B4-BE49-F238E27FC236}">
                <a16:creationId xmlns:a16="http://schemas.microsoft.com/office/drawing/2014/main" id="{5E663CD2-DAC8-48F2-8D13-90A7E34F1960}"/>
              </a:ext>
            </a:extLst>
          </p:cNvPr>
          <p:cNvCxnSpPr>
            <a:cxnSpLocks/>
            <a:stCxn id="35" idx="0"/>
          </p:cNvCxnSpPr>
          <p:nvPr/>
        </p:nvCxnSpPr>
        <p:spPr bwMode="auto">
          <a:xfrm rot="5400000" flipH="1" flipV="1">
            <a:off x="3764238" y="4412650"/>
            <a:ext cx="368915" cy="541179"/>
          </a:xfrm>
          <a:prstGeom prst="bentConnector2">
            <a:avLst/>
          </a:prstGeom>
          <a:ln>
            <a:prstDash val="dash"/>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4" name="Connector: Elbow 53">
            <a:extLst>
              <a:ext uri="{FF2B5EF4-FFF2-40B4-BE49-F238E27FC236}">
                <a16:creationId xmlns:a16="http://schemas.microsoft.com/office/drawing/2014/main" id="{0C670872-D948-49AE-9094-08D229F1E865}"/>
              </a:ext>
            </a:extLst>
          </p:cNvPr>
          <p:cNvCxnSpPr>
            <a:cxnSpLocks/>
          </p:cNvCxnSpPr>
          <p:nvPr/>
        </p:nvCxnSpPr>
        <p:spPr bwMode="auto">
          <a:xfrm flipV="1">
            <a:off x="4525916" y="4741588"/>
            <a:ext cx="0" cy="135212"/>
          </a:xfrm>
          <a:prstGeom prst="straightConnector1">
            <a:avLst/>
          </a:prstGeom>
          <a:ln>
            <a:prstDash val="dash"/>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3" name="Left Brace 12">
            <a:extLst>
              <a:ext uri="{FF2B5EF4-FFF2-40B4-BE49-F238E27FC236}">
                <a16:creationId xmlns:a16="http://schemas.microsoft.com/office/drawing/2014/main" id="{B3983566-C296-4AFA-9A30-C8B6061EC40B}"/>
              </a:ext>
            </a:extLst>
          </p:cNvPr>
          <p:cNvSpPr/>
          <p:nvPr/>
        </p:nvSpPr>
        <p:spPr bwMode="auto">
          <a:xfrm rot="16200000">
            <a:off x="3411401" y="4725060"/>
            <a:ext cx="101672" cy="2737833"/>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TextBox 44">
            <a:extLst>
              <a:ext uri="{FF2B5EF4-FFF2-40B4-BE49-F238E27FC236}">
                <a16:creationId xmlns:a16="http://schemas.microsoft.com/office/drawing/2014/main" id="{29DDF568-3EDF-4F68-AF22-4231931C8993}"/>
              </a:ext>
            </a:extLst>
          </p:cNvPr>
          <p:cNvSpPr txBox="1"/>
          <p:nvPr/>
        </p:nvSpPr>
        <p:spPr>
          <a:xfrm>
            <a:off x="3091659" y="6073786"/>
            <a:ext cx="864019" cy="307777"/>
          </a:xfrm>
          <a:prstGeom prst="rect">
            <a:avLst/>
          </a:prstGeom>
          <a:noFill/>
        </p:spPr>
        <p:txBody>
          <a:bodyPr wrap="none" rtlCol="0">
            <a:spAutoFit/>
          </a:bodyPr>
          <a:lstStyle/>
          <a:p>
            <a:r>
              <a:rPr lang="en-US" sz="1400" dirty="0"/>
              <a:t>PV A</a:t>
            </a:r>
            <a:r>
              <a:rPr lang="en-US" altLang="zh-CN" sz="1400" dirty="0"/>
              <a:t>rray</a:t>
            </a:r>
            <a:endParaRPr lang="en-US" sz="1400" dirty="0"/>
          </a:p>
        </p:txBody>
      </p:sp>
      <p:cxnSp>
        <p:nvCxnSpPr>
          <p:cNvPr id="51" name="Connector: Elbow 50">
            <a:extLst>
              <a:ext uri="{FF2B5EF4-FFF2-40B4-BE49-F238E27FC236}">
                <a16:creationId xmlns:a16="http://schemas.microsoft.com/office/drawing/2014/main" id="{0BBCAE35-CA86-4687-88B4-C0E4F57BDC0B}"/>
              </a:ext>
            </a:extLst>
          </p:cNvPr>
          <p:cNvCxnSpPr>
            <a:cxnSpLocks/>
            <a:stCxn id="32" idx="0"/>
          </p:cNvCxnSpPr>
          <p:nvPr/>
        </p:nvCxnSpPr>
        <p:spPr bwMode="auto">
          <a:xfrm rot="5400000" flipH="1" flipV="1">
            <a:off x="2817511" y="3468729"/>
            <a:ext cx="772987" cy="2024949"/>
          </a:xfrm>
          <a:prstGeom prst="bentConnector2">
            <a:avLst/>
          </a:prstGeom>
          <a:ln>
            <a:prstDash val="dash"/>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1" name="Connector: Elbow 40">
            <a:extLst>
              <a:ext uri="{FF2B5EF4-FFF2-40B4-BE49-F238E27FC236}">
                <a16:creationId xmlns:a16="http://schemas.microsoft.com/office/drawing/2014/main" id="{02B79D1E-DA55-4B0C-98BD-D23EB97148BF}"/>
              </a:ext>
            </a:extLst>
          </p:cNvPr>
          <p:cNvCxnSpPr>
            <a:stCxn id="32" idx="1"/>
            <a:endCxn id="81" idx="2"/>
          </p:cNvCxnSpPr>
          <p:nvPr/>
        </p:nvCxnSpPr>
        <p:spPr bwMode="auto">
          <a:xfrm rot="10800000">
            <a:off x="1831986" y="4790420"/>
            <a:ext cx="244450" cy="192370"/>
          </a:xfrm>
          <a:prstGeom prst="bentConnector2">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685611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F1B0A-6F8E-4057-A977-454E4ACB7E50}"/>
              </a:ext>
            </a:extLst>
          </p:cNvPr>
          <p:cNvSpPr>
            <a:spLocks noGrp="1"/>
          </p:cNvSpPr>
          <p:nvPr>
            <p:ph type="title"/>
          </p:nvPr>
        </p:nvSpPr>
        <p:spPr/>
        <p:txBody>
          <a:bodyPr/>
          <a:lstStyle/>
          <a:p>
            <a:r>
              <a:rPr lang="en-US" dirty="0"/>
              <a:t>AMP Use Case: Smart Photovoltaics(2/2)</a:t>
            </a:r>
          </a:p>
        </p:txBody>
      </p:sp>
      <p:sp>
        <p:nvSpPr>
          <p:cNvPr id="3" name="Content Placeholder 2">
            <a:extLst>
              <a:ext uri="{FF2B5EF4-FFF2-40B4-BE49-F238E27FC236}">
                <a16:creationId xmlns:a16="http://schemas.microsoft.com/office/drawing/2014/main" id="{B34C36B5-BD57-4983-944D-C7004BE88ED7}"/>
              </a:ext>
            </a:extLst>
          </p:cNvPr>
          <p:cNvSpPr>
            <a:spLocks noGrp="1"/>
          </p:cNvSpPr>
          <p:nvPr>
            <p:ph idx="1"/>
          </p:nvPr>
        </p:nvSpPr>
        <p:spPr>
          <a:xfrm>
            <a:off x="685800" y="1981200"/>
            <a:ext cx="8001000" cy="4114800"/>
          </a:xfrm>
        </p:spPr>
        <p:txBody>
          <a:bodyPr/>
          <a:lstStyle/>
          <a:p>
            <a:pPr>
              <a:buFont typeface="Wingdings" panose="05000000000000000000" pitchFamily="2" charset="2"/>
              <a:buChar char="q"/>
            </a:pPr>
            <a:r>
              <a:rPr lang="en-US" sz="2000" dirty="0"/>
              <a:t>Requirements</a:t>
            </a:r>
          </a:p>
          <a:p>
            <a:pPr lvl="1"/>
            <a:r>
              <a:rPr lang="en-US" sz="1800" dirty="0"/>
              <a:t>Maintenance-free and battery-less for long service life</a:t>
            </a:r>
          </a:p>
          <a:p>
            <a:pPr lvl="1"/>
            <a:r>
              <a:rPr lang="en-US" sz="1800" dirty="0"/>
              <a:t>Data rate: up to 20kbps</a:t>
            </a:r>
          </a:p>
          <a:p>
            <a:pPr lvl="1"/>
            <a:r>
              <a:rPr lang="en-US" sz="1800" dirty="0"/>
              <a:t>Coverage: up to 100m</a:t>
            </a:r>
            <a:endParaRPr lang="en-US" sz="1600" dirty="0"/>
          </a:p>
          <a:p>
            <a:pPr lvl="1"/>
            <a:r>
              <a:rPr lang="en-US" sz="1800" dirty="0"/>
              <a:t>Horizontal positioning accuracy: 1m </a:t>
            </a:r>
          </a:p>
          <a:p>
            <a:pPr lvl="1"/>
            <a:r>
              <a:rPr lang="en-US" sz="1800" dirty="0"/>
              <a:t>Readout interval: 1 day</a:t>
            </a:r>
          </a:p>
          <a:p>
            <a:pPr lvl="1"/>
            <a:r>
              <a:rPr lang="en-US" sz="1800" dirty="0"/>
              <a:t>Device density: 0.5/m</a:t>
            </a:r>
            <a:r>
              <a:rPr lang="en-US" sz="1800" baseline="30000" dirty="0"/>
              <a:t>2</a:t>
            </a:r>
          </a:p>
          <a:p>
            <a:pPr lvl="1"/>
            <a:endParaRPr lang="en-US" sz="1800" baseline="30000" dirty="0"/>
          </a:p>
          <a:p>
            <a:pPr lvl="1"/>
            <a:endParaRPr lang="en-US" sz="1800" baseline="30000" dirty="0"/>
          </a:p>
          <a:p>
            <a:pPr marL="457200" lvl="1" indent="0">
              <a:buNone/>
            </a:pPr>
            <a:endParaRPr lang="en-US" sz="1800" baseline="30000" dirty="0"/>
          </a:p>
          <a:p>
            <a:pPr marL="457200" lvl="1" indent="0">
              <a:buNone/>
            </a:pPr>
            <a:endParaRPr lang="en-US" sz="1800" baseline="30000" dirty="0"/>
          </a:p>
        </p:txBody>
      </p:sp>
      <p:sp>
        <p:nvSpPr>
          <p:cNvPr id="4" name="Slide Number Placeholder 3">
            <a:extLst>
              <a:ext uri="{FF2B5EF4-FFF2-40B4-BE49-F238E27FC236}">
                <a16:creationId xmlns:a16="http://schemas.microsoft.com/office/drawing/2014/main" id="{FF9D520A-05F0-4EE6-937F-9FF1ED7B4F24}"/>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6</a:t>
            </a:fld>
            <a:endParaRPr lang="en-US" dirty="0"/>
          </a:p>
        </p:txBody>
      </p:sp>
      <p:sp>
        <p:nvSpPr>
          <p:cNvPr id="10" name="Footer Placeholder 4">
            <a:extLst>
              <a:ext uri="{FF2B5EF4-FFF2-40B4-BE49-F238E27FC236}">
                <a16:creationId xmlns:a16="http://schemas.microsoft.com/office/drawing/2014/main" id="{A3173767-3C5A-4560-A816-E49E12EB3488}"/>
              </a:ext>
            </a:extLst>
          </p:cNvPr>
          <p:cNvSpPr>
            <a:spLocks noGrp="1"/>
          </p:cNvSpPr>
          <p:nvPr>
            <p:ph type="ftr" sz="quarter" idx="3"/>
          </p:nvPr>
        </p:nvSpPr>
        <p:spPr>
          <a:xfrm flipH="1">
            <a:off x="5791199" y="6475413"/>
            <a:ext cx="2752661" cy="184666"/>
          </a:xfrm>
        </p:spPr>
        <p:txBody>
          <a:bodyPr/>
          <a:lstStyle/>
          <a:p>
            <a:pPr algn="r">
              <a:defRPr/>
            </a:pPr>
            <a:r>
              <a:rPr lang="en-US" dirty="0" err="1"/>
              <a:t>Shuqiao</a:t>
            </a:r>
            <a:r>
              <a:rPr lang="en-US" dirty="0"/>
              <a:t> Chen (Huawei)</a:t>
            </a:r>
          </a:p>
        </p:txBody>
      </p:sp>
      <p:sp>
        <p:nvSpPr>
          <p:cNvPr id="12" name="Date Placeholder 3">
            <a:extLst>
              <a:ext uri="{FF2B5EF4-FFF2-40B4-BE49-F238E27FC236}">
                <a16:creationId xmlns:a16="http://schemas.microsoft.com/office/drawing/2014/main" id="{02FF0981-2CDF-4E33-B158-47374E15B1FA}"/>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a:t>
            </a:r>
            <a:r>
              <a:rPr lang="en-US" sz="1800" b="1" dirty="0"/>
              <a:t> 2023</a:t>
            </a:r>
            <a:endParaRPr lang="en-GB" sz="1800" b="1" dirty="0"/>
          </a:p>
        </p:txBody>
      </p:sp>
    </p:spTree>
    <p:extLst>
      <p:ext uri="{BB962C8B-B14F-4D97-AF65-F5344CB8AC3E}">
        <p14:creationId xmlns:p14="http://schemas.microsoft.com/office/powerpoint/2010/main" val="1255151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C799B-688A-4F7B-AB19-513E333F041E}"/>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77AB03A-D874-4EC3-85D7-49EF3DF570C7}"/>
              </a:ext>
            </a:extLst>
          </p:cNvPr>
          <p:cNvSpPr>
            <a:spLocks noGrp="1"/>
          </p:cNvSpPr>
          <p:nvPr>
            <p:ph idx="1"/>
          </p:nvPr>
        </p:nvSpPr>
        <p:spPr/>
        <p:txBody>
          <a:bodyPr/>
          <a:lstStyle/>
          <a:p>
            <a:pPr>
              <a:buFont typeface="Wingdings" panose="05000000000000000000" pitchFamily="2" charset="2"/>
              <a:buChar char="q"/>
            </a:pPr>
            <a:r>
              <a:rPr lang="en-US" dirty="0"/>
              <a:t>T</a:t>
            </a:r>
            <a:r>
              <a:rPr lang="en-US" altLang="zh-CN" dirty="0"/>
              <a:t>his submission presents</a:t>
            </a:r>
          </a:p>
          <a:p>
            <a:pPr lvl="1"/>
            <a:r>
              <a:rPr lang="en-US" dirty="0"/>
              <a:t>New AMP use case: Smart Photovoltaics</a:t>
            </a:r>
          </a:p>
          <a:p>
            <a:pPr lvl="1"/>
            <a:r>
              <a:rPr lang="en-US" dirty="0"/>
              <a:t>Challenges faced and future expectation</a:t>
            </a:r>
          </a:p>
          <a:p>
            <a:pPr lvl="1"/>
            <a:r>
              <a:rPr lang="en-US" dirty="0"/>
              <a:t>Service and functionalities</a:t>
            </a:r>
          </a:p>
          <a:p>
            <a:pPr lvl="1"/>
            <a:r>
              <a:rPr lang="en-US" dirty="0"/>
              <a:t>Typical requirements of the </a:t>
            </a:r>
            <a:r>
              <a:rPr lang="en-US"/>
              <a:t>use case</a:t>
            </a:r>
            <a:endParaRPr lang="en-US" dirty="0"/>
          </a:p>
        </p:txBody>
      </p:sp>
      <p:sp>
        <p:nvSpPr>
          <p:cNvPr id="4" name="Slide Number Placeholder 3">
            <a:extLst>
              <a:ext uri="{FF2B5EF4-FFF2-40B4-BE49-F238E27FC236}">
                <a16:creationId xmlns:a16="http://schemas.microsoft.com/office/drawing/2014/main" id="{1E122D10-50B2-4AFF-AC33-4C74056AAC0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5" name="Footer Placeholder 4">
            <a:extLst>
              <a:ext uri="{FF2B5EF4-FFF2-40B4-BE49-F238E27FC236}">
                <a16:creationId xmlns:a16="http://schemas.microsoft.com/office/drawing/2014/main" id="{F65E3F54-7FA4-47F3-805A-00964D8C1CD0}"/>
              </a:ext>
            </a:extLst>
          </p:cNvPr>
          <p:cNvSpPr>
            <a:spLocks noGrp="1"/>
          </p:cNvSpPr>
          <p:nvPr>
            <p:ph type="ftr" sz="quarter" idx="3"/>
          </p:nvPr>
        </p:nvSpPr>
        <p:spPr/>
        <p:txBody>
          <a:bodyPr/>
          <a:lstStyle/>
          <a:p>
            <a:pPr algn="r">
              <a:defRPr/>
            </a:pPr>
            <a:r>
              <a:rPr lang="en-US"/>
              <a:t>(Huawei)</a:t>
            </a:r>
            <a:endParaRPr lang="en-US" dirty="0"/>
          </a:p>
        </p:txBody>
      </p:sp>
    </p:spTree>
    <p:extLst>
      <p:ext uri="{BB962C8B-B14F-4D97-AF65-F5344CB8AC3E}">
        <p14:creationId xmlns:p14="http://schemas.microsoft.com/office/powerpoint/2010/main" val="2809548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F3CAC-4748-42E7-B02B-C38BFF84FEB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9F8B9150-377E-49D4-A034-00E7057771C5}"/>
              </a:ext>
            </a:extLst>
          </p:cNvPr>
          <p:cNvSpPr>
            <a:spLocks noGrp="1"/>
          </p:cNvSpPr>
          <p:nvPr>
            <p:ph idx="1"/>
          </p:nvPr>
        </p:nvSpPr>
        <p:spPr/>
        <p:txBody>
          <a:bodyPr/>
          <a:lstStyle/>
          <a:p>
            <a:pPr marL="457200" indent="-457200">
              <a:buFont typeface="+mj-lt"/>
              <a:buAutoNum type="arabicParenR"/>
            </a:pPr>
            <a:r>
              <a:rPr lang="en-US" dirty="0"/>
              <a:t>IEEE 802.11-23/1005r0, Discussion on Requirements for AMP Use Cases</a:t>
            </a:r>
          </a:p>
          <a:p>
            <a:pPr marL="457200" indent="-457200">
              <a:buFont typeface="+mj-lt"/>
              <a:buAutoNum type="arabicParenR"/>
            </a:pPr>
            <a:r>
              <a:rPr lang="en-US" dirty="0"/>
              <a:t>IEEE 802.11-23/1562r8, Draft Technical Report on support of AMP IoT devices in WLAN</a:t>
            </a:r>
          </a:p>
        </p:txBody>
      </p:sp>
      <p:sp>
        <p:nvSpPr>
          <p:cNvPr id="4" name="Slide Number Placeholder 3">
            <a:extLst>
              <a:ext uri="{FF2B5EF4-FFF2-40B4-BE49-F238E27FC236}">
                <a16:creationId xmlns:a16="http://schemas.microsoft.com/office/drawing/2014/main" id="{662AF342-244B-4F38-9B51-3FC76C00E81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5" name="Footer Placeholder 4">
            <a:extLst>
              <a:ext uri="{FF2B5EF4-FFF2-40B4-BE49-F238E27FC236}">
                <a16:creationId xmlns:a16="http://schemas.microsoft.com/office/drawing/2014/main" id="{716D3EA9-5AC3-4493-8A06-B68348506D01}"/>
              </a:ext>
            </a:extLst>
          </p:cNvPr>
          <p:cNvSpPr>
            <a:spLocks noGrp="1"/>
          </p:cNvSpPr>
          <p:nvPr>
            <p:ph type="ftr" sz="quarter" idx="3"/>
          </p:nvPr>
        </p:nvSpPr>
        <p:spPr/>
        <p:txBody>
          <a:bodyPr/>
          <a:lstStyle/>
          <a:p>
            <a:pPr algn="r">
              <a:defRPr/>
            </a:pPr>
            <a:r>
              <a:rPr lang="en-US" dirty="0" err="1"/>
              <a:t>Shuqiao</a:t>
            </a:r>
            <a:r>
              <a:rPr lang="en-US" dirty="0"/>
              <a:t> Chen (Huawei)</a:t>
            </a:r>
          </a:p>
        </p:txBody>
      </p:sp>
    </p:spTree>
    <p:extLst>
      <p:ext uri="{BB962C8B-B14F-4D97-AF65-F5344CB8AC3E}">
        <p14:creationId xmlns:p14="http://schemas.microsoft.com/office/powerpoint/2010/main" val="1026805694"/>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82750</TotalTime>
  <Words>608</Words>
  <Application>Microsoft Office PowerPoint</Application>
  <PresentationFormat>On-screen Show (4:3)</PresentationFormat>
  <Paragraphs>125</Paragraphs>
  <Slides>8</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Huawei Sans</vt:lpstr>
      <vt:lpstr>微软雅黑</vt:lpstr>
      <vt:lpstr>Arial</vt:lpstr>
      <vt:lpstr>Times New Roman</vt:lpstr>
      <vt:lpstr>Trebuchet MS</vt:lpstr>
      <vt:lpstr>Wingdings</vt:lpstr>
      <vt:lpstr>ACcord Submission Template</vt:lpstr>
      <vt:lpstr>AMP Use Case in Smart Photovoltaics</vt:lpstr>
      <vt:lpstr>Background</vt:lpstr>
      <vt:lpstr>PV Module Positioning in Industrial and Commercial Scenarios</vt:lpstr>
      <vt:lpstr>PV Module Positioning in Industrial and Commercial Scenarios</vt:lpstr>
      <vt:lpstr>AMP Use Case: Smart Photovoltaics(1/2)</vt:lpstr>
      <vt:lpstr>AMP Use Case: Smart Photovoltaics(2/2)</vt:lpstr>
      <vt:lpstr>Summary</vt:lpstr>
      <vt:lpstr>References</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Lei Huang</cp:lastModifiedBy>
  <cp:revision>1916</cp:revision>
  <cp:lastPrinted>1998-02-10T13:28:06Z</cp:lastPrinted>
  <dcterms:created xsi:type="dcterms:W3CDTF">2009-12-02T19:05:24Z</dcterms:created>
  <dcterms:modified xsi:type="dcterms:W3CDTF">2023-09-09T06:28:02Z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(3)k7RsNotlMDYBMhq4pd59YcWBN0D4ctERPFcuIqiHR7lKwcaZhApRvivEDxZaHSw2cCXpy6CW
obgKVdWIiqgXMsB9Afbi1ttzJBCOGNWhUr+2bLcUgRhs7uO1wMmnh1gePr02J5hnJUE2Y0JW
IUmz7OiuyshVmogEJjElmPfsTWD3fTB3x47RfRtckw4iSOm04ceJ3lZOE3fHXp/aUNV9yBhp
5naZo6bGH/B7LFgeHG</vt:lpwstr>
  </property>
  <property fmtid="{D5CDD505-2E9C-101B-9397-08002B2CF9AE}" pid="10" name="_2015_ms_pID_7253431">
    <vt:lpwstr>dB2bkG3fx7SGeOKc6yRmOYww3FIibNZuQtP3Hfk4pkVBLzG6Vhfseu
5fvRtqvOvN9lCZxEQRLCtd4seG0vgchBSzb+ZdqDEsFABh6EHVX0moUTuZ0teccL/DELouo2
sRb0FITm7MLe7dy0U1TnFYPE7cXRyW/r4qg52Q9zkhuy28s438Mba/2AE+BvgDGptZYRlhS5
8ugWQBNQ+pSQMP1mXYGvqUpwM4/6bzUhgFm3</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VA==</vt:lpwstr>
  </property>
</Properties>
</file>