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331" r:id="rId3"/>
    <p:sldId id="440" r:id="rId4"/>
    <p:sldId id="444" r:id="rId5"/>
    <p:sldId id="441" r:id="rId6"/>
    <p:sldId id="443" r:id="rId7"/>
    <p:sldId id="442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B51DAD-1CE9-4C83-A733-857621938618}" v="3" dt="2023-08-24T09:46:49.3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145" d="100"/>
          <a:sy n="145" d="100"/>
        </p:scale>
        <p:origin x="114" y="42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14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802.11-23/1512r0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reless-innovation-forum-and-wi-fi-alliance-deliver-6-ghz-afc-system" TargetMode="External"/><Relationship Id="rId2" Type="http://schemas.openxmlformats.org/officeDocument/2006/relationships/hyperlink" Target="https://www.wi-fi.org/news-events/newsroom/new-wi-fi-certified-6-testing-to-support-authorization-of-6-ghz-standard-powe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-fi.org/file/leveraging-wi-fi-for-home-iot-use-cases-2022" TargetMode="External"/><Relationship Id="rId5" Type="http://schemas.openxmlformats.org/officeDocument/2006/relationships/hyperlink" Target="https://www.wi-fi.org/file/optimizing-home-iot-with-wi-fi-certified-2022" TargetMode="External"/><Relationship Id="rId4" Type="http://schemas.openxmlformats.org/officeDocument/2006/relationships/hyperlink" Target="https://www.wi-fi.org/file/2022-annual-repor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2023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Wi-Fi Alliance </a:t>
            </a:r>
            <a:r>
              <a:rPr lang="en-GB" altLang="en-US" dirty="0"/>
              <a:t>(WFA)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2023-09-06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E3B203-39B5-4261-AEA3-1A957979E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09021"/>
              </p:ext>
            </p:extLst>
          </p:nvPr>
        </p:nvGraphicFramePr>
        <p:xfrm>
          <a:off x="564679" y="2442776"/>
          <a:ext cx="774859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097">
                  <a:extLst>
                    <a:ext uri="{9D8B030D-6E8A-4147-A177-3AD203B41FA5}">
                      <a16:colId xmlns:a16="http://schemas.microsoft.com/office/drawing/2014/main" val="88636907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011056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861671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84206515"/>
                    </a:ext>
                  </a:extLst>
                </a:gridCol>
                <a:gridCol w="2733157">
                  <a:extLst>
                    <a:ext uri="{9D8B030D-6E8A-4147-A177-3AD203B41FA5}">
                      <a16:colId xmlns:a16="http://schemas.microsoft.com/office/drawing/2014/main" val="785055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1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18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 (1/2)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dirty="0"/>
              <a:t>The next WFA F2F member meeting will take place Oct 17th-19th, 2023, in Prague, Czech Republic</a:t>
            </a:r>
          </a:p>
          <a:p>
            <a:endParaRPr lang="en-US" altLang="en-US" dirty="0"/>
          </a:p>
          <a:p>
            <a:r>
              <a:rPr lang="en-US" altLang="en-US" dirty="0"/>
              <a:t>Recent WFA announcements:</a:t>
            </a:r>
          </a:p>
          <a:p>
            <a:pPr lvl="1"/>
            <a:r>
              <a:rPr lang="en-US" altLang="en-US" sz="1800" dirty="0"/>
              <a:t>Announced that additional Wi-Fi CERTIFIED 6® testing will support authorization of 6 GHz Standard Power Devices</a:t>
            </a:r>
          </a:p>
          <a:p>
            <a:pPr lvl="1"/>
            <a:r>
              <a:rPr lang="en-US" altLang="en-US" sz="1800" dirty="0"/>
              <a:t>Announced a creation of a subsidiary, called Wi-Fi Alliance Services, that aims to provide Automated Frequency Coordination (AFC) services to the industry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September 2023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 (2/2)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sz="1800" dirty="0"/>
              <a:t>Technical activity at WFA that has recently (since Q4/22) led to certification</a:t>
            </a:r>
          </a:p>
          <a:p>
            <a:pPr lvl="1"/>
            <a:r>
              <a:rPr lang="en-US" altLang="en-US" sz="1600" dirty="0"/>
              <a:t>Wi-Fi Aware</a:t>
            </a:r>
          </a:p>
          <a:p>
            <a:pPr lvl="1"/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/>
            <a:r>
              <a:rPr lang="en-US" altLang="en-US" sz="1600" dirty="0"/>
              <a:t>Easy Connect</a:t>
            </a:r>
          </a:p>
          <a:p>
            <a:pPr lvl="1"/>
            <a:r>
              <a:rPr lang="en-US" altLang="en-US" sz="1600" dirty="0" err="1"/>
              <a:t>Passpoint</a:t>
            </a:r>
            <a:endParaRPr lang="en-US" altLang="en-US" sz="1600" dirty="0"/>
          </a:p>
          <a:p>
            <a:pPr lvl="1"/>
            <a:endParaRPr lang="en-US" altLang="en-US" sz="1600" dirty="0"/>
          </a:p>
          <a:p>
            <a:r>
              <a:rPr lang="en-US" altLang="en-US" sz="1800" dirty="0"/>
              <a:t>Technical activity at WFA that is expected to lead to certification</a:t>
            </a:r>
          </a:p>
          <a:p>
            <a:pPr lvl="1"/>
            <a:r>
              <a:rPr lang="en-US" altLang="en-US" sz="1600" dirty="0"/>
              <a:t>Wi-Fi 7</a:t>
            </a:r>
          </a:p>
          <a:p>
            <a:pPr lvl="1"/>
            <a:r>
              <a:rPr lang="en-US" altLang="en-US" sz="1600" dirty="0"/>
              <a:t>QoS Management</a:t>
            </a:r>
          </a:p>
          <a:p>
            <a:pPr lvl="1"/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/>
            <a:r>
              <a:rPr lang="en-US" altLang="en-US" sz="1600" dirty="0"/>
              <a:t>6 GHz standard power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September 2023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80036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1CBB0E-4C91-4C69-BA83-40626B37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464"/>
            <a:ext cx="8134672" cy="4114800"/>
          </a:xfrm>
        </p:spPr>
        <p:txBody>
          <a:bodyPr/>
          <a:lstStyle/>
          <a:p>
            <a:r>
              <a:rPr lang="en-US" altLang="en-US" sz="1800" dirty="0"/>
              <a:t>Examples of additional WFA technical work</a:t>
            </a:r>
          </a:p>
          <a:p>
            <a:pPr lvl="1"/>
            <a:r>
              <a:rPr lang="en-US" altLang="en-US" sz="1600" dirty="0"/>
              <a:t>Security</a:t>
            </a:r>
          </a:p>
          <a:p>
            <a:pPr lvl="1"/>
            <a:r>
              <a:rPr lang="en-US" altLang="en-US" sz="1600" dirty="0"/>
              <a:t>Location</a:t>
            </a:r>
          </a:p>
          <a:p>
            <a:pPr lvl="1"/>
            <a:r>
              <a:rPr lang="en-US" altLang="en-US" sz="1600" dirty="0"/>
              <a:t>Wi-Fi Direct</a:t>
            </a:r>
          </a:p>
          <a:p>
            <a:pPr lvl="1"/>
            <a:r>
              <a:rPr lang="en-US" altLang="en-US" sz="1600" dirty="0"/>
              <a:t>Automated Frequency Coordination</a:t>
            </a:r>
          </a:p>
          <a:p>
            <a:pPr lvl="1"/>
            <a:r>
              <a:rPr lang="en-US" altLang="en-US" sz="1600" dirty="0"/>
              <a:t>Customer Experience</a:t>
            </a:r>
          </a:p>
          <a:p>
            <a:pPr lvl="1"/>
            <a:r>
              <a:rPr lang="en-US" altLang="en-US" sz="1600" dirty="0"/>
              <a:t>Wi-Fi </a:t>
            </a:r>
            <a:r>
              <a:rPr lang="en-US" altLang="en-US" sz="1600" dirty="0" err="1"/>
              <a:t>HaLow</a:t>
            </a:r>
            <a:endParaRPr lang="en-US" altLang="en-US" sz="1600" dirty="0"/>
          </a:p>
          <a:p>
            <a:pPr lvl="1"/>
            <a:r>
              <a:rPr lang="en-US" altLang="en-US" sz="1600" dirty="0"/>
              <a:t>Wi-Fi Data Elements</a:t>
            </a:r>
          </a:p>
          <a:p>
            <a:r>
              <a:rPr lang="en-US" altLang="en-US" sz="1800" dirty="0"/>
              <a:t>Examples of additional WFA activity that may lead to technical work </a:t>
            </a:r>
          </a:p>
          <a:p>
            <a:pPr lvl="1"/>
            <a:r>
              <a:rPr lang="en-US" altLang="en-US" sz="1600" dirty="0"/>
              <a:t>XR (Augmented / Virtual / Mixed Reality)</a:t>
            </a:r>
          </a:p>
          <a:p>
            <a:pPr lvl="1"/>
            <a:r>
              <a:rPr lang="en-US" altLang="en-US" sz="1600" dirty="0"/>
              <a:t>Automotive</a:t>
            </a:r>
          </a:p>
          <a:p>
            <a:pPr lvl="1"/>
            <a:r>
              <a:rPr lang="en-US" altLang="en-US" sz="1600" dirty="0"/>
              <a:t>Healthcare</a:t>
            </a:r>
          </a:p>
          <a:p>
            <a:pPr lvl="1"/>
            <a:r>
              <a:rPr lang="en-US" altLang="en-US" sz="1600" dirty="0"/>
              <a:t>Operators</a:t>
            </a:r>
          </a:p>
          <a:p>
            <a:pPr lvl="1"/>
            <a:r>
              <a:rPr lang="en-US" altLang="en-US" sz="1600" dirty="0"/>
              <a:t>Internet of things</a:t>
            </a:r>
          </a:p>
          <a:p>
            <a:r>
              <a:rPr lang="en-GB" altLang="en-US" sz="1800" dirty="0"/>
              <a:t>Regulatory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September 2023</a:t>
            </a:r>
            <a:endParaRPr lang="en-GB" altLang="en-US" sz="1800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84CE999-8009-4998-AF5F-D97D7C5E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D363D30-F3B0-4B86-AA3D-7B73D96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713B8-0149-B3ED-C70D-A277C6A5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61EF7-B509-99B0-46A4-F87B140FF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New Wi-Fi CERTIFIED 6® testing to support authorization of 6 GHz Standard Power Devices,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2"/>
              </a:rPr>
              <a:t>https://www.wi-fi.org/news-events/newsroom/new-wi-fi-certified-6-testing-to-support-authorization-of-6-ghz-standard-power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Wireless Innovation Forum and Wi-Fi Alliance® Deliver 6 GHz AFC System Standardization and Testing Documents to FCC: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3"/>
              </a:rPr>
              <a:t>https://www.wi-fi.org/news-events/newsroom/wireless-innovation-forum-and-wi-fi-alliance-deliver-6-ghz-afc-system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WFA’s 2022 Annual Report: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4"/>
              </a:rPr>
              <a:t>https://www.wi-fi.org/file/2022-annual-report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Optimizing Home IoT with Wi-Fi CERTIFIED: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5"/>
              </a:rPr>
              <a:t>https://www.wi-fi.org/file/optimizing-home-iot-with-wi-fi-certified-2022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Leveraging Wi-Fi for Home IoT use cases: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6"/>
              </a:rPr>
              <a:t>https://www.wi-fi.org/file/leveraging-wi-fi-for-home-iot-use-cases-2022</a:t>
            </a:r>
            <a:endParaRPr lang="en-US" sz="1800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730D4-8E36-65D0-0B28-83F95306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sz="1800" dirty="0"/>
              <a:t>September</a:t>
            </a:r>
            <a:r>
              <a:rPr lang="en-US" dirty="0"/>
              <a:t>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EC970-0C96-812E-5D79-F7DA08CB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287-D127-9C19-8A54-19065073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1C63A446-957E-4FA3-A6F6-424039CA2D54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589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278733-69AD-490C-B9F0-8948BCCC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dirty="0"/>
              <a:t>For more information on current areas of work, see </a:t>
            </a:r>
            <a:r>
              <a:rPr lang="en-US" altLang="en-US" dirty="0">
                <a:hlinkClick r:id="rId3"/>
              </a:rPr>
              <a:t>http://www.wi-fi.org/who-we-are/current-work-areas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these sound like interesting topics, please plan to sign up and participate</a:t>
            </a:r>
          </a:p>
          <a:p>
            <a:endParaRPr lang="en-GB" altLang="en-US" dirty="0"/>
          </a:p>
          <a:p>
            <a:r>
              <a:rPr lang="en-GB" altLang="en-US" dirty="0"/>
              <a:t>Further general information at </a:t>
            </a:r>
            <a:r>
              <a:rPr lang="en-GB" altLang="en-US" dirty="0">
                <a:hlinkClick r:id="rId4"/>
              </a:rPr>
              <a:t>http://www.wi-fi.org/</a:t>
            </a:r>
            <a:r>
              <a:rPr lang="en-GB" altLang="en-US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September 2023</a:t>
            </a:r>
            <a:endParaRPr lang="en-GB" altLang="en-US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0CD4761-C037-425C-B273-F6281BEC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DFE87F7-DD82-42BB-9232-55F0F6D6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466</Words>
  <Application>Microsoft Office PowerPoint</Application>
  <PresentationFormat>On-screen Show (4:3)</PresentationFormat>
  <Paragraphs>95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802-11-Submission</vt:lpstr>
      <vt:lpstr>Custom Design</vt:lpstr>
      <vt:lpstr>Wi-Fi Alliance (WFA) Liaison Update</vt:lpstr>
      <vt:lpstr>Major updates (1/2)</vt:lpstr>
      <vt:lpstr>Major updates (2/2)</vt:lpstr>
      <vt:lpstr>Additional work areas</vt:lpstr>
      <vt:lpstr>Recent publications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2023-09-07T04:01:50Z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