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1" r:id="rId3"/>
    <p:sldId id="440" r:id="rId4"/>
    <p:sldId id="444" r:id="rId5"/>
    <p:sldId id="441" r:id="rId6"/>
    <p:sldId id="443" r:id="rId7"/>
    <p:sldId id="4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51DAD-1CE9-4C83-A733-857621938618}" v="3" dt="2023-08-24T09:46:49.3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45" d="100"/>
          <a:sy n="145" d="100"/>
        </p:scale>
        <p:origin x="114" y="4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802.11-23/1512r0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reless-innovation-forum-and-wi-fi-alliance-deliver-6-ghz-afc-system" TargetMode="External"/><Relationship Id="rId2" Type="http://schemas.openxmlformats.org/officeDocument/2006/relationships/hyperlink" Target="https://www.wi-fi.org/news-events/newsroom/new-wi-fi-certified-6-testing-to-support-authorization-of-6-ghz-standard-powe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file/leveraging-wi-fi-for-home-iot-use-cases-2022" TargetMode="External"/><Relationship Id="rId5" Type="http://schemas.openxmlformats.org/officeDocument/2006/relationships/hyperlink" Target="https://www.wi-fi.org/file/optimizing-home-iot-with-wi-fi-certified-2022" TargetMode="External"/><Relationship Id="rId4" Type="http://schemas.openxmlformats.org/officeDocument/2006/relationships/hyperlink" Target="https://www.wi-fi.org/file/2022-annual-repor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2023-09-06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(1/2)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The next WFA F2F member meeting will take place Oct 17th-19th, 2023, in Prague, Czech Republic</a:t>
            </a:r>
          </a:p>
          <a:p>
            <a:endParaRPr lang="en-US" altLang="en-US" dirty="0"/>
          </a:p>
          <a:p>
            <a:r>
              <a:rPr lang="en-US" altLang="en-US" dirty="0"/>
              <a:t>Recent WFA announcements:</a:t>
            </a:r>
          </a:p>
          <a:p>
            <a:pPr lvl="1"/>
            <a:r>
              <a:rPr lang="en-US" altLang="en-US" sz="1800" dirty="0"/>
              <a:t>Announced that additional Wi-Fi CERTIFIED 6® testing will support authorization of 6 GHz Standard Power Devices</a:t>
            </a:r>
          </a:p>
          <a:p>
            <a:pPr lvl="1"/>
            <a:r>
              <a:rPr lang="en-US" altLang="en-US" sz="1800" dirty="0"/>
              <a:t>Announced a creation of a subsidiary, called Wi-Fi Alliance Services, that aims to provide Automated Frequency Coordination (AFC) services to the industry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(2/2)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/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6 GHz standard power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03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New Wi-Fi CERTIFIED 6® testing to support authorization of 6 GHz Standard Power Devices,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2"/>
              </a:rPr>
              <a:t>https://www.wi-fi.org/news-events/newsroom/new-wi-fi-certified-6-testing-to-support-authorization-of-6-ghz-standard-power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Wireless Innovation Forum and Wi-Fi Alliance® Deliver 6 GHz AFC System Standardization and Testing Documents to FCC: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3"/>
              </a:rPr>
              <a:t>https://www.wi-fi.org/news-events/newsroom/wireless-innovation-forum-and-wi-fi-alliance-deliver-6-ghz-afc-system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WFA’s 2022 Annual Report: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4"/>
              </a:rPr>
              <a:t>https://www.wi-fi.org/file/2022-annual-report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Optimizing Home IoT with Wi-Fi CERTIFIED: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5"/>
              </a:rPr>
              <a:t>https://www.wi-fi.org/file/optimizing-home-iot-with-wi-fi-certified-2022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Leveraging Wi-Fi for Home IoT use cases: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6"/>
              </a:rPr>
              <a:t>https://www.wi-fi.org/file/leveraging-wi-fi-for-home-iot-use-cases-2022</a:t>
            </a:r>
            <a:endParaRPr lang="en-US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September</a:t>
            </a:r>
            <a:r>
              <a:rPr lang="en-US" dirty="0"/>
              <a:t>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2023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466</Words>
  <Application>Microsoft Office PowerPoint</Application>
  <PresentationFormat>On-screen Show (4:3)</PresentationFormat>
  <Paragraphs>95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 (1/2)</vt:lpstr>
      <vt:lpstr>Major updates (2/2)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2023-09-07T04:01:50Z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