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79" r:id="rId3"/>
    <p:sldId id="378" r:id="rId4"/>
    <p:sldId id="384" r:id="rId5"/>
    <p:sldId id="380" r:id="rId6"/>
    <p:sldId id="382" r:id="rId7"/>
    <p:sldId id="388" r:id="rId8"/>
    <p:sldId id="389" r:id="rId9"/>
    <p:sldId id="381" r:id="rId10"/>
    <p:sldId id="385" r:id="rId11"/>
    <p:sldId id="386" r:id="rId12"/>
    <p:sldId id="387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6C6B4-3902-4698-874D-F8AB14E6F9E3}" v="2" dt="2023-09-05T22:58:58.4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97" d="100"/>
          <a:sy n="97" d="100"/>
        </p:scale>
        <p:origin x="492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59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802.11-23/1499r0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Proposed Amendments to Multi-AP Coordination Language in EHT SFD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Sept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92938"/>
              </p:ext>
            </p:extLst>
          </p:nvPr>
        </p:nvGraphicFramePr>
        <p:xfrm>
          <a:off x="457200" y="3404937"/>
          <a:ext cx="8229600" cy="23920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Name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Phone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email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 Hart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brianh@cisco.com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67472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Rodriguez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534772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Federico Lovison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015443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4947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lang="en-US" sz="1800" dirty="0"/>
              <a:t>Proposed Amendments to EHT SFD’s MAPC language </a:t>
            </a:r>
            <a:br>
              <a:rPr lang="en-US" sz="1800" dirty="0"/>
            </a:br>
            <a:r>
              <a:rPr lang="en-US" dirty="0"/>
              <a:t>9.3 Channel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4570413"/>
          </a:xfrm>
        </p:spPr>
        <p:txBody>
          <a:bodyPr/>
          <a:lstStyle/>
          <a:p>
            <a:pPr marL="0" indent="0"/>
            <a:r>
              <a:rPr lang="en-US" sz="1200" b="0" dirty="0"/>
              <a:t>9.3 Channel sounding</a:t>
            </a:r>
          </a:p>
          <a:p>
            <a:pPr marL="0" indent="0"/>
            <a:r>
              <a:rPr lang="en-US" sz="1200" b="0" u="sng" dirty="0"/>
              <a:t>802.11bn</a:t>
            </a:r>
            <a:r>
              <a:rPr lang="en-US" sz="1200" b="0" dirty="0"/>
              <a:t> shall provide a joint NDP sounding scheme as optional mode for multiple-AP systems.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Sequential sounding scheme that each AP transmits NDP independently and sequentially without overlapped sounding period of each AP can also be used in multi-AP systems.</a:t>
            </a:r>
          </a:p>
          <a:p>
            <a:pPr marL="0" indent="0"/>
            <a:r>
              <a:rPr lang="en-US" sz="1200" b="0" dirty="0"/>
              <a:t>Joint NDP sounding scheme for multi-AP system with less or equal to total 8 antennas at AP has all antennas active on all LTF tones and uses 802.11ax P matrix across OFDM symbols.</a:t>
            </a:r>
          </a:p>
          <a:p>
            <a:pPr marL="0" indent="0"/>
            <a:r>
              <a:rPr lang="en-US" sz="1200" b="0" dirty="0"/>
              <a:t>Multiple APs can sequentially use an 802.11ax-like sounding sequence to collect CSI from the in-BSS STAs and OBSS STAs.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The sounding sequence of each AP is similar to the 802.11ax sounding protocol with multiple STAs (NDPA + NDP + BFRP TF + CSI report). </a:t>
            </a:r>
          </a:p>
          <a:p>
            <a:pPr marL="0" indent="0"/>
            <a:r>
              <a:rPr lang="en-US" sz="1200" b="0" dirty="0"/>
              <a:t>In sequential channel sounding sequence for multi-AP, the NDPA frame and BFRP TF frame will include ID info for OBSS STA.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The details of the NDPA, BFRP TF and the ID info are TBD. </a:t>
            </a:r>
          </a:p>
          <a:p>
            <a:pPr marL="0" indent="0"/>
            <a:r>
              <a:rPr lang="en-US" sz="1200" b="0" dirty="0"/>
              <a:t>In sequential channel sounding sequence for multi-AP, </a:t>
            </a:r>
            <a:r>
              <a:rPr lang="en-US" sz="1200" b="0" u="sng" dirty="0"/>
              <a:t>802.11bn</a:t>
            </a:r>
            <a:r>
              <a:rPr lang="en-US" sz="1200" b="0" dirty="0"/>
              <a:t> supports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STA can process the NDPA frame and the BFRP Trigger frame received from the OBSS 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If polled by the BFRP trigger frame from the OBSS AP, the STA responds with the corresponding channel state information (CSI) to the OBSS AP</a:t>
            </a:r>
          </a:p>
          <a:p>
            <a:pPr marL="0" indent="0"/>
            <a:r>
              <a:rPr lang="en-US" sz="1200" b="0" dirty="0"/>
              <a:t>NOTE 1 – Details of the CSI report are TBD. NOTE 2 – The OBSS AP belongs to the multi-AP set serving the STA and the details regarding formulation of the multi-AP set are TBD. </a:t>
            </a:r>
            <a:r>
              <a:rPr lang="en-US" sz="1200" b="0" strike="sngStrike" dirty="0"/>
              <a:t>NOTE 3 – This feature is for R2.</a:t>
            </a:r>
            <a:r>
              <a:rPr lang="en-US" sz="1200" b="0" dirty="0"/>
              <a:t> </a:t>
            </a:r>
          </a:p>
          <a:p>
            <a:pPr marL="0" indent="0"/>
            <a:endParaRPr lang="en-US" sz="1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409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lang="en-US" sz="1800" dirty="0"/>
              <a:t>Proposed Amendments to EHT SFD’s MAPC language </a:t>
            </a:r>
            <a:br>
              <a:rPr lang="en-US" sz="1800" dirty="0"/>
            </a:br>
            <a:r>
              <a:rPr lang="en-US" dirty="0"/>
              <a:t>9.5 Other Multi-AP coordination schemes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/>
            <a:r>
              <a:rPr lang="en-US" sz="1200" b="0" dirty="0"/>
              <a:t>9.5 Other Multi-AP coordination schemes</a:t>
            </a:r>
          </a:p>
          <a:p>
            <a:pPr marL="0" indent="0"/>
            <a:r>
              <a:rPr lang="en-US" sz="1200" b="0" u="sng" dirty="0"/>
              <a:t>802.11bn</a:t>
            </a:r>
            <a:r>
              <a:rPr lang="en-US" sz="1200" b="0" dirty="0"/>
              <a:t> supports introducing a coordinated spatial reuse operation in </a:t>
            </a:r>
            <a:r>
              <a:rPr lang="en-US" sz="1200" b="0" u="sng" dirty="0"/>
              <a:t>802.11bn</a:t>
            </a:r>
            <a:r>
              <a:rPr lang="en-US" sz="1200" b="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/>
              <a:t>Whether it is in R1 or R2 is TBD. </a:t>
            </a:r>
          </a:p>
          <a:p>
            <a:pPr marL="0" indent="0"/>
            <a:r>
              <a:rPr lang="en-US" sz="1200" b="0" u="sng" dirty="0"/>
              <a:t>802.11bn</a:t>
            </a:r>
            <a:r>
              <a:rPr lang="en-US" sz="1200" b="0" dirty="0"/>
              <a:t> supports adding to </a:t>
            </a:r>
            <a:r>
              <a:rPr lang="en-US" sz="1200" b="0" u="sng" dirty="0"/>
              <a:t>802.11bn</a:t>
            </a:r>
            <a:r>
              <a:rPr lang="en-US" sz="1200" b="0" dirty="0"/>
              <a:t> SFD “Joint transmission for single and multi user” under the multi-AP topic.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/>
              <a:t>NOTE – This feature is for R2</a:t>
            </a:r>
          </a:p>
          <a:p>
            <a:pPr marL="0" indent="0"/>
            <a:r>
              <a:rPr lang="en-US" sz="1200" b="0" u="sng" dirty="0"/>
              <a:t>802.11bn</a:t>
            </a:r>
            <a:r>
              <a:rPr lang="en-US" sz="1200" b="0" dirty="0"/>
              <a:t> supports adding “Multi-AP Coordinated BF” to </a:t>
            </a:r>
            <a:r>
              <a:rPr lang="en-US" sz="1200" b="0" u="sng" dirty="0"/>
              <a:t>802.11bn</a:t>
            </a:r>
            <a:r>
              <a:rPr lang="en-US" sz="1200" b="0" dirty="0"/>
              <a:t> SFD as one of the multi-AP coordination schemes.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/>
              <a:t>NOTE – This feature is for R2.</a:t>
            </a:r>
          </a:p>
          <a:p>
            <a:pPr marL="0" indent="0"/>
            <a:endParaRPr lang="en-US" sz="1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26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Multi-AP Coordination (MAPC*) was a feature originally targeted at EHT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EHT Specification Framework Document (SFD) recorded several important agreements for standardizing MAPC</a:t>
            </a:r>
            <a:r>
              <a:rPr lang="en-US" b="0" baseline="30000" dirty="0"/>
              <a:t>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was proposed to recycle the MAPC aspects of the EHT SFD for UHR</a:t>
            </a:r>
            <a:r>
              <a:rPr lang="en-US" b="0" baseline="30000" dirty="0"/>
              <a:t>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 the same time, during the UHR SG, we have had new and rich discussions on MAPC, and there are opportunities to upgrade the EHT SFD’s MAPC language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sz="1200" b="0" i="1" dirty="0"/>
              <a:t>* Since MAP means Maximum A Posteriori to members with a PHY background, and M-AP will collapse to MAP, therefore MAPC is recommended.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1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SG presentations on MAPC have gone well beyond the EHT SFD agreements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6934200" cy="4114800"/>
          </a:xfrm>
        </p:spPr>
        <p:txBody>
          <a:bodyPr/>
          <a:lstStyle/>
          <a:p>
            <a:pPr marL="0" indent="0"/>
            <a:r>
              <a:rPr lang="en-US" b="0" dirty="0"/>
              <a:t>UHR SG presentations have considerably extended the MAPC discussion from EHT in several important areas: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of out-of-band coordination synergistically with in-band coordination [3]-[14]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Per-TXOP sharing need not be the only sharing mechanism: for instance, discussion on Coordinated (R)TWT is ongoing [11][12], [15]-[23]</a:t>
            </a:r>
          </a:p>
          <a:p>
            <a:pPr marL="0" indent="0"/>
            <a:endParaRPr lang="en-US" b="0" dirty="0"/>
          </a:p>
          <a:p>
            <a:pPr marL="0" indent="0"/>
            <a:r>
              <a:rPr lang="en-US" b="0" dirty="0"/>
              <a:t>As a corollary, the active MAPC discussions make it clear that MAPC is an evolving area and vendors will learn a lot during product bring-up and subsequent experimentation. Such experimentation should be supported by allowing for vendor specific extensions.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9294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the EHT SFD agreements look overly constraining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6934200" cy="4114800"/>
          </a:xfrm>
        </p:spPr>
        <p:txBody>
          <a:bodyPr/>
          <a:lstStyle/>
          <a:p>
            <a:pPr marL="0" indent="0"/>
            <a:r>
              <a:rPr lang="en-US" b="0" dirty="0"/>
              <a:t>For instance, section 9.2 includes:</a:t>
            </a:r>
          </a:p>
          <a:p>
            <a:pPr marL="0" indent="0"/>
            <a:r>
              <a:rPr lang="en-US" b="0" dirty="0"/>
              <a:t>“</a:t>
            </a:r>
            <a:r>
              <a:rPr lang="en-US" sz="1800" b="0" dirty="0"/>
              <a:t>An EHT AP which obtains a TXOP and initiates </a:t>
            </a:r>
            <a:r>
              <a:rPr lang="en-US" sz="1800" b="0" u="sng" dirty="0"/>
              <a:t>the </a:t>
            </a:r>
            <a:r>
              <a:rPr lang="en-US" sz="1800" b="0" dirty="0"/>
              <a:t>multi-AP coordination is the sharing AP.</a:t>
            </a:r>
            <a:r>
              <a:rPr lang="en-US" b="0" dirty="0"/>
              <a:t>”</a:t>
            </a:r>
          </a:p>
          <a:p>
            <a:pPr marL="0" indent="0"/>
            <a:r>
              <a:rPr lang="en-US" b="0" dirty="0"/>
              <a:t>… which implies that </a:t>
            </a:r>
            <a:r>
              <a:rPr lang="en-US" b="0" i="1" dirty="0"/>
              <a:t>all</a:t>
            </a:r>
            <a:r>
              <a:rPr lang="en-US" b="0" dirty="0"/>
              <a:t> multi-AP coordination is per individual TXOPs.</a:t>
            </a:r>
          </a:p>
          <a:p>
            <a:pPr marL="0" indent="0"/>
            <a:r>
              <a:rPr lang="en-US" b="0" dirty="0"/>
              <a:t>Therefore, we propose various amendments ….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578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066800"/>
          </a:xfrm>
        </p:spPr>
        <p:txBody>
          <a:bodyPr/>
          <a:lstStyle/>
          <a:p>
            <a:r>
              <a:rPr lang="en-US" sz="1800" dirty="0"/>
              <a:t>Proposed Amendments to EHT SFD’s MAPC language </a:t>
            </a:r>
            <a:br>
              <a:rPr lang="en-US" sz="1800" dirty="0"/>
            </a:br>
            <a:r>
              <a:rPr lang="en-US" dirty="0"/>
              <a:t>9.1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1"/>
            <a:ext cx="7772400" cy="4418012"/>
          </a:xfrm>
        </p:spPr>
        <p:txBody>
          <a:bodyPr/>
          <a:lstStyle/>
          <a:p>
            <a:pPr marL="0" indent="0"/>
            <a:r>
              <a:rPr lang="en-US" sz="1200" b="0" dirty="0"/>
              <a:t>This section describes features related to multi-AP operation.</a:t>
            </a:r>
          </a:p>
          <a:p>
            <a:pPr marL="0" indent="0"/>
            <a:r>
              <a:rPr lang="en-US" sz="1200" b="0" u="sng" dirty="0"/>
              <a:t>802.11bn defines both in-band and out-of-band coordination modes of operation. In-band coordination supports 1-hop coordination. Out-of-band coordination is not limited by wireless hop count.</a:t>
            </a:r>
          </a:p>
          <a:p>
            <a:pPr marL="0" indent="0"/>
            <a:r>
              <a:rPr lang="en-US" sz="1200" b="0" u="sng" dirty="0"/>
              <a:t>Where in-band and out-of-band coordination require the same parameters to be exchanged, 802.11bn shall define a common message format, except, when the timing of an in-band transmission is significant, 802.11bn shall define an alternative mechanism to signal time for out-of-band coordination (TBD; e.g., including source/destination TSF (or a </a:t>
            </a:r>
            <a:r>
              <a:rPr lang="en-US" sz="1200" b="0" u="sng" dirty="0" err="1"/>
              <a:t>bitslice</a:t>
            </a:r>
            <a:r>
              <a:rPr lang="en-US" sz="1200" b="0" u="sng" dirty="0"/>
              <a:t> thereof), time </a:t>
            </a:r>
            <a:r>
              <a:rPr lang="en-US" sz="1200" b="0" u="sng" dirty="0" err="1"/>
              <a:t>wrt</a:t>
            </a:r>
            <a:r>
              <a:rPr lang="en-US" sz="1200" b="0" u="sng" dirty="0"/>
              <a:t> a common </a:t>
            </a:r>
            <a:r>
              <a:rPr lang="en-US" sz="1200" b="0" u="sng" dirty="0" err="1"/>
              <a:t>timebase</a:t>
            </a:r>
            <a:r>
              <a:rPr lang="en-US" sz="1200" b="0" u="sng" dirty="0"/>
              <a:t>, </a:t>
            </a:r>
            <a:r>
              <a:rPr lang="en-US" sz="1200" b="0" u="sng" dirty="0" err="1"/>
              <a:t>etc</a:t>
            </a:r>
            <a:r>
              <a:rPr lang="en-US" sz="1200" b="0" u="sng" dirty="0"/>
              <a:t>).</a:t>
            </a:r>
          </a:p>
          <a:p>
            <a:pPr marL="0" indent="0"/>
            <a:r>
              <a:rPr lang="en-US" sz="1200" b="0" u="sng"/>
              <a:t>802.11bn shall support </a:t>
            </a:r>
            <a:r>
              <a:rPr lang="en-US" sz="1200" b="0" u="sng" dirty="0"/>
              <a:t>out-of-band multi-AP coordination via tunneling of frames defined by 802.11. </a:t>
            </a:r>
          </a:p>
          <a:p>
            <a:pPr marL="0" indent="0"/>
            <a:r>
              <a:rPr lang="en-US" sz="1200" b="0" u="sng" dirty="0"/>
              <a:t>802.11bn shall support vendor-specific extensions in all Multi-AP Coordination frames.</a:t>
            </a:r>
          </a:p>
          <a:p>
            <a:pPr marL="0" indent="0"/>
            <a:endParaRPr lang="en-US" sz="1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683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066800"/>
          </a:xfrm>
        </p:spPr>
        <p:txBody>
          <a:bodyPr/>
          <a:lstStyle/>
          <a:p>
            <a:r>
              <a:rPr lang="en-US" sz="1800" dirty="0"/>
              <a:t>Proposed Amendments to EHT SFD’s MAPC language </a:t>
            </a:r>
            <a:br>
              <a:rPr lang="en-US" sz="1800" dirty="0"/>
            </a:br>
            <a:r>
              <a:rPr lang="en-US" dirty="0"/>
              <a:t>9.2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/>
            <a:r>
              <a:rPr lang="en-US" sz="1200" b="0" dirty="0"/>
              <a:t>A </a:t>
            </a:r>
            <a:r>
              <a:rPr lang="en-US" sz="1200" b="0" u="sng" dirty="0"/>
              <a:t>UHR</a:t>
            </a:r>
            <a:r>
              <a:rPr lang="en-US" sz="1200" b="0" baseline="30000" dirty="0"/>
              <a:t>#</a:t>
            </a:r>
            <a:r>
              <a:rPr lang="en-US" sz="1200" b="0" dirty="0"/>
              <a:t> AP supporting the multi-AP coordination can send a frame (e.g., Beacon or other Management frame) including capabilities of Multi-AP transmission schemes.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NOTE – Multi-AP transmission schemes are TBD (e.g., coordinated OFDMA).</a:t>
            </a:r>
          </a:p>
          <a:p>
            <a:pPr marL="0" indent="0"/>
            <a:r>
              <a:rPr lang="en-US" sz="1200" b="0" dirty="0"/>
              <a:t>A </a:t>
            </a:r>
            <a:r>
              <a:rPr lang="en-US" sz="1200" b="0" u="sng" dirty="0"/>
              <a:t>UHR</a:t>
            </a:r>
            <a:r>
              <a:rPr lang="en-US" sz="1200" b="0" dirty="0"/>
              <a:t> AP which obtains a TXOP and initiates </a:t>
            </a:r>
            <a:r>
              <a:rPr lang="en-US" sz="1200" b="0" u="sng" dirty="0"/>
              <a:t>per-TXOP </a:t>
            </a:r>
            <a:r>
              <a:rPr lang="en-US" sz="1200" b="0" dirty="0"/>
              <a:t>multi-AP coordination is the sharing AP.</a:t>
            </a:r>
          </a:p>
          <a:p>
            <a:pPr marL="0" indent="0"/>
            <a:r>
              <a:rPr lang="en-US" sz="1200" b="0" dirty="0"/>
              <a:t>A </a:t>
            </a:r>
            <a:r>
              <a:rPr lang="en-US" sz="1200" b="0" u="sng" dirty="0"/>
              <a:t>UHR</a:t>
            </a:r>
            <a:r>
              <a:rPr lang="en-US" sz="1200" b="0" dirty="0"/>
              <a:t> AP which is coordinated for </a:t>
            </a:r>
            <a:r>
              <a:rPr lang="en-US" sz="1200" b="0" u="sng" dirty="0"/>
              <a:t>per-TXOP </a:t>
            </a:r>
            <a:r>
              <a:rPr lang="en-US" sz="1200" b="0" dirty="0"/>
              <a:t>multi-AP transmission by the sharing AP is the shared AP.</a:t>
            </a:r>
          </a:p>
          <a:p>
            <a:pPr marL="0" indent="0"/>
            <a:r>
              <a:rPr lang="en-US" sz="1200" b="0" dirty="0"/>
              <a:t>NOTE – The name of the sharing AP and the shared AP can be modified.</a:t>
            </a:r>
          </a:p>
          <a:p>
            <a:pPr marL="0" indent="0"/>
            <a:r>
              <a:rPr lang="en-US" sz="1200" b="0" u="sng" dirty="0"/>
              <a:t>802.11bn</a:t>
            </a:r>
            <a:r>
              <a:rPr lang="en-US" sz="1200" b="0" dirty="0"/>
              <a:t> supports the following: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Sharing AP and shared AP may not have the same primary 20 MHz channel.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The primary 20 MHz channel of the shared AP shall be within the BSS operating channel width of the sharing 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The primary 20 MHz channel of the sharing AP shall be within the BSS operating channel width of the shared AP. </a:t>
            </a:r>
          </a:p>
          <a:p>
            <a:pPr marL="0" indent="0"/>
            <a:r>
              <a:rPr lang="en-US" sz="1200" b="0" dirty="0"/>
              <a:t>802.11be supports defining the modes of </a:t>
            </a:r>
            <a:r>
              <a:rPr lang="en-US" sz="1200" b="0" u="sng" dirty="0"/>
              <a:t>per-TXOP </a:t>
            </a:r>
            <a:r>
              <a:rPr lang="en-US" sz="1200" b="0" dirty="0"/>
              <a:t>AP coordination that share frequency resources with one or more APs within the AP candidate set only for 20 MHz channels allocated by a sharing AP to a shared AP within the BSS operating channel of the shared 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/>
              <a:t>NOTE – </a:t>
            </a:r>
            <a:r>
              <a:rPr lang="en-US" sz="1200" b="0" u="sng" dirty="0"/>
              <a:t>These are </a:t>
            </a:r>
            <a:r>
              <a:rPr lang="en-US" sz="1200" b="0" dirty="0"/>
              <a:t>20 MHz channels allocated by a sharing AP within the 20 MHz channels on which the sharing AP gained channel access.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0" dirty="0"/>
          </a:p>
          <a:p>
            <a:pPr marL="0" indent="0"/>
            <a:r>
              <a:rPr lang="en-US" sz="1200" b="0" i="1" baseline="30000" dirty="0"/>
              <a:t>#</a:t>
            </a:r>
            <a:r>
              <a:rPr lang="en-US" sz="1200" b="0" i="1" dirty="0"/>
              <a:t>Trivial deletions are not shown for clarity</a:t>
            </a:r>
          </a:p>
          <a:p>
            <a:pPr marL="0" indent="0"/>
            <a:endParaRPr lang="en-US" sz="1200" b="0" dirty="0"/>
          </a:p>
          <a:p>
            <a:pPr marL="0" indent="0"/>
            <a:endParaRPr lang="en-US" sz="12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6389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066800"/>
          </a:xfrm>
        </p:spPr>
        <p:txBody>
          <a:bodyPr/>
          <a:lstStyle/>
          <a:p>
            <a:r>
              <a:rPr lang="en-US" sz="1800" dirty="0"/>
              <a:t>Proposed Amendments to EHT SFD’s MAPC language </a:t>
            </a:r>
            <a:br>
              <a:rPr lang="en-US" sz="1800" dirty="0"/>
            </a:br>
            <a:r>
              <a:rPr lang="en-US" dirty="0"/>
              <a:t>9.4 Coordinated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sz="1200" b="0" u="sng" dirty="0"/>
              <a:t>802.11bn</a:t>
            </a:r>
            <a:r>
              <a:rPr lang="en-US" sz="1200" b="0" dirty="0"/>
              <a:t> shall define an AP candidate set* as follows: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An AP candidate set is a set of APs that can initiate or participate in </a:t>
            </a:r>
            <a:r>
              <a:rPr lang="en-US" sz="1200" b="0" u="sng" dirty="0"/>
              <a:t>per-TXOP </a:t>
            </a:r>
            <a:r>
              <a:rPr lang="en-US" sz="1200" b="0" dirty="0"/>
              <a:t>multi-AP coordination.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An AP in an AP candidate set can participate as a shared AP in </a:t>
            </a:r>
            <a:r>
              <a:rPr lang="en-US" sz="1200" b="0" u="sng" dirty="0"/>
              <a:t>per-TXOP </a:t>
            </a:r>
            <a:r>
              <a:rPr lang="en-US" sz="1200" b="0" dirty="0"/>
              <a:t>multi-AP coordination initiated by a sharing AP in the same AP candidate set.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At least one AP in an AP candidate set shall be capable of being a sharing AP.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NOTE – The name* can be changed. </a:t>
            </a:r>
          </a:p>
          <a:p>
            <a:pPr marL="0" indent="0">
              <a:spcBef>
                <a:spcPts val="300"/>
              </a:spcBef>
            </a:pPr>
            <a:r>
              <a:rPr lang="en-US" sz="1200" b="0" dirty="0"/>
              <a:t>Define a procedure for an AP to share its frequency/time resources of an obtained TXOP with a set of APs.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Set of APs is TBD.</a:t>
            </a:r>
          </a:p>
          <a:p>
            <a:pPr marL="0" indent="0">
              <a:spcBef>
                <a:spcPts val="300"/>
              </a:spcBef>
            </a:pPr>
            <a:r>
              <a:rPr lang="en-US" sz="1200" b="0" dirty="0"/>
              <a:t>An AP that intends to use the resource (i.e., frequency or time) shared by another AP shall be able to indicate its resource needs to the AP that shared the resource.</a:t>
            </a:r>
          </a:p>
          <a:p>
            <a:pPr marL="0" indent="0">
              <a:spcBef>
                <a:spcPts val="300"/>
              </a:spcBef>
            </a:pPr>
            <a:r>
              <a:rPr lang="en-US" sz="1200" b="0" dirty="0"/>
              <a:t>In all modes of operation wherein an AP shares its frequency/time resource of an obtained TXOP with a set of APs: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Define a mechanism for the sharing AP to optionally solicit feedback from one or more APs from the AP candidate set to learn the resource needs and the intent to participate in a coordinated AP transmission. </a:t>
            </a:r>
          </a:p>
          <a:p>
            <a:pPr marL="0" indent="0">
              <a:spcBef>
                <a:spcPts val="300"/>
              </a:spcBef>
            </a:pPr>
            <a:r>
              <a:rPr lang="en-US" sz="1200" b="0" dirty="0"/>
              <a:t>In all modes of operation wherein an AP shares its frequency resource with a set of APs, the AP shall share its frequency resource in multiples of 20 MHz channels with a set of APs in an obtained TXOP.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PPDU format of the transmission on the shared resource is TBD.</a:t>
            </a:r>
          </a:p>
          <a:p>
            <a:pPr marL="0" indent="0">
              <a:spcBef>
                <a:spcPts val="300"/>
              </a:spcBef>
            </a:pPr>
            <a:r>
              <a:rPr lang="en-US" sz="1200" b="0" dirty="0"/>
              <a:t>Coordinated OFDMA is supported in </a:t>
            </a:r>
            <a:r>
              <a:rPr lang="en-US" sz="1200" b="0" u="sng" dirty="0"/>
              <a:t>11bn</a:t>
            </a:r>
            <a:r>
              <a:rPr lang="en-US" sz="1200" b="0" dirty="0"/>
              <a:t>, and in a coordinated OFDMA, both DL OFDMA and its corresponding UL OFDMA acknowledgement are allowed.</a:t>
            </a:r>
          </a:p>
          <a:p>
            <a:pPr marL="0" indent="0">
              <a:spcBef>
                <a:spcPts val="300"/>
              </a:spcBef>
            </a:pPr>
            <a:r>
              <a:rPr lang="en-US" sz="1200" b="0" u="sng" dirty="0"/>
              <a:t>802.11bn</a:t>
            </a:r>
            <a:r>
              <a:rPr lang="en-US" sz="1200" b="0" dirty="0"/>
              <a:t> will adopt coordinated UL MU-MIMO as a multi-AP coordination scheme for UL transmissions in R2.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0" dirty="0"/>
              <a:t>NOTE – Not for joint reception.  </a:t>
            </a:r>
          </a:p>
          <a:p>
            <a:pPr marL="0" indent="0">
              <a:spcBef>
                <a:spcPts val="300"/>
              </a:spcBef>
            </a:pPr>
            <a:r>
              <a:rPr lang="en-US" sz="1200" b="0" u="sng" dirty="0"/>
              <a:t>802.11bn</a:t>
            </a:r>
            <a:r>
              <a:rPr lang="en-US" sz="1200" b="0" dirty="0"/>
              <a:t> believes the hidden node problem in multi-AP environments (e.g. coordinated AP transmission) should be addressed.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81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We show how to generalize the EHT MAPC-related text to account for or make room for the fresh UHR discussions:</a:t>
            </a:r>
          </a:p>
          <a:p>
            <a:pPr marL="65405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Out-of-band coordination</a:t>
            </a:r>
          </a:p>
          <a:p>
            <a:pPr marL="65405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A sequence of TXOPs, such as from Coordinated (R)TWT</a:t>
            </a:r>
          </a:p>
          <a:p>
            <a:pPr marL="65405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Vendor Specific extensions</a:t>
            </a:r>
            <a:endParaRPr lang="en-US" sz="1600" b="0" dirty="0"/>
          </a:p>
          <a:p>
            <a:pPr marL="0" indent="0">
              <a:spcBef>
                <a:spcPts val="0"/>
              </a:spcBef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148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sz="1000" b="0" dirty="0"/>
              <a:t>[1] 19/1262r23, “Specification Framework Document”, Edward Au (Huawei)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[2] 22/1516r0, “Considerations on Multi-AP Coordination”, Yusuke Tanaka (Sony)</a:t>
            </a:r>
          </a:p>
          <a:p>
            <a:pPr marL="0" indent="0">
              <a:spcBef>
                <a:spcPts val="0"/>
              </a:spcBef>
            </a:pPr>
            <a:endParaRPr lang="en-US" sz="1000" b="0" dirty="0"/>
          </a:p>
          <a:p>
            <a:pPr marL="0" indent="0">
              <a:spcBef>
                <a:spcPts val="0"/>
              </a:spcBef>
            </a:pPr>
            <a:r>
              <a:rPr lang="en-US" sz="1000" b="0" i="1" dirty="0"/>
              <a:t>Wired or out of band coordination or a common coordination or mgmt. entity presentations</a:t>
            </a:r>
          </a:p>
          <a:p>
            <a:pPr marL="0" indent="0">
              <a:spcBef>
                <a:spcPts val="0"/>
              </a:spcBef>
            </a:pPr>
            <a:r>
              <a:rPr lang="fr-FR" sz="1000" b="0" dirty="0"/>
              <a:t>[3] 23/0480r3, UHR </a:t>
            </a:r>
            <a:r>
              <a:rPr lang="fr-FR" sz="1000" b="0" dirty="0" err="1"/>
              <a:t>proposed</a:t>
            </a:r>
            <a:r>
              <a:rPr lang="fr-FR" sz="1000" b="0" dirty="0"/>
              <a:t> PAR, Laurent Cariou (Intel)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[4] 22/1394r1, Virtual BSS And Multi AP Transmissions, </a:t>
            </a:r>
            <a:r>
              <a:rPr lang="en-US" sz="1000" b="0" dirty="0" err="1"/>
              <a:t>Vamadevan</a:t>
            </a:r>
            <a:r>
              <a:rPr lang="en-US" sz="1000" b="0" dirty="0"/>
              <a:t> Namboodiri (Samsung)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[5] 22/1512r0, Multi-AP Coordination for UHR, Yee (MediaTek)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[6] 22/1567r0 C-OFDMA throughput analysis in various mesh backhaul scenarios, Sigurd Schelstraete (</a:t>
            </a:r>
            <a:r>
              <a:rPr lang="en-US" sz="1000" b="0" dirty="0" err="1"/>
              <a:t>MaxLinear</a:t>
            </a:r>
            <a:r>
              <a:rPr lang="en-US" sz="1000" b="0" dirty="0"/>
              <a:t>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[7] 22/1580r1 A Perspective on Proposed UHR Features For Enterprise Use Cases, Brian Hart (Cisco Systems)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[8] 22/1899r0, Multi-AP Operation for Low Latency Traffic Delivery - Follow up, Liuming Lu (OPPO)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[9] 23/0041r0, Considerations on Coordinated TDMA, Yanjun Sun (Qualcomm)  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[10] 23/0046r2, Multi-AP Coordination for Low Latency Traffic Delivery: Usage Scenarios and potential features, Liuming Lu (OPPO)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[11] 23/0291r0, R-TWT Multi-AP Coordination, Muhammad Kumail Haider (Meta)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[12] 23/0297r0, </a:t>
            </a:r>
            <a:r>
              <a:rPr lang="en-US" sz="1000" b="0" dirty="0" err="1"/>
              <a:t>rTWT</a:t>
            </a:r>
            <a:r>
              <a:rPr lang="en-US" sz="1000" b="0" dirty="0"/>
              <a:t> for Multi-AP, Laurent Cariou (Intel)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[13] 23/0665r1, Resource Management for Multi-AP Coordination, Peshal Nayak (Samsung)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[14] 23/0839r0, Multi-AP Coordination based on SCMA, Gang Xie (BUPT)</a:t>
            </a:r>
          </a:p>
          <a:p>
            <a:pPr marL="0" indent="0">
              <a:spcBef>
                <a:spcPts val="0"/>
              </a:spcBef>
            </a:pPr>
            <a:endParaRPr lang="en-US" sz="1000" b="0" i="1" dirty="0"/>
          </a:p>
          <a:p>
            <a:pPr marL="0" indent="0">
              <a:spcBef>
                <a:spcPts val="0"/>
              </a:spcBef>
            </a:pPr>
            <a:r>
              <a:rPr lang="en-US" sz="1000" b="0" i="1" dirty="0"/>
              <a:t>R-TWT/C-TWT presentations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[15] 23/0226r2, Coordination of R-TWT for Multi-AP Deployment, Abdel Karim Ajami (Qualcomm Inc.)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[16] 23/0250r0, AP coordination with R-TWT, Liwen Chu (NXP)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[17] 23/0291r0, R-TWT Multi-AP Coordination, Muhammad Kumail Haider (Meta)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[18] 23/0293r0, Follow-up on TWT-based Multi-AP Coordination, Rubayet Shafin (Samsung Research America)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[19] 23/0297r0, </a:t>
            </a:r>
            <a:r>
              <a:rPr lang="en-US" sz="1000" b="0" dirty="0" err="1"/>
              <a:t>rTWT</a:t>
            </a:r>
            <a:r>
              <a:rPr lang="en-US" sz="1000" b="0" dirty="0"/>
              <a:t> for Multi-AP, Laurent Cariou (Intel)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[20] 23/0355r0, Enhanced </a:t>
            </a:r>
            <a:r>
              <a:rPr lang="en-US" sz="1000" b="0" dirty="0" err="1"/>
              <a:t>rTWT</a:t>
            </a:r>
            <a:r>
              <a:rPr lang="en-US" sz="1000" b="0" dirty="0"/>
              <a:t> and MAP operation, Hanqing Lou (</a:t>
            </a:r>
            <a:r>
              <a:rPr lang="en-US" sz="1000" b="0" dirty="0" err="1"/>
              <a:t>InterDigital</a:t>
            </a:r>
            <a:r>
              <a:rPr lang="en-US" sz="1000" b="0" dirty="0"/>
              <a:t>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[21] 23/0771r0, Coordinated R-TWT Protection in Multi-BSS, </a:t>
            </a:r>
            <a:r>
              <a:rPr lang="en-US" sz="1000" b="0" dirty="0" err="1"/>
              <a:t>SunHee</a:t>
            </a:r>
            <a:r>
              <a:rPr lang="en-US" sz="1000" b="0" dirty="0"/>
              <a:t> Baek (LG Electronics)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[22] 23/0860r0, Further thoughts on coordinated TWT, Rubayet Shafin (Samsung Research America)</a:t>
            </a:r>
          </a:p>
          <a:p>
            <a:pPr marL="0" indent="0">
              <a:spcBef>
                <a:spcPts val="0"/>
              </a:spcBef>
            </a:pPr>
            <a:r>
              <a:rPr lang="en-US" sz="1000" b="0" dirty="0"/>
              <a:t>[23] 23/1087r0, Announcement for R-TWT Coordination, </a:t>
            </a:r>
            <a:r>
              <a:rPr lang="en-US" sz="1000" b="0" dirty="0" err="1"/>
              <a:t>SunHee</a:t>
            </a:r>
            <a:r>
              <a:rPr lang="en-US" sz="1000" b="0" dirty="0"/>
              <a:t> Baek (LG Electronics)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97704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2005</Words>
  <Application>Microsoft Office PowerPoint</Application>
  <PresentationFormat>On-screen Show (4:3)</PresentationFormat>
  <Paragraphs>161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Proposed Amendments to Multi-AP Coordination Language in EHT SFD </vt:lpstr>
      <vt:lpstr>Introduction</vt:lpstr>
      <vt:lpstr>UHR SG presentations on MAPC have gone well beyond the EHT SFD agreements …</vt:lpstr>
      <vt:lpstr>… and the EHT SFD agreements look overly constraining</vt:lpstr>
      <vt:lpstr>Proposed Amendments to EHT SFD’s MAPC language  9.1 General</vt:lpstr>
      <vt:lpstr>Proposed Amendments to EHT SFD’s MAPC language  9.2 Setup</vt:lpstr>
      <vt:lpstr>Proposed Amendments to EHT SFD’s MAPC language  9.4 Coordinated transmission</vt:lpstr>
      <vt:lpstr>Summary</vt:lpstr>
      <vt:lpstr>References</vt:lpstr>
      <vt:lpstr>Backup</vt:lpstr>
      <vt:lpstr>Proposed Amendments to EHT SFD’s MAPC language  9.3 Channel Sounding</vt:lpstr>
      <vt:lpstr>Proposed Amendments to EHT SFD’s MAPC language  9.5 Other Multi-AP coordination schemes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Amendments to Multi-AP Coordination Language in EHT SFD </dc:title>
  <dc:creator/>
  <cp:keywords>23/1499</cp:keywords>
  <cp:lastModifiedBy/>
  <cp:revision>6</cp:revision>
  <dcterms:created xsi:type="dcterms:W3CDTF">2011-09-19T06:02:14Z</dcterms:created>
  <dcterms:modified xsi:type="dcterms:W3CDTF">2023-09-05T23:01:52Z</dcterms:modified>
</cp:coreProperties>
</file>