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31" r:id="rId5"/>
    <p:sldId id="1017" r:id="rId6"/>
    <p:sldId id="1019" r:id="rId7"/>
    <p:sldId id="1020" r:id="rId8"/>
    <p:sldId id="1021" r:id="rId9"/>
    <p:sldId id="1022" r:id="rId10"/>
    <p:sldId id="1018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35F58C-AA38-430B-97E1-991A377C3F5E}" v="5" dt="2023-09-08T01:39:03.6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56" autoAdjust="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3B466C07-8AA1-460A-9EE1-372C85146E36}"/>
    <pc:docChg chg="undo custSel addSld delSld modSld">
      <pc:chgData name="Huang, Po-kai" userId="be743c7d-0ad3-4a01-a6bb-e19e76bd5877" providerId="ADAL" clId="{3B466C07-8AA1-460A-9EE1-372C85146E36}" dt="2022-01-15T18:41:39.970" v="648" actId="47"/>
      <pc:docMkLst>
        <pc:docMk/>
      </pc:docMkLst>
      <pc:sldChg chg="modSp mod">
        <pc:chgData name="Huang, Po-kai" userId="be743c7d-0ad3-4a01-a6bb-e19e76bd5877" providerId="ADAL" clId="{3B466C07-8AA1-460A-9EE1-372C85146E36}" dt="2022-01-15T18:32:03.289" v="0" actId="20577"/>
        <pc:sldMkLst>
          <pc:docMk/>
          <pc:sldMk cId="0" sldId="331"/>
        </pc:sldMkLst>
        <pc:spChg chg="mod">
          <ac:chgData name="Huang, Po-kai" userId="be743c7d-0ad3-4a01-a6bb-e19e76bd5877" providerId="ADAL" clId="{3B466C07-8AA1-460A-9EE1-372C85146E36}" dt="2022-01-15T18:32:03.289" v="0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modSp mod">
        <pc:chgData name="Huang, Po-kai" userId="be743c7d-0ad3-4a01-a6bb-e19e76bd5877" providerId="ADAL" clId="{3B466C07-8AA1-460A-9EE1-372C85146E36}" dt="2022-01-15T18:32:16.953" v="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3B466C07-8AA1-460A-9EE1-372C85146E36}" dt="2022-01-15T18:32:16.953" v="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3B466C07-8AA1-460A-9EE1-372C85146E36}" dt="2022-01-15T18:34:07.260" v="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3B466C07-8AA1-460A-9EE1-372C85146E36}" dt="2022-01-15T18:34:07.260" v="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3B466C07-8AA1-460A-9EE1-372C85146E36}" dt="2022-01-15T18:34:52.715" v="1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3B466C07-8AA1-460A-9EE1-372C85146E36}" dt="2022-01-15T18:34:52.715" v="1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3B466C07-8AA1-460A-9EE1-372C85146E36}" dt="2022-01-15T18:40:58.077" v="645" actId="108"/>
        <pc:sldMkLst>
          <pc:docMk/>
          <pc:sldMk cId="1092683960" sldId="1023"/>
        </pc:sldMkLst>
        <pc:spChg chg="mod">
          <ac:chgData name="Huang, Po-kai" userId="be743c7d-0ad3-4a01-a6bb-e19e76bd5877" providerId="ADAL" clId="{3B466C07-8AA1-460A-9EE1-372C85146E36}" dt="2022-01-15T18:35:39.696" v="29" actId="20577"/>
          <ac:spMkLst>
            <pc:docMk/>
            <pc:sldMk cId="1092683960" sldId="1023"/>
            <ac:spMk id="2" creationId="{89A1FAC7-F063-4D17-BB66-EB14195A7A38}"/>
          </ac:spMkLst>
        </pc:spChg>
        <pc:spChg chg="mod">
          <ac:chgData name="Huang, Po-kai" userId="be743c7d-0ad3-4a01-a6bb-e19e76bd5877" providerId="ADAL" clId="{3B466C07-8AA1-460A-9EE1-372C85146E36}" dt="2022-01-15T18:40:58.077" v="645" actId="108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3B466C07-8AA1-460A-9EE1-372C85146E36}" dt="2022-01-15T18:41:39.970" v="648" actId="47"/>
        <pc:sldMkLst>
          <pc:docMk/>
          <pc:sldMk cId="2012328865" sldId="1024"/>
        </pc:sldMkLst>
        <pc:spChg chg="mod">
          <ac:chgData name="Huang, Po-kai" userId="be743c7d-0ad3-4a01-a6bb-e19e76bd5877" providerId="ADAL" clId="{3B466C07-8AA1-460A-9EE1-372C85146E36}" dt="2022-01-15T18:41:34.221" v="647"/>
          <ac:spMkLst>
            <pc:docMk/>
            <pc:sldMk cId="2012328865" sldId="1024"/>
            <ac:spMk id="2" creationId="{E3F91056-C0F5-4BA5-BB2C-CF52684D20B3}"/>
          </ac:spMkLst>
        </pc:spChg>
      </pc:sldChg>
    </pc:docChg>
  </pc:docChgLst>
  <pc:docChgLst>
    <pc:chgData name="Huang, Po-kai" userId="be743c7d-0ad3-4a01-a6bb-e19e76bd5877" providerId="ADAL" clId="{DADB9DCE-BE06-4EA8-A055-BFA910EBFCAF}"/>
    <pc:docChg chg="custSel modSld modMainMaster">
      <pc:chgData name="Huang, Po-kai" userId="be743c7d-0ad3-4a01-a6bb-e19e76bd5877" providerId="ADAL" clId="{DADB9DCE-BE06-4EA8-A055-BFA910EBFCAF}" dt="2022-01-21T20:31:34.387" v="364" actId="20577"/>
      <pc:docMkLst>
        <pc:docMk/>
      </pc:docMkLst>
      <pc:sldChg chg="modSp mod">
        <pc:chgData name="Huang, Po-kai" userId="be743c7d-0ad3-4a01-a6bb-e19e76bd5877" providerId="ADAL" clId="{DADB9DCE-BE06-4EA8-A055-BFA910EBFCAF}" dt="2022-01-21T17:35:34.208" v="254"/>
        <pc:sldMkLst>
          <pc:docMk/>
          <pc:sldMk cId="3964907625" sldId="1015"/>
        </pc:sldMkLst>
        <pc:spChg chg="mod">
          <ac:chgData name="Huang, Po-kai" userId="be743c7d-0ad3-4a01-a6bb-e19e76bd5877" providerId="ADAL" clId="{DADB9DCE-BE06-4EA8-A055-BFA910EBFCAF}" dt="2022-01-21T17:35:34.208" v="254"/>
          <ac:spMkLst>
            <pc:docMk/>
            <pc:sldMk cId="3964907625" sldId="1015"/>
            <ac:spMk id="2" creationId="{47352B74-83E2-415F-B741-59DE564FB41A}"/>
          </ac:spMkLst>
        </pc:spChg>
      </pc:sldChg>
      <pc:sldChg chg="modSp mod">
        <pc:chgData name="Huang, Po-kai" userId="be743c7d-0ad3-4a01-a6bb-e19e76bd5877" providerId="ADAL" clId="{DADB9DCE-BE06-4EA8-A055-BFA910EBFCAF}" dt="2022-01-20T21:02:35.467" v="158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DADB9DCE-BE06-4EA8-A055-BFA910EBFCAF}" dt="2022-01-20T21:02:35.467" v="158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DADB9DCE-BE06-4EA8-A055-BFA910EBFCAF}" dt="2022-01-21T20:28:27.002" v="35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DADB9DCE-BE06-4EA8-A055-BFA910EBFCAF}" dt="2022-01-21T20:28:27.002" v="35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DADB9DCE-BE06-4EA8-A055-BFA910EBFCAF}" dt="2022-01-21T20:30:25.325" v="359"/>
        <pc:sldMkLst>
          <pc:docMk/>
          <pc:sldMk cId="3352680087" sldId="1021"/>
        </pc:sldMkLst>
        <pc:spChg chg="mod">
          <ac:chgData name="Huang, Po-kai" userId="be743c7d-0ad3-4a01-a6bb-e19e76bd5877" providerId="ADAL" clId="{DADB9DCE-BE06-4EA8-A055-BFA910EBFCAF}" dt="2022-01-21T20:30:25.325" v="359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DADB9DCE-BE06-4EA8-A055-BFA910EBFCAF}" dt="2022-01-21T20:31:34.387" v="364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DADB9DCE-BE06-4EA8-A055-BFA910EBFCAF}" dt="2022-01-21T20:31:34.387" v="364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DADB9DCE-BE06-4EA8-A055-BFA910EBFCAF}" dt="2022-01-21T17:39:21.980" v="31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ADB9DCE-BE06-4EA8-A055-BFA910EBFCAF}" dt="2022-01-21T17:39:21.980" v="31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E5DC34D-89F6-44A3-803E-FA9D10FB095C}"/>
    <pc:docChg chg="modSld">
      <pc:chgData name="Huang, Po-kai" userId="be743c7d-0ad3-4a01-a6bb-e19e76bd5877" providerId="ADAL" clId="{BE5DC34D-89F6-44A3-803E-FA9D10FB095C}" dt="2021-05-05T16:06:09.995" v="262"/>
      <pc:docMkLst>
        <pc:docMk/>
      </pc:docMkLst>
      <pc:sldChg chg="modSp mod">
        <pc:chgData name="Huang, Po-kai" userId="be743c7d-0ad3-4a01-a6bb-e19e76bd5877" providerId="ADAL" clId="{BE5DC34D-89F6-44A3-803E-FA9D10FB095C}" dt="2021-05-05T15:57:29.627" v="213" actId="207"/>
        <pc:sldMkLst>
          <pc:docMk/>
          <pc:sldMk cId="2644798315" sldId="263"/>
        </pc:sldMkLst>
        <pc:spChg chg="mod">
          <ac:chgData name="Huang, Po-kai" userId="be743c7d-0ad3-4a01-a6bb-e19e76bd5877" providerId="ADAL" clId="{BE5DC34D-89F6-44A3-803E-FA9D10FB095C}" dt="2021-05-05T15:57:29.627" v="213" actId="207"/>
          <ac:spMkLst>
            <pc:docMk/>
            <pc:sldMk cId="2644798315" sldId="263"/>
            <ac:spMk id="8" creationId="{3F10506E-4F9C-4F72-93CB-5909207D85CB}"/>
          </ac:spMkLst>
        </pc:spChg>
      </pc:sldChg>
      <pc:sldChg chg="modSp mod">
        <pc:chgData name="Huang, Po-kai" userId="be743c7d-0ad3-4a01-a6bb-e19e76bd5877" providerId="ADAL" clId="{BE5DC34D-89F6-44A3-803E-FA9D10FB095C}" dt="2021-05-05T15:58:19.539" v="226" actId="207"/>
        <pc:sldMkLst>
          <pc:docMk/>
          <pc:sldMk cId="3022623413" sldId="270"/>
        </pc:sldMkLst>
        <pc:spChg chg="mod">
          <ac:chgData name="Huang, Po-kai" userId="be743c7d-0ad3-4a01-a6bb-e19e76bd5877" providerId="ADAL" clId="{BE5DC34D-89F6-44A3-803E-FA9D10FB095C}" dt="2021-05-05T15:58:19.539" v="226" actId="20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E5DC34D-89F6-44A3-803E-FA9D10FB095C}" dt="2021-05-05T15:33:32.083" v="8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BE5DC34D-89F6-44A3-803E-FA9D10FB095C}" dt="2021-05-05T15:33:32.083" v="8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43.568" v="257" actId="207"/>
        <pc:sldMkLst>
          <pc:docMk/>
          <pc:sldMk cId="920848846" sldId="1012"/>
        </pc:sldMkLst>
        <pc:spChg chg="mod">
          <ac:chgData name="Huang, Po-kai" userId="be743c7d-0ad3-4a01-a6bb-e19e76bd5877" providerId="ADAL" clId="{BE5DC34D-89F6-44A3-803E-FA9D10FB095C}" dt="2021-05-05T16:05:43.568" v="257" actId="207"/>
          <ac:spMkLst>
            <pc:docMk/>
            <pc:sldMk cId="920848846" sldId="1012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53.530" v="260" actId="20577"/>
        <pc:sldMkLst>
          <pc:docMk/>
          <pc:sldMk cId="4096326633" sldId="1014"/>
        </pc:sldMkLst>
        <pc:spChg chg="mod">
          <ac:chgData name="Huang, Po-kai" userId="be743c7d-0ad3-4a01-a6bb-e19e76bd5877" providerId="ADAL" clId="{BE5DC34D-89F6-44A3-803E-FA9D10FB095C}" dt="2021-05-05T16:05:53.530" v="260" actId="2057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53.947" v="245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BE5DC34D-89F6-44A3-803E-FA9D10FB095C}" dt="2021-05-05T16:06:09.995" v="262"/>
        <pc:sldMkLst>
          <pc:docMk/>
          <pc:sldMk cId="3964907625" sldId="1015"/>
        </pc:sldMkLst>
        <pc:spChg chg="mod">
          <ac:chgData name="Huang, Po-kai" userId="be743c7d-0ad3-4a01-a6bb-e19e76bd5877" providerId="ADAL" clId="{BE5DC34D-89F6-44A3-803E-FA9D10FB095C}" dt="2021-05-05T16:06:09.995" v="262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42.857" v="244" actId="207"/>
          <ac:spMkLst>
            <pc:docMk/>
            <pc:sldMk cId="3964907625" sldId="1015"/>
            <ac:spMk id="16" creationId="{D85001A8-2B95-4F6D-8EC2-2B90CDAAFB2B}"/>
          </ac:spMkLst>
        </pc:spChg>
      </pc:sldChg>
    </pc:docChg>
  </pc:docChgLst>
  <pc:docChgLst>
    <pc:chgData name="Huang, Po-kai" userId="be743c7d-0ad3-4a01-a6bb-e19e76bd5877" providerId="ADAL" clId="{52EFD1A9-8A3C-4656-B064-0AF012E9B2D2}"/>
    <pc:docChg chg="undo custSel addSld delSld modSld sldOrd modMainMaster">
      <pc:chgData name="Huang, Po-kai" userId="be743c7d-0ad3-4a01-a6bb-e19e76bd5877" providerId="ADAL" clId="{52EFD1A9-8A3C-4656-B064-0AF012E9B2D2}" dt="2022-03-10T16:05:23.855" v="823"/>
      <pc:docMkLst>
        <pc:docMk/>
      </pc:docMkLst>
      <pc:sldChg chg="modSp mod">
        <pc:chgData name="Huang, Po-kai" userId="be743c7d-0ad3-4a01-a6bb-e19e76bd5877" providerId="ADAL" clId="{52EFD1A9-8A3C-4656-B064-0AF012E9B2D2}" dt="2022-03-10T15:51:22.949" v="710" actId="108"/>
        <pc:sldMkLst>
          <pc:docMk/>
          <pc:sldMk cId="1912253308" sldId="1018"/>
        </pc:sldMkLst>
        <pc:spChg chg="mod">
          <ac:chgData name="Huang, Po-kai" userId="be743c7d-0ad3-4a01-a6bb-e19e76bd5877" providerId="ADAL" clId="{52EFD1A9-8A3C-4656-B064-0AF012E9B2D2}" dt="2022-03-10T15:51:22.949" v="710" actId="108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52EFD1A9-8A3C-4656-B064-0AF012E9B2D2}" dt="2022-03-10T15:55:49.211" v="79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52EFD1A9-8A3C-4656-B064-0AF012E9B2D2}" dt="2022-03-10T15:55:49.211" v="79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52EFD1A9-8A3C-4656-B064-0AF012E9B2D2}" dt="2022-03-10T15:56:05.404" v="796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52EFD1A9-8A3C-4656-B064-0AF012E9B2D2}" dt="2022-03-10T15:56:05.404" v="796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 ord">
        <pc:chgData name="Huang, Po-kai" userId="be743c7d-0ad3-4a01-a6bb-e19e76bd5877" providerId="ADAL" clId="{52EFD1A9-8A3C-4656-B064-0AF012E9B2D2}" dt="2022-03-10T16:00:47.577" v="804"/>
        <pc:sldMkLst>
          <pc:docMk/>
          <pc:sldMk cId="3894122084" sldId="1022"/>
        </pc:sldMkLst>
        <pc:spChg chg="mod">
          <ac:chgData name="Huang, Po-kai" userId="be743c7d-0ad3-4a01-a6bb-e19e76bd5877" providerId="ADAL" clId="{52EFD1A9-8A3C-4656-B064-0AF012E9B2D2}" dt="2022-03-10T15:54:22.729" v="778"/>
          <ac:spMkLst>
            <pc:docMk/>
            <pc:sldMk cId="3894122084" sldId="1022"/>
            <ac:spMk id="2" creationId="{F50BC353-DBFF-43BC-A6B6-BB091D21FD82}"/>
          </ac:spMkLst>
        </pc:spChg>
        <pc:graphicFrameChg chg="mod modGraphic">
          <ac:chgData name="Huang, Po-kai" userId="be743c7d-0ad3-4a01-a6bb-e19e76bd5877" providerId="ADAL" clId="{52EFD1A9-8A3C-4656-B064-0AF012E9B2D2}" dt="2022-03-10T15:54:47.084" v="784" actId="1076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52EFD1A9-8A3C-4656-B064-0AF012E9B2D2}" dt="2022-03-10T15:56:44.033" v="797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52EFD1A9-8A3C-4656-B064-0AF012E9B2D2}" dt="2022-03-10T15:56:44.033" v="797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52EFD1A9-8A3C-4656-B064-0AF012E9B2D2}" dt="2022-03-10T15:55:22.159" v="789" actId="47"/>
        <pc:sldMkLst>
          <pc:docMk/>
          <pc:sldMk cId="79706651" sldId="1024"/>
        </pc:sldMkLst>
        <pc:spChg chg="mod">
          <ac:chgData name="Huang, Po-kai" userId="be743c7d-0ad3-4a01-a6bb-e19e76bd5877" providerId="ADAL" clId="{52EFD1A9-8A3C-4656-B064-0AF012E9B2D2}" dt="2022-02-07T19:56:38.911" v="53" actId="20577"/>
          <ac:spMkLst>
            <pc:docMk/>
            <pc:sldMk cId="79706651" sldId="1024"/>
            <ac:spMk id="2" creationId="{C2419998-1CCA-4A24-9C75-DD53C01CF3E9}"/>
          </ac:spMkLst>
        </pc:spChg>
        <pc:spChg chg="mod">
          <ac:chgData name="Huang, Po-kai" userId="be743c7d-0ad3-4a01-a6bb-e19e76bd5877" providerId="ADAL" clId="{52EFD1A9-8A3C-4656-B064-0AF012E9B2D2}" dt="2022-03-03T19:18:28.291" v="444" actId="13926"/>
          <ac:spMkLst>
            <pc:docMk/>
            <pc:sldMk cId="79706651" sldId="1024"/>
            <ac:spMk id="3" creationId="{8D0D4D24-2628-4876-82C9-B31ADA835ADB}"/>
          </ac:spMkLst>
        </pc:spChg>
      </pc:sldChg>
      <pc:sldChg chg="addSp modSp new mod">
        <pc:chgData name="Huang, Po-kai" userId="be743c7d-0ad3-4a01-a6bb-e19e76bd5877" providerId="ADAL" clId="{52EFD1A9-8A3C-4656-B064-0AF012E9B2D2}" dt="2022-03-10T15:41:52.031" v="512" actId="20577"/>
        <pc:sldMkLst>
          <pc:docMk/>
          <pc:sldMk cId="2334423203" sldId="1025"/>
        </pc:sldMkLst>
        <pc:spChg chg="mod">
          <ac:chgData name="Huang, Po-kai" userId="be743c7d-0ad3-4a01-a6bb-e19e76bd5877" providerId="ADAL" clId="{52EFD1A9-8A3C-4656-B064-0AF012E9B2D2}" dt="2022-03-10T15:41:13.510" v="464" actId="20577"/>
          <ac:spMkLst>
            <pc:docMk/>
            <pc:sldMk cId="2334423203" sldId="1025"/>
            <ac:spMk id="2" creationId="{B1697C62-146D-4517-94B3-C7A0B6CD3408}"/>
          </ac:spMkLst>
        </pc:spChg>
        <pc:spChg chg="mod">
          <ac:chgData name="Huang, Po-kai" userId="be743c7d-0ad3-4a01-a6bb-e19e76bd5877" providerId="ADAL" clId="{52EFD1A9-8A3C-4656-B064-0AF012E9B2D2}" dt="2022-03-10T15:41:52.031" v="512" actId="20577"/>
          <ac:spMkLst>
            <pc:docMk/>
            <pc:sldMk cId="2334423203" sldId="1025"/>
            <ac:spMk id="3" creationId="{356FD178-EF04-4A23-9694-154EC34F0EFC}"/>
          </ac:spMkLst>
        </pc:spChg>
        <pc:graphicFrameChg chg="add mod modGraphic">
          <ac:chgData name="Huang, Po-kai" userId="be743c7d-0ad3-4a01-a6bb-e19e76bd5877" providerId="ADAL" clId="{52EFD1A9-8A3C-4656-B064-0AF012E9B2D2}" dt="2022-03-10T15:41:43.237" v="470" actId="2165"/>
          <ac:graphicFrameMkLst>
            <pc:docMk/>
            <pc:sldMk cId="2334423203" sldId="1025"/>
            <ac:graphicFrameMk id="6" creationId="{2B3FB0FF-8589-4D71-8B00-1CE135FC3A9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43:54.951" v="530"/>
        <pc:sldMkLst>
          <pc:docMk/>
          <pc:sldMk cId="1887916675" sldId="1026"/>
        </pc:sldMkLst>
        <pc:spChg chg="mod">
          <ac:chgData name="Huang, Po-kai" userId="be743c7d-0ad3-4a01-a6bb-e19e76bd5877" providerId="ADAL" clId="{52EFD1A9-8A3C-4656-B064-0AF012E9B2D2}" dt="2022-03-10T15:42:09.369" v="514"/>
          <ac:spMkLst>
            <pc:docMk/>
            <pc:sldMk cId="1887916675" sldId="1026"/>
            <ac:spMk id="2" creationId="{8A2DAAF8-28F4-4D63-AB75-2437188EE070}"/>
          </ac:spMkLst>
        </pc:spChg>
        <pc:spChg chg="mod">
          <ac:chgData name="Huang, Po-kai" userId="be743c7d-0ad3-4a01-a6bb-e19e76bd5877" providerId="ADAL" clId="{52EFD1A9-8A3C-4656-B064-0AF012E9B2D2}" dt="2022-03-10T15:42:13.737" v="515"/>
          <ac:spMkLst>
            <pc:docMk/>
            <pc:sldMk cId="1887916675" sldId="1026"/>
            <ac:spMk id="3" creationId="{3127A888-7B5A-4C76-AB6A-E4A8E1CB25DE}"/>
          </ac:spMkLst>
        </pc:spChg>
        <pc:graphicFrameChg chg="add mod modGraphic">
          <ac:chgData name="Huang, Po-kai" userId="be743c7d-0ad3-4a01-a6bb-e19e76bd5877" providerId="ADAL" clId="{52EFD1A9-8A3C-4656-B064-0AF012E9B2D2}" dt="2022-03-10T15:43:54.951" v="530"/>
          <ac:graphicFrameMkLst>
            <pc:docMk/>
            <pc:sldMk cId="1887916675" sldId="1026"/>
            <ac:graphicFrameMk id="6" creationId="{3BA80E7C-6FBB-434C-BE55-4456DE0FDAB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3:44.895" v="821" actId="14100"/>
        <pc:sldMkLst>
          <pc:docMk/>
          <pc:sldMk cId="556865804" sldId="1027"/>
        </pc:sldMkLst>
        <pc:spChg chg="mod">
          <ac:chgData name="Huang, Po-kai" userId="be743c7d-0ad3-4a01-a6bb-e19e76bd5877" providerId="ADAL" clId="{52EFD1A9-8A3C-4656-B064-0AF012E9B2D2}" dt="2022-03-10T15:42:51.008" v="522"/>
          <ac:spMkLst>
            <pc:docMk/>
            <pc:sldMk cId="556865804" sldId="1027"/>
            <ac:spMk id="2" creationId="{82E019C5-BD93-44ED-9F41-013BCF1624A8}"/>
          </ac:spMkLst>
        </pc:spChg>
        <pc:spChg chg="mod">
          <ac:chgData name="Huang, Po-kai" userId="be743c7d-0ad3-4a01-a6bb-e19e76bd5877" providerId="ADAL" clId="{52EFD1A9-8A3C-4656-B064-0AF012E9B2D2}" dt="2022-03-10T15:46:19.765" v="553"/>
          <ac:spMkLst>
            <pc:docMk/>
            <pc:sldMk cId="556865804" sldId="1027"/>
            <ac:spMk id="3" creationId="{50EB1488-5458-49EE-A714-6EEE9E6265A1}"/>
          </ac:spMkLst>
        </pc:spChg>
        <pc:graphicFrameChg chg="add mod modGraphic">
          <ac:chgData name="Huang, Po-kai" userId="be743c7d-0ad3-4a01-a6bb-e19e76bd5877" providerId="ADAL" clId="{52EFD1A9-8A3C-4656-B064-0AF012E9B2D2}" dt="2022-03-10T16:03:44.895" v="821" actId="14100"/>
          <ac:graphicFrameMkLst>
            <pc:docMk/>
            <pc:sldMk cId="556865804" sldId="1027"/>
            <ac:graphicFrameMk id="6" creationId="{D6882542-73CB-400B-B62F-D463B280B44E}"/>
          </ac:graphicFrameMkLst>
        </pc:graphicFrameChg>
      </pc:sldChg>
      <pc:sldChg chg="addSp modSp new del mod">
        <pc:chgData name="Huang, Po-kai" userId="be743c7d-0ad3-4a01-a6bb-e19e76bd5877" providerId="ADAL" clId="{52EFD1A9-8A3C-4656-B064-0AF012E9B2D2}" dt="2022-03-10T16:04:00.771" v="822" actId="47"/>
        <pc:sldMkLst>
          <pc:docMk/>
          <pc:sldMk cId="1644047091" sldId="1028"/>
        </pc:sldMkLst>
        <pc:spChg chg="mod">
          <ac:chgData name="Huang, Po-kai" userId="be743c7d-0ad3-4a01-a6bb-e19e76bd5877" providerId="ADAL" clId="{52EFD1A9-8A3C-4656-B064-0AF012E9B2D2}" dt="2022-03-10T15:45:26.270" v="552" actId="20577"/>
          <ac:spMkLst>
            <pc:docMk/>
            <pc:sldMk cId="1644047091" sldId="1028"/>
            <ac:spMk id="2" creationId="{69CFB0CA-DDA2-488B-BB17-AFFE43D4A877}"/>
          </ac:spMkLst>
        </pc:spChg>
        <pc:spChg chg="mod">
          <ac:chgData name="Huang, Po-kai" userId="be743c7d-0ad3-4a01-a6bb-e19e76bd5877" providerId="ADAL" clId="{52EFD1A9-8A3C-4656-B064-0AF012E9B2D2}" dt="2022-03-10T15:57:08.009" v="799"/>
          <ac:spMkLst>
            <pc:docMk/>
            <pc:sldMk cId="1644047091" sldId="1028"/>
            <ac:spMk id="3" creationId="{42C6AC45-403C-46F9-A1A3-04F9D2A1AEC3}"/>
          </ac:spMkLst>
        </pc:spChg>
        <pc:graphicFrameChg chg="add mod modGraphic">
          <ac:chgData name="Huang, Po-kai" userId="be743c7d-0ad3-4a01-a6bb-e19e76bd5877" providerId="ADAL" clId="{52EFD1A9-8A3C-4656-B064-0AF012E9B2D2}" dt="2022-03-10T16:03:06.857" v="810" actId="2165"/>
          <ac:graphicFrameMkLst>
            <pc:docMk/>
            <pc:sldMk cId="1644047091" sldId="1028"/>
            <ac:graphicFrameMk id="6" creationId="{324759E3-46C2-45F9-BD1B-6AF8D9942953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55:15.783" v="788" actId="1076"/>
        <pc:sldMkLst>
          <pc:docMk/>
          <pc:sldMk cId="3457551113" sldId="1029"/>
        </pc:sldMkLst>
        <pc:spChg chg="mod">
          <ac:chgData name="Huang, Po-kai" userId="be743c7d-0ad3-4a01-a6bb-e19e76bd5877" providerId="ADAL" clId="{52EFD1A9-8A3C-4656-B064-0AF012E9B2D2}" dt="2022-03-10T15:54:32.692" v="782" actId="404"/>
          <ac:spMkLst>
            <pc:docMk/>
            <pc:sldMk cId="3457551113" sldId="1029"/>
            <ac:spMk id="2" creationId="{1F84D366-9FC4-432F-9D5C-F0EB20BB21AA}"/>
          </ac:spMkLst>
        </pc:spChg>
        <pc:graphicFrameChg chg="add mod modGraphic">
          <ac:chgData name="Huang, Po-kai" userId="be743c7d-0ad3-4a01-a6bb-e19e76bd5877" providerId="ADAL" clId="{52EFD1A9-8A3C-4656-B064-0AF012E9B2D2}" dt="2022-03-10T15:55:15.783" v="788" actId="1076"/>
          <ac:graphicFrameMkLst>
            <pc:docMk/>
            <pc:sldMk cId="3457551113" sldId="1029"/>
            <ac:graphicFrameMk id="6" creationId="{FB7DF93C-2F69-4F65-8F7E-E85A38BF3A90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5:23.855" v="823"/>
        <pc:sldMkLst>
          <pc:docMk/>
          <pc:sldMk cId="3642474447" sldId="1030"/>
        </pc:sldMkLst>
        <pc:spChg chg="mod">
          <ac:chgData name="Huang, Po-kai" userId="be743c7d-0ad3-4a01-a6bb-e19e76bd5877" providerId="ADAL" clId="{52EFD1A9-8A3C-4656-B064-0AF012E9B2D2}" dt="2022-03-10T16:02:16.314" v="807" actId="20577"/>
          <ac:spMkLst>
            <pc:docMk/>
            <pc:sldMk cId="3642474447" sldId="1030"/>
            <ac:spMk id="2" creationId="{7848E92D-D4F4-40C4-85A1-919AAEC32EEC}"/>
          </ac:spMkLst>
        </pc:spChg>
        <pc:spChg chg="mod">
          <ac:chgData name="Huang, Po-kai" userId="be743c7d-0ad3-4a01-a6bb-e19e76bd5877" providerId="ADAL" clId="{52EFD1A9-8A3C-4656-B064-0AF012E9B2D2}" dt="2022-03-10T16:05:23.855" v="823"/>
          <ac:spMkLst>
            <pc:docMk/>
            <pc:sldMk cId="3642474447" sldId="1030"/>
            <ac:spMk id="3" creationId="{583D8D0E-72F6-4FE0-9AB0-485AF08B73A5}"/>
          </ac:spMkLst>
        </pc:spChg>
        <pc:graphicFrameChg chg="add mod modGraphic">
          <ac:chgData name="Huang, Po-kai" userId="be743c7d-0ad3-4a01-a6bb-e19e76bd5877" providerId="ADAL" clId="{52EFD1A9-8A3C-4656-B064-0AF012E9B2D2}" dt="2022-03-10T16:02:52.604" v="809" actId="2165"/>
          <ac:graphicFrameMkLst>
            <pc:docMk/>
            <pc:sldMk cId="3642474447" sldId="1030"/>
            <ac:graphicFrameMk id="6" creationId="{38C1875C-9184-40E0-9341-B633A56F2604}"/>
          </ac:graphicFrameMkLst>
        </pc:graphicFrameChg>
      </pc:sldChg>
      <pc:sldMasterChg chg="modSp mod">
        <pc:chgData name="Huang, Po-kai" userId="be743c7d-0ad3-4a01-a6bb-e19e76bd5877" providerId="ADAL" clId="{52EFD1A9-8A3C-4656-B064-0AF012E9B2D2}" dt="2022-03-10T15:57:47.083" v="80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2EFD1A9-8A3C-4656-B064-0AF012E9B2D2}" dt="2022-03-10T15:57:47.083" v="80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E3C851D6-F35D-4284-B276-6CDF8E84E618}"/>
    <pc:docChg chg="custSel modSld modMainMaster">
      <pc:chgData name="Huang, Po-kai" userId="be743c7d-0ad3-4a01-a6bb-e19e76bd5877" providerId="ADAL" clId="{E3C851D6-F35D-4284-B276-6CDF8E84E618}" dt="2023-09-05T20:39:41.662" v="173" actId="20577"/>
      <pc:docMkLst>
        <pc:docMk/>
      </pc:docMkLst>
      <pc:sldChg chg="modSp mod">
        <pc:chgData name="Huang, Po-kai" userId="be743c7d-0ad3-4a01-a6bb-e19e76bd5877" providerId="ADAL" clId="{E3C851D6-F35D-4284-B276-6CDF8E84E618}" dt="2023-09-05T20:30:15.216" v="105" actId="20577"/>
        <pc:sldMkLst>
          <pc:docMk/>
          <pc:sldMk cId="0" sldId="331"/>
        </pc:sldMkLst>
        <pc:spChg chg="mod">
          <ac:chgData name="Huang, Po-kai" userId="be743c7d-0ad3-4a01-a6bb-e19e76bd5877" providerId="ADAL" clId="{E3C851D6-F35D-4284-B276-6CDF8E84E618}" dt="2023-09-05T20:20:35.277" v="7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E3C851D6-F35D-4284-B276-6CDF8E84E618}" dt="2023-09-05T20:30:15.216" v="105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E3C851D6-F35D-4284-B276-6CDF8E84E618}" dt="2023-09-05T20:32:45.461" v="135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E3C851D6-F35D-4284-B276-6CDF8E84E618}" dt="2023-09-05T20:32:45.461" v="135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E3C851D6-F35D-4284-B276-6CDF8E84E618}" dt="2023-09-05T20:33:04.794" v="137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E3C851D6-F35D-4284-B276-6CDF8E84E618}" dt="2023-09-05T20:33:04.794" v="137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modSp mod">
        <pc:chgData name="Huang, Po-kai" userId="be743c7d-0ad3-4a01-a6bb-e19e76bd5877" providerId="ADAL" clId="{E3C851D6-F35D-4284-B276-6CDF8E84E618}" dt="2023-09-05T20:39:41.662" v="173" actId="20577"/>
        <pc:sldMkLst>
          <pc:docMk/>
          <pc:sldMk cId="198583572" sldId="1021"/>
        </pc:sldMkLst>
        <pc:spChg chg="mod">
          <ac:chgData name="Huang, Po-kai" userId="be743c7d-0ad3-4a01-a6bb-e19e76bd5877" providerId="ADAL" clId="{E3C851D6-F35D-4284-B276-6CDF8E84E618}" dt="2023-09-05T20:39:41.662" v="173" actId="20577"/>
          <ac:spMkLst>
            <pc:docMk/>
            <pc:sldMk cId="198583572" sldId="1021"/>
            <ac:spMk id="3" creationId="{B469BF5B-272A-B918-B4D5-4282A5510AB5}"/>
          </ac:spMkLst>
        </pc:spChg>
      </pc:sldChg>
      <pc:sldMasterChg chg="modSp mod">
        <pc:chgData name="Huang, Po-kai" userId="be743c7d-0ad3-4a01-a6bb-e19e76bd5877" providerId="ADAL" clId="{E3C851D6-F35D-4284-B276-6CDF8E84E618}" dt="2023-09-05T20:31:23.662" v="10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E3C851D6-F35D-4284-B276-6CDF8E84E618}" dt="2023-09-05T20:31:23.662" v="10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AF257E36-EE4C-4863-B522-44FCA4024CC9}"/>
    <pc:docChg chg="custSel modSld modMainMaster">
      <pc:chgData name="Huang, Po-kai" userId="be743c7d-0ad3-4a01-a6bb-e19e76bd5877" providerId="ADAL" clId="{AF257E36-EE4C-4863-B522-44FCA4024CC9}" dt="2021-05-13T14:04:21.138" v="362" actId="20577"/>
      <pc:docMkLst>
        <pc:docMk/>
      </pc:docMkLst>
      <pc:sldChg chg="modSp mod">
        <pc:chgData name="Huang, Po-kai" userId="be743c7d-0ad3-4a01-a6bb-e19e76bd5877" providerId="ADAL" clId="{AF257E36-EE4C-4863-B522-44FCA4024CC9}" dt="2021-05-13T14:04:21.138" v="362" actId="20577"/>
        <pc:sldMkLst>
          <pc:docMk/>
          <pc:sldMk cId="3022623413" sldId="270"/>
        </pc:sldMkLst>
        <pc:spChg chg="mod">
          <ac:chgData name="Huang, Po-kai" userId="be743c7d-0ad3-4a01-a6bb-e19e76bd5877" providerId="ADAL" clId="{AF257E36-EE4C-4863-B522-44FCA4024CC9}" dt="2021-05-13T14:04:21.138" v="362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AF257E36-EE4C-4863-B522-44FCA4024CC9}" dt="2021-05-13T13:54:52.176" v="175" actId="115"/>
        <pc:sldMkLst>
          <pc:docMk/>
          <pc:sldMk cId="0" sldId="331"/>
        </pc:sldMkLst>
        <pc:spChg chg="mod">
          <ac:chgData name="Huang, Po-kai" userId="be743c7d-0ad3-4a01-a6bb-e19e76bd5877" providerId="ADAL" clId="{AF257E36-EE4C-4863-B522-44FCA4024CC9}" dt="2021-05-13T13:46:47.011" v="9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AF257E36-EE4C-4863-B522-44FCA4024CC9}" dt="2021-05-13T13:54:52.176" v="175" actId="115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AF257E36-EE4C-4863-B522-44FCA4024CC9}" dt="2021-05-13T14:01:37.450" v="345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AF257E36-EE4C-4863-B522-44FCA4024CC9}" dt="2021-05-13T14:01:37.450" v="345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AF257E36-EE4C-4863-B522-44FCA4024CC9}" dt="2021-05-13T14:00:04.006" v="21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AF257E36-EE4C-4863-B522-44FCA4024CC9}" dt="2021-05-13T14:00:04.006" v="218" actId="20577"/>
          <ac:spMkLst>
            <pc:docMk/>
            <pc:sldMk cId="2769909081" sldId="1016"/>
            <ac:spMk id="3" creationId="{3D73F082-F564-4DA9-936E-83F4166727C4}"/>
          </ac:spMkLst>
        </pc:spChg>
      </pc:sldChg>
      <pc:sldMasterChg chg="modSp mod">
        <pc:chgData name="Huang, Po-kai" userId="be743c7d-0ad3-4a01-a6bb-e19e76bd5877" providerId="ADAL" clId="{AF257E36-EE4C-4863-B522-44FCA4024CC9}" dt="2021-05-13T13:46:34.794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F257E36-EE4C-4863-B522-44FCA4024CC9}" dt="2021-05-13T13:46:34.79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2375485-F690-4E8C-B249-85759FFEE1BE}"/>
    <pc:docChg chg="undo custSel addSld delSld modSld">
      <pc:chgData name="Huang, Po-kai" userId="be743c7d-0ad3-4a01-a6bb-e19e76bd5877" providerId="ADAL" clId="{B2375485-F690-4E8C-B249-85759FFEE1BE}" dt="2021-05-03T23:46:53.470" v="3209" actId="20577"/>
      <pc:docMkLst>
        <pc:docMk/>
      </pc:docMkLst>
      <pc:sldChg chg="addSp delSp modSp add mod modAnim">
        <pc:chgData name="Huang, Po-kai" userId="be743c7d-0ad3-4a01-a6bb-e19e76bd5877" providerId="ADAL" clId="{B2375485-F690-4E8C-B249-85759FFEE1BE}" dt="2021-05-03T23:01:36.343" v="471"/>
        <pc:sldMkLst>
          <pc:docMk/>
          <pc:sldMk cId="2644798315" sldId="263"/>
        </pc:sldMkLst>
        <pc:spChg chg="mod">
          <ac:chgData name="Huang, Po-kai" userId="be743c7d-0ad3-4a01-a6bb-e19e76bd5877" providerId="ADAL" clId="{B2375485-F690-4E8C-B249-85759FFEE1BE}" dt="2021-05-03T22:59:59.247" v="449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4" creationId="{2055BA8F-1D0E-46C9-A6C8-3C5AE178E3E6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5" creationId="{A0B36463-68C3-4854-BBD8-E239393670DF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8" creationId="{3F10506E-4F9C-4F72-93CB-5909207D85CB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9" creationId="{3E4A5C29-E89C-4452-BCA3-6EA61DB00E5D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0" creationId="{032E014C-156B-4CBD-A203-36263BE864C7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1" creationId="{340A0E11-1CBB-4782-A671-98DEEEE9756F}"/>
          </ac:spMkLst>
        </pc:spChg>
        <pc:spChg chg="del mod">
          <ac:chgData name="Huang, Po-kai" userId="be743c7d-0ad3-4a01-a6bb-e19e76bd5877" providerId="ADAL" clId="{B2375485-F690-4E8C-B249-85759FFEE1BE}" dt="2021-05-03T22:52:53.417" v="353" actId="478"/>
          <ac:spMkLst>
            <pc:docMk/>
            <pc:sldMk cId="2644798315" sldId="263"/>
            <ac:spMk id="12" creationId="{A74CAED1-A8B6-41F6-B40B-5FE8DD44DD9F}"/>
          </ac:spMkLst>
        </pc:spChg>
        <pc:spChg chg="del mod">
          <ac:chgData name="Huang, Po-kai" userId="be743c7d-0ad3-4a01-a6bb-e19e76bd5877" providerId="ADAL" clId="{B2375485-F690-4E8C-B249-85759FFEE1BE}" dt="2021-05-03T22:53:37.663" v="391" actId="478"/>
          <ac:spMkLst>
            <pc:docMk/>
            <pc:sldMk cId="2644798315" sldId="263"/>
            <ac:spMk id="14" creationId="{5ECBC30D-DB5B-4448-8B0A-C2C41D62548C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7" creationId="{8578E400-D9DB-4A2E-8F0F-E62F937E5768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8" creationId="{E69DB12B-41F3-43A5-8CEE-34E5584CA4FE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0" creationId="{A9049D64-B90E-48FF-99E8-5FB41323D95F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1" creationId="{0971054B-DDF5-4C46-BF64-0E58257DAC0D}"/>
          </ac:spMkLst>
        </pc:spChg>
        <pc:spChg chg="del">
          <ac:chgData name="Huang, Po-kai" userId="be743c7d-0ad3-4a01-a6bb-e19e76bd5877" providerId="ADAL" clId="{B2375485-F690-4E8C-B249-85759FFEE1BE}" dt="2021-05-03T22:53:47.288" v="392" actId="478"/>
          <ac:spMkLst>
            <pc:docMk/>
            <pc:sldMk cId="2644798315" sldId="263"/>
            <ac:spMk id="22" creationId="{022956E8-4242-48BC-82C2-D1983E959A20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5" creationId="{A0A9AD15-2E1A-4CEE-BD74-0BB105FB5F72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6" creationId="{2CD786B6-941D-487B-A4D1-0DBB9B7A040F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7" creationId="{97B1DB08-30E4-4A93-95FF-D23A9F5572CA}"/>
          </ac:spMkLst>
        </pc:spChg>
        <pc:spChg chg="add del mod">
          <ac:chgData name="Huang, Po-kai" userId="be743c7d-0ad3-4a01-a6bb-e19e76bd5877" providerId="ADAL" clId="{B2375485-F690-4E8C-B249-85759FFEE1BE}" dt="2021-05-03T22:53:51.835" v="396"/>
          <ac:spMkLst>
            <pc:docMk/>
            <pc:sldMk cId="2644798315" sldId="263"/>
            <ac:spMk id="29" creationId="{ABF5910B-A213-4E9F-A3EB-CFAACEBCFBCA}"/>
          </ac:spMkLst>
        </pc:spChg>
        <pc:spChg chg="add 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31" creationId="{3B739399-07DE-4F1D-81AC-7F8449BFF98C}"/>
          </ac:spMkLst>
        </pc:spChg>
        <pc:grpChg chg="add del mod">
          <ac:chgData name="Huang, Po-kai" userId="be743c7d-0ad3-4a01-a6bb-e19e76bd5877" providerId="ADAL" clId="{B2375485-F690-4E8C-B249-85759FFEE1BE}" dt="2021-05-03T22:54:45.025" v="403" actId="165"/>
          <ac:grpSpMkLst>
            <pc:docMk/>
            <pc:sldMk cId="2644798315" sldId="263"/>
            <ac:grpSpMk id="34" creationId="{1F429BAF-9723-4865-B2CF-53D99128FAB3}"/>
          </ac:grpSpMkLst>
        </pc:grp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6" creationId="{E29C5DC9-CF1C-4778-9FD0-664CAF455309}"/>
          </ac:cxnSpMkLst>
        </pc:cxn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7" creationId="{57654607-74A1-443F-8B10-2A0F7F740B77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3" creationId="{B24807EB-3EBE-422E-9ADF-CA3BF95A32D9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5" creationId="{EDE7E9D6-521D-4CFD-9DE9-7BFE88C06588}"/>
          </ac:cxnSpMkLst>
        </pc:cxnChg>
        <pc:cxnChg chg="del mod">
          <ac:chgData name="Huang, Po-kai" userId="be743c7d-0ad3-4a01-a6bb-e19e76bd5877" providerId="ADAL" clId="{B2375485-F690-4E8C-B249-85759FFEE1BE}" dt="2021-05-03T22:53:37.663" v="391" actId="478"/>
          <ac:cxnSpMkLst>
            <pc:docMk/>
            <pc:sldMk cId="2644798315" sldId="263"/>
            <ac:cxnSpMk id="19" creationId="{F92E2065-49EB-4AB8-9DD3-BC4DA9FA562C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3" creationId="{80533144-353F-4971-A5E3-C4E236432378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4" creationId="{E3BF3A71-E5D0-4ECB-AD53-F4D37EEC1279}"/>
          </ac:cxnSpMkLst>
        </pc:cxnChg>
        <pc:cxnChg chg="add del mod">
          <ac:chgData name="Huang, Po-kai" userId="be743c7d-0ad3-4a01-a6bb-e19e76bd5877" providerId="ADAL" clId="{B2375485-F690-4E8C-B249-85759FFEE1BE}" dt="2021-05-03T22:53:51.835" v="396"/>
          <ac:cxnSpMkLst>
            <pc:docMk/>
            <pc:sldMk cId="2644798315" sldId="263"/>
            <ac:cxnSpMk id="28" creationId="{3EFDC1F0-4722-448E-BD40-B87DD9C1195F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30" creationId="{EF1C0D15-1E75-497B-B228-0AEF7C5520E8}"/>
          </ac:cxnSpMkLst>
        </pc:cxnChg>
      </pc:sldChg>
      <pc:sldChg chg="modSp add mod">
        <pc:chgData name="Huang, Po-kai" userId="be743c7d-0ad3-4a01-a6bb-e19e76bd5877" providerId="ADAL" clId="{B2375485-F690-4E8C-B249-85759FFEE1BE}" dt="2021-05-03T23:43:53.143" v="2822" actId="108"/>
        <pc:sldMkLst>
          <pc:docMk/>
          <pc:sldMk cId="3022623413" sldId="270"/>
        </pc:sldMkLst>
        <pc:spChg chg="mod">
          <ac:chgData name="Huang, Po-kai" userId="be743c7d-0ad3-4a01-a6bb-e19e76bd5877" providerId="ADAL" clId="{B2375485-F690-4E8C-B249-85759FFEE1BE}" dt="2021-05-03T23:43:53.143" v="2822" actId="108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2375485-F690-4E8C-B249-85759FFEE1BE}" dt="2021-05-03T23:02:51.161" v="572" actId="404"/>
        <pc:sldMkLst>
          <pc:docMk/>
          <pc:sldMk cId="1588819839" sldId="1007"/>
        </pc:sldMkLst>
        <pc:spChg chg="mod">
          <ac:chgData name="Huang, Po-kai" userId="be743c7d-0ad3-4a01-a6bb-e19e76bd5877" providerId="ADAL" clId="{B2375485-F690-4E8C-B249-85759FFEE1BE}" dt="2021-05-03T23:02:51.161" v="572" actId="404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">
        <pc:chgData name="Huang, Po-kai" userId="be743c7d-0ad3-4a01-a6bb-e19e76bd5877" providerId="ADAL" clId="{B2375485-F690-4E8C-B249-85759FFEE1BE}" dt="2021-05-03T23:23:31.353" v="1871" actId="20577"/>
        <pc:sldMkLst>
          <pc:docMk/>
          <pc:sldMk cId="2892515294" sldId="1008"/>
        </pc:sldMkLst>
        <pc:spChg chg="mod">
          <ac:chgData name="Huang, Po-kai" userId="be743c7d-0ad3-4a01-a6bb-e19e76bd5877" providerId="ADAL" clId="{B2375485-F690-4E8C-B249-85759FFEE1BE}" dt="2021-05-03T23:23:31.353" v="1871" actId="20577"/>
          <ac:spMkLst>
            <pc:docMk/>
            <pc:sldMk cId="2892515294" sldId="1008"/>
            <ac:spMk id="3" creationId="{6D19448B-24B6-4A0F-9450-8617E5ABF948}"/>
          </ac:spMkLst>
        </pc:spChg>
      </pc:sldChg>
      <pc:sldChg chg="new del">
        <pc:chgData name="Huang, Po-kai" userId="be743c7d-0ad3-4a01-a6bb-e19e76bd5877" providerId="ADAL" clId="{B2375485-F690-4E8C-B249-85759FFEE1BE}" dt="2021-05-03T23:36:51.966" v="2212" actId="47"/>
        <pc:sldMkLst>
          <pc:docMk/>
          <pc:sldMk cId="3282439010" sldId="1009"/>
        </pc:sldMkLst>
      </pc:sldChg>
      <pc:sldChg chg="modSp add del mod">
        <pc:chgData name="Huang, Po-kai" userId="be743c7d-0ad3-4a01-a6bb-e19e76bd5877" providerId="ADAL" clId="{B2375485-F690-4E8C-B249-85759FFEE1BE}" dt="2021-05-03T23:20:37.479" v="1679" actId="47"/>
        <pc:sldMkLst>
          <pc:docMk/>
          <pc:sldMk cId="1260360618" sldId="1010"/>
        </pc:sldMkLst>
        <pc:spChg chg="mod">
          <ac:chgData name="Huang, Po-kai" userId="be743c7d-0ad3-4a01-a6bb-e19e76bd5877" providerId="ADAL" clId="{B2375485-F690-4E8C-B249-85759FFEE1BE}" dt="2021-05-03T23:00:20.873" v="469" actId="20577"/>
          <ac:spMkLst>
            <pc:docMk/>
            <pc:sldMk cId="1260360618" sldId="1010"/>
            <ac:spMk id="2" creationId="{FA2614FD-3653-45BD-B1B6-2F70FE78AE9D}"/>
          </ac:spMkLst>
        </pc:spChg>
      </pc:sldChg>
      <pc:sldChg chg="addSp delSp modSp new mod delAnim modAnim">
        <pc:chgData name="Huang, Po-kai" userId="be743c7d-0ad3-4a01-a6bb-e19e76bd5877" providerId="ADAL" clId="{B2375485-F690-4E8C-B249-85759FFEE1BE}" dt="2021-05-03T23:17:15.388" v="1536" actId="1035"/>
        <pc:sldMkLst>
          <pc:docMk/>
          <pc:sldMk cId="3139954062" sldId="1011"/>
        </pc:sldMkLst>
        <pc:spChg chg="mod">
          <ac:chgData name="Huang, Po-kai" userId="be743c7d-0ad3-4a01-a6bb-e19e76bd5877" providerId="ADAL" clId="{B2375485-F690-4E8C-B249-85759FFEE1BE}" dt="2021-05-03T23:03:54.820" v="588" actId="20577"/>
          <ac:spMkLst>
            <pc:docMk/>
            <pc:sldMk cId="3139954062" sldId="1011"/>
            <ac:spMk id="2" creationId="{DA722CBB-4F5E-46CF-918B-2FA4B9D2E71E}"/>
          </ac:spMkLst>
        </pc:spChg>
        <pc:spChg chg="mod">
          <ac:chgData name="Huang, Po-kai" userId="be743c7d-0ad3-4a01-a6bb-e19e76bd5877" providerId="ADAL" clId="{B2375485-F690-4E8C-B249-85759FFEE1BE}" dt="2021-05-03T23:07:44.777" v="977" actId="20577"/>
          <ac:spMkLst>
            <pc:docMk/>
            <pc:sldMk cId="3139954062" sldId="1011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6" creationId="{80F39623-2156-4A00-836A-8CD1EF03A7CC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7" creationId="{2D9CB46B-CCA9-4ABB-9FD2-A97C57965911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9" creationId="{01A16306-4EFF-47BC-AD97-328852328A4A}"/>
          </ac:spMkLst>
        </pc:spChg>
        <pc:spChg chg="add del mod">
          <ac:chgData name="Huang, Po-kai" userId="be743c7d-0ad3-4a01-a6bb-e19e76bd5877" providerId="ADAL" clId="{B2375485-F690-4E8C-B249-85759FFEE1BE}" dt="2021-05-03T23:08:35.852" v="1021" actId="478"/>
          <ac:spMkLst>
            <pc:docMk/>
            <pc:sldMk cId="3139954062" sldId="1011"/>
            <ac:spMk id="10" creationId="{8DF7DDC1-FC24-49E3-9327-EEB261CA729C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12" creationId="{3DFEC4BC-1BC5-4705-89E9-496B25A2E07B}"/>
          </ac:spMkLst>
        </pc:spChg>
        <pc:spChg chg="add del mod">
          <ac:chgData name="Huang, Po-kai" userId="be743c7d-0ad3-4a01-a6bb-e19e76bd5877" providerId="ADAL" clId="{B2375485-F690-4E8C-B249-85759FFEE1BE}" dt="2021-05-03T23:08:31.060" v="1019" actId="478"/>
          <ac:spMkLst>
            <pc:docMk/>
            <pc:sldMk cId="3139954062" sldId="1011"/>
            <ac:spMk id="13" creationId="{B24F6A11-444E-456F-94D0-8B4E4FB7044C}"/>
          </ac:spMkLst>
        </pc:spChg>
        <pc:spChg chg="add del mod">
          <ac:chgData name="Huang, Po-kai" userId="be743c7d-0ad3-4a01-a6bb-e19e76bd5877" providerId="ADAL" clId="{B2375485-F690-4E8C-B249-85759FFEE1BE}" dt="2021-05-03T23:08:32.602" v="1020" actId="478"/>
          <ac:spMkLst>
            <pc:docMk/>
            <pc:sldMk cId="3139954062" sldId="1011"/>
            <ac:spMk id="14" creationId="{3EA2E341-DFB2-4D9D-B493-5F20AB7DB8D5}"/>
          </ac:spMkLst>
        </pc:spChg>
        <pc:cxnChg chg="add del mod">
          <ac:chgData name="Huang, Po-kai" userId="be743c7d-0ad3-4a01-a6bb-e19e76bd5877" providerId="ADAL" clId="{B2375485-F690-4E8C-B249-85759FFEE1BE}" dt="2021-05-03T23:08:35.852" v="1021" actId="478"/>
          <ac:cxnSpMkLst>
            <pc:docMk/>
            <pc:sldMk cId="3139954062" sldId="1011"/>
            <ac:cxnSpMk id="8" creationId="{1EAA7874-633E-4ACD-8A69-0AB75B8A6765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5" creationId="{96D73EB3-CC84-4551-A1D9-F20FC91BA628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7" creationId="{F53262D3-C749-4072-9017-DEA185E57490}"/>
          </ac:cxnSpMkLst>
        </pc:cxnChg>
      </pc:sldChg>
      <pc:sldChg chg="addSp modSp add mod">
        <pc:chgData name="Huang, Po-kai" userId="be743c7d-0ad3-4a01-a6bb-e19e76bd5877" providerId="ADAL" clId="{B2375485-F690-4E8C-B249-85759FFEE1BE}" dt="2021-05-03T23:17:10.326" v="1532" actId="1035"/>
        <pc:sldMkLst>
          <pc:docMk/>
          <pc:sldMk cId="920848846" sldId="1012"/>
        </pc:sldMkLst>
        <pc:spChg chg="mod">
          <ac:chgData name="Huang, Po-kai" userId="be743c7d-0ad3-4a01-a6bb-e19e76bd5877" providerId="ADAL" clId="{B2375485-F690-4E8C-B249-85759FFEE1BE}" dt="2021-05-03T23:11:17.877" v="1294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6" creationId="{80F39623-2156-4A00-836A-8CD1EF03A7CC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7" creationId="{2D9CB46B-CCA9-4ABB-9FD2-A97C57965911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2" creationId="{3DFEC4BC-1BC5-4705-89E9-496B25A2E07B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3" creationId="{18080CFE-3EF1-4C61-B718-4F5987FFEF20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6" creationId="{D93F31BE-84B3-46EC-A79F-EA397BE55B67}"/>
          </ac:spMkLst>
        </pc:sp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4" creationId="{E2C3E7CE-EA0A-4474-AEB4-27E87EE342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7" creationId="{F53262D3-C749-4072-9017-DEA185E57490}"/>
          </ac:cxnSpMkLst>
        </pc:cxnChg>
      </pc:sldChg>
      <pc:sldChg chg="addSp delSp modSp add del mod modAnim">
        <pc:chgData name="Huang, Po-kai" userId="be743c7d-0ad3-4a01-a6bb-e19e76bd5877" providerId="ADAL" clId="{B2375485-F690-4E8C-B249-85759FFEE1BE}" dt="2021-05-03T23:20:37.479" v="1679" actId="47"/>
        <pc:sldMkLst>
          <pc:docMk/>
          <pc:sldMk cId="3310065484" sldId="1013"/>
        </pc:sldMkLst>
        <pc:spChg chg="mod">
          <ac:chgData name="Huang, Po-kai" userId="be743c7d-0ad3-4a01-a6bb-e19e76bd5877" providerId="ADAL" clId="{B2375485-F690-4E8C-B249-85759FFEE1BE}" dt="2021-05-03T23:15:17.109" v="1502" actId="20577"/>
          <ac:spMkLst>
            <pc:docMk/>
            <pc:sldMk cId="3310065484" sldId="1013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2:16.260" v="1456" actId="20577"/>
          <ac:spMkLst>
            <pc:docMk/>
            <pc:sldMk cId="3310065484" sldId="1013"/>
            <ac:spMk id="18" creationId="{F7FF57A8-FC97-4977-AA04-51292B90921C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2" creationId="{2A693613-090B-4B44-898B-9C625AB5C37E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3" creationId="{ACACF89A-924D-41A0-87B3-5F842F7CCF13}"/>
          </ac:spMkLst>
        </pc:spChg>
        <pc:spChg chg="add del mod">
          <ac:chgData name="Huang, Po-kai" userId="be743c7d-0ad3-4a01-a6bb-e19e76bd5877" providerId="ADAL" clId="{B2375485-F690-4E8C-B249-85759FFEE1BE}" dt="2021-05-03T23:14:36.035" v="1466" actId="478"/>
          <ac:spMkLst>
            <pc:docMk/>
            <pc:sldMk cId="3310065484" sldId="1013"/>
            <ac:spMk id="24" creationId="{3A6C0B66-27C3-40CD-BD18-11F6A588B27B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6" creationId="{F3DB0982-D2E4-47D2-B78F-EB176A1F6275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7" creationId="{EE3614B6-383F-4290-AC5D-7DD98D36F8B8}"/>
          </ac:spMkLst>
        </pc:spChg>
        <pc:cxnChg chg="mod">
          <ac:chgData name="Huang, Po-kai" userId="be743c7d-0ad3-4a01-a6bb-e19e76bd5877" providerId="ADAL" clId="{B2375485-F690-4E8C-B249-85759FFEE1BE}" dt="2021-05-03T23:13:12.066" v="1459" actId="14100"/>
          <ac:cxnSpMkLst>
            <pc:docMk/>
            <pc:sldMk cId="3310065484" sldId="1013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3:15.599" v="1460" actId="14100"/>
          <ac:cxnSpMkLst>
            <pc:docMk/>
            <pc:sldMk cId="3310065484" sldId="1013"/>
            <ac:cxnSpMk id="17" creationId="{F53262D3-C749-4072-9017-DEA185E57490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0" creationId="{F00D2C79-57E3-42E1-9F7F-2269621FB54A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1" creationId="{0B498558-5922-4977-AFC7-D1F5E3B2F730}"/>
          </ac:cxnSpMkLst>
        </pc:cxnChg>
        <pc:cxnChg chg="add mod">
          <ac:chgData name="Huang, Po-kai" userId="be743c7d-0ad3-4a01-a6bb-e19e76bd5877" providerId="ADAL" clId="{B2375485-F690-4E8C-B249-85759FFEE1BE}" dt="2021-05-03T23:15:10.434" v="1500" actId="1038"/>
          <ac:cxnSpMkLst>
            <pc:docMk/>
            <pc:sldMk cId="3310065484" sldId="1013"/>
            <ac:cxnSpMk id="25" creationId="{EBB957FB-27D9-4705-8ED4-B96043DC63A7}"/>
          </ac:cxnSpMkLst>
        </pc:cxnChg>
        <pc:cxnChg chg="add mod">
          <ac:chgData name="Huang, Po-kai" userId="be743c7d-0ad3-4a01-a6bb-e19e76bd5877" providerId="ADAL" clId="{B2375485-F690-4E8C-B249-85759FFEE1BE}" dt="2021-05-03T23:14:51.445" v="1498" actId="1036"/>
          <ac:cxnSpMkLst>
            <pc:docMk/>
            <pc:sldMk cId="3310065484" sldId="1013"/>
            <ac:cxnSpMk id="28" creationId="{94298BBE-8FE2-4269-8546-85651E79FA91}"/>
          </ac:cxnSpMkLst>
        </pc:cxnChg>
      </pc:sldChg>
      <pc:sldChg chg="addSp delSp modSp new mod delAnim modAnim">
        <pc:chgData name="Huang, Po-kai" userId="be743c7d-0ad3-4a01-a6bb-e19e76bd5877" providerId="ADAL" clId="{B2375485-F690-4E8C-B249-85759FFEE1BE}" dt="2021-05-03T23:19:22.106" v="1663" actId="478"/>
        <pc:sldMkLst>
          <pc:docMk/>
          <pc:sldMk cId="4096326633" sldId="1014"/>
        </pc:sldMkLst>
        <pc:spChg chg="mod">
          <ac:chgData name="Huang, Po-kai" userId="be743c7d-0ad3-4a01-a6bb-e19e76bd5877" providerId="ADAL" clId="{B2375485-F690-4E8C-B249-85759FFEE1BE}" dt="2021-05-03T23:17:46.293" v="1539"/>
          <ac:spMkLst>
            <pc:docMk/>
            <pc:sldMk cId="4096326633" sldId="1014"/>
            <ac:spMk id="2" creationId="{47352B74-83E2-415F-B741-59DE564FB41A}"/>
          </ac:spMkLst>
        </pc:spChg>
        <pc:spChg chg="mod">
          <ac:chgData name="Huang, Po-kai" userId="be743c7d-0ad3-4a01-a6bb-e19e76bd5877" providerId="ADAL" clId="{B2375485-F690-4E8C-B249-85759FFEE1BE}" dt="2021-05-03T23:17:34.984" v="1538" actId="108"/>
          <ac:spMkLst>
            <pc:docMk/>
            <pc:sldMk cId="4096326633" sldId="1014"/>
            <ac:spMk id="3" creationId="{83B4D61F-DE8D-46DD-BA11-14E07FCFED85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6" creationId="{D0F6BF56-48AC-4844-9FDD-34741409408F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7" creationId="{0FE0814E-A074-4ACA-A68E-CC4DEAB10957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8" creationId="{5C42DD5A-1149-4E9E-93B1-CE2BEE987199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0" creationId="{04FDE644-DC14-4213-B61D-7DA4A295EEDF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3" creationId="{1CDE3574-11FC-4375-B4C4-14BBD9F950D2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5" creationId="{18AEC97E-2A0A-4BB5-B486-F990459700C7}"/>
          </ac:spMkLst>
        </pc:spChg>
        <pc:spChg chg="add mod">
          <ac:chgData name="Huang, Po-kai" userId="be743c7d-0ad3-4a01-a6bb-e19e76bd5877" providerId="ADAL" clId="{B2375485-F690-4E8C-B249-85759FFEE1BE}" dt="2021-05-03T23:16:42.191" v="1523" actId="1036"/>
          <ac:spMkLst>
            <pc:docMk/>
            <pc:sldMk cId="4096326633" sldId="1014"/>
            <ac:spMk id="16" creationId="{D85001A8-2B95-4F6D-8EC2-2B90CDAAFB2B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8" creationId="{9D134F28-F579-4EAC-8897-CA43631E2EAC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9" creationId="{06E486C7-C7F0-40FB-BD2E-A51AB79F06BE}"/>
          </ac:spMkLst>
        </pc:sp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9" creationId="{1AC1DFC3-3BD4-4977-B66B-915CACF6EFCE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1" creationId="{59F05CE1-1E8F-489C-8CDA-F87CE810C04B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2" creationId="{4AA0E02E-DD9B-47E4-84C0-E9F72B69B811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4" creationId="{C2E8C40A-5178-447B-96A8-D19217ACB8CB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17" creationId="{0401DF19-6645-4666-A836-F576BC88F308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20" creationId="{6FAA529C-ED7E-4446-BC61-A2F0405B34A0}"/>
          </ac:cxnSpMkLst>
        </pc:cxnChg>
      </pc:sldChg>
      <pc:sldChg chg="modSp add mod">
        <pc:chgData name="Huang, Po-kai" userId="be743c7d-0ad3-4a01-a6bb-e19e76bd5877" providerId="ADAL" clId="{B2375485-F690-4E8C-B249-85759FFEE1BE}" dt="2021-05-03T23:21:00.362" v="1687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B2375485-F690-4E8C-B249-85759FFEE1BE}" dt="2021-05-03T23:21:00.362" v="1687" actId="20577"/>
          <ac:spMkLst>
            <pc:docMk/>
            <pc:sldMk cId="3964907625" sldId="1015"/>
            <ac:spMk id="3" creationId="{83B4D61F-DE8D-46DD-BA11-14E07FCFED85}"/>
          </ac:spMkLst>
        </pc:spChg>
      </pc:sldChg>
      <pc:sldChg chg="modSp new mod">
        <pc:chgData name="Huang, Po-kai" userId="be743c7d-0ad3-4a01-a6bb-e19e76bd5877" providerId="ADAL" clId="{B2375485-F690-4E8C-B249-85759FFEE1BE}" dt="2021-05-03T23:46:53.470" v="3209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B2375485-F690-4E8C-B249-85759FFEE1BE}" dt="2021-05-03T23:37:00.424" v="2229" actId="20577"/>
          <ac:spMkLst>
            <pc:docMk/>
            <pc:sldMk cId="2769909081" sldId="1016"/>
            <ac:spMk id="2" creationId="{3F237949-3ACB-4F96-935E-B89D83BDF0C4}"/>
          </ac:spMkLst>
        </pc:spChg>
        <pc:spChg chg="mod">
          <ac:chgData name="Huang, Po-kai" userId="be743c7d-0ad3-4a01-a6bb-e19e76bd5877" providerId="ADAL" clId="{B2375485-F690-4E8C-B249-85759FFEE1BE}" dt="2021-05-03T23:46:53.470" v="3209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2634A90C-CD86-4C72-972A-A18CCB35C52B}"/>
    <pc:docChg chg="custSel addSld delSld modSld modMainMaster">
      <pc:chgData name="Huang, Po-kai" userId="be743c7d-0ad3-4a01-a6bb-e19e76bd5877" providerId="ADAL" clId="{2634A90C-CD86-4C72-972A-A18CCB35C52B}" dt="2021-05-03T21:15:20.405" v="619" actId="20577"/>
      <pc:docMkLst>
        <pc:docMk/>
      </pc:docMkLst>
      <pc:sldChg chg="modSp mod">
        <pc:chgData name="Huang, Po-kai" userId="be743c7d-0ad3-4a01-a6bb-e19e76bd5877" providerId="ADAL" clId="{2634A90C-CD86-4C72-972A-A18CCB35C52B}" dt="2021-05-03T21:15:20.405" v="619" actId="20577"/>
        <pc:sldMkLst>
          <pc:docMk/>
          <pc:sldMk cId="0" sldId="331"/>
        </pc:sldMkLst>
        <pc:spChg chg="mod">
          <ac:chgData name="Huang, Po-kai" userId="be743c7d-0ad3-4a01-a6bb-e19e76bd5877" providerId="ADAL" clId="{2634A90C-CD86-4C72-972A-A18CCB35C52B}" dt="2021-05-03T21:15:20.405" v="61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634A90C-CD86-4C72-972A-A18CCB35C52B}" dt="2021-05-03T20:56:39.187" v="9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2634A90C-CD86-4C72-972A-A18CCB35C52B}" dt="2021-05-03T20:56:42.298" v="9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2634A90C-CD86-4C72-972A-A18CCB35C52B}" dt="2021-05-03T21:15:14.923" v="616" actId="20577"/>
        <pc:sldMkLst>
          <pc:docMk/>
          <pc:sldMk cId="1588819839" sldId="1007"/>
        </pc:sldMkLst>
        <pc:spChg chg="mod">
          <ac:chgData name="Huang, Po-kai" userId="be743c7d-0ad3-4a01-a6bb-e19e76bd5877" providerId="ADAL" clId="{2634A90C-CD86-4C72-972A-A18CCB35C52B}" dt="2021-05-03T21:15:14.923" v="616" actId="20577"/>
          <ac:spMkLst>
            <pc:docMk/>
            <pc:sldMk cId="1588819839" sldId="1007"/>
            <ac:spMk id="3" creationId="{445C81CA-4A95-428E-A5F9-6A3E26614C53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1977649887" sldId="1008"/>
        </pc:sldMkLst>
      </pc:sldChg>
      <pc:sldChg chg="modSp new mod">
        <pc:chgData name="Huang, Po-kai" userId="be743c7d-0ad3-4a01-a6bb-e19e76bd5877" providerId="ADAL" clId="{2634A90C-CD86-4C72-972A-A18CCB35C52B}" dt="2021-05-03T21:12:02.920" v="372"/>
        <pc:sldMkLst>
          <pc:docMk/>
          <pc:sldMk cId="2892515294" sldId="1008"/>
        </pc:sldMkLst>
        <pc:spChg chg="mod">
          <ac:chgData name="Huang, Po-kai" userId="be743c7d-0ad3-4a01-a6bb-e19e76bd5877" providerId="ADAL" clId="{2634A90C-CD86-4C72-972A-A18CCB35C52B}" dt="2021-05-03T20:59:22.320" v="190" actId="20577"/>
          <ac:spMkLst>
            <pc:docMk/>
            <pc:sldMk cId="2892515294" sldId="1008"/>
            <ac:spMk id="2" creationId="{51F6545B-6E99-42A3-9802-B22A6C2A2ACE}"/>
          </ac:spMkLst>
        </pc:spChg>
        <pc:spChg chg="mod">
          <ac:chgData name="Huang, Po-kai" userId="be743c7d-0ad3-4a01-a6bb-e19e76bd5877" providerId="ADAL" clId="{2634A90C-CD86-4C72-972A-A18CCB35C52B}" dt="2021-05-03T21:12:02.920" v="372"/>
          <ac:spMkLst>
            <pc:docMk/>
            <pc:sldMk cId="2892515294" sldId="1008"/>
            <ac:spMk id="3" creationId="{6D19448B-24B6-4A0F-9450-8617E5ABF948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811154638" sldId="101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888401899" sldId="1015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37162413" sldId="1017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157959261" sldId="1019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978039432" sldId="102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7348375" sldId="1021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401357592" sldId="1022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634064340" sldId="1023"/>
        </pc:sldMkLst>
      </pc:sldChg>
      <pc:sldMasterChg chg="modSp mod">
        <pc:chgData name="Huang, Po-kai" userId="be743c7d-0ad3-4a01-a6bb-e19e76bd5877" providerId="ADAL" clId="{2634A90C-CD86-4C72-972A-A18CCB35C52B}" dt="2021-05-03T20:56:22.195" v="8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634A90C-CD86-4C72-972A-A18CCB35C52B}" dt="2021-05-03T20:56:15.410" v="7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634A90C-CD86-4C72-972A-A18CCB35C52B}" dt="2021-05-03T20:56:22.195" v="8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BB1266E-FD2F-4E52-A464-9A6AF291E35A}"/>
    <pc:docChg chg="modSld modMainMaster">
      <pc:chgData name="Huang, Po-kai" userId="be743c7d-0ad3-4a01-a6bb-e19e76bd5877" providerId="ADAL" clId="{FBB1266E-FD2F-4E52-A464-9A6AF291E35A}" dt="2021-01-20T15:51:22.013" v="141" actId="20577"/>
      <pc:docMkLst>
        <pc:docMk/>
      </pc:docMkLst>
      <pc:sldChg chg="modSp">
        <pc:chgData name="Huang, Po-kai" userId="be743c7d-0ad3-4a01-a6bb-e19e76bd5877" providerId="ADAL" clId="{FBB1266E-FD2F-4E52-A464-9A6AF291E35A}" dt="2021-01-20T15:51:22.013" v="141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FBB1266E-FD2F-4E52-A464-9A6AF291E35A}" dt="2021-01-20T15:51:22.013" v="141" actId="20577"/>
          <ac:spMkLst>
            <pc:docMk/>
            <pc:sldMk cId="3978039432" sldId="1020"/>
            <ac:spMk id="3" creationId="{0223734F-0F36-44B3-B001-E3FC4D5E7D0F}"/>
          </ac:spMkLst>
        </pc:spChg>
      </pc:sldChg>
      <pc:sldChg chg="modSp">
        <pc:chgData name="Huang, Po-kai" userId="be743c7d-0ad3-4a01-a6bb-e19e76bd5877" providerId="ADAL" clId="{FBB1266E-FD2F-4E52-A464-9A6AF291E35A}" dt="2021-01-13T04:46:29.229" v="133" actId="20577"/>
        <pc:sldMkLst>
          <pc:docMk/>
          <pc:sldMk cId="7348375" sldId="1021"/>
        </pc:sldMkLst>
        <pc:spChg chg="mod">
          <ac:chgData name="Huang, Po-kai" userId="be743c7d-0ad3-4a01-a6bb-e19e76bd5877" providerId="ADAL" clId="{FBB1266E-FD2F-4E52-A464-9A6AF291E35A}" dt="2021-01-13T04:46:29.229" v="133" actId="20577"/>
          <ac:spMkLst>
            <pc:docMk/>
            <pc:sldMk cId="7348375" sldId="1021"/>
            <ac:spMk id="3" creationId="{3C792C9D-9477-4C77-ADBA-F318CB179940}"/>
          </ac:spMkLst>
        </pc:spChg>
      </pc:sldChg>
      <pc:sldMasterChg chg="modSp">
        <pc:chgData name="Huang, Po-kai" userId="be743c7d-0ad3-4a01-a6bb-e19e76bd5877" providerId="ADAL" clId="{FBB1266E-FD2F-4E52-A464-9A6AF291E35A}" dt="2021-01-13T04:44:04.723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B1266E-FD2F-4E52-A464-9A6AF291E35A}" dt="2021-01-13T04:44:04.723" v="1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1A21C57-0143-4006-A8C4-FA73C1420AF9}"/>
    <pc:docChg chg="modSld modMainMaster">
      <pc:chgData name="Huang, Po-kai" userId="be743c7d-0ad3-4a01-a6bb-e19e76bd5877" providerId="ADAL" clId="{B1A21C57-0143-4006-A8C4-FA73C1420AF9}" dt="2021-01-05T00:39:34.740" v="26" actId="20577"/>
      <pc:docMkLst>
        <pc:docMk/>
      </pc:docMkLst>
      <pc:sldChg chg="modSp">
        <pc:chgData name="Huang, Po-kai" userId="be743c7d-0ad3-4a01-a6bb-e19e76bd5877" providerId="ADAL" clId="{B1A21C57-0143-4006-A8C4-FA73C1420AF9}" dt="2021-01-05T00:39:34.740" v="26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B1A21C57-0143-4006-A8C4-FA73C1420AF9}" dt="2021-01-05T00:39:34.740" v="26" actId="20577"/>
          <ac:spMkLst>
            <pc:docMk/>
            <pc:sldMk cId="3978039432" sldId="1020"/>
            <ac:spMk id="3" creationId="{0223734F-0F36-44B3-B001-E3FC4D5E7D0F}"/>
          </ac:spMkLst>
        </pc:spChg>
      </pc:sldChg>
      <pc:sldMasterChg chg="modSp">
        <pc:chgData name="Huang, Po-kai" userId="be743c7d-0ad3-4a01-a6bb-e19e76bd5877" providerId="ADAL" clId="{B1A21C57-0143-4006-A8C4-FA73C1420AF9}" dt="2021-01-04T20:24:52.496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1A21C57-0143-4006-A8C4-FA73C1420AF9}" dt="2021-01-04T20:24:52.49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C92F303-DCB5-43FA-BCF3-159BD3D5871A}"/>
    <pc:docChg chg="undo custSel addSld delSld modSld modMainMaster">
      <pc:chgData name="Huang, Po-kai" userId="be743c7d-0ad3-4a01-a6bb-e19e76bd5877" providerId="ADAL" clId="{7C92F303-DCB5-43FA-BCF3-159BD3D5871A}" dt="2022-01-19T16:11:55.310" v="1377" actId="20577"/>
      <pc:docMkLst>
        <pc:docMk/>
      </pc:docMkLst>
      <pc:sldChg chg="modSp mod">
        <pc:chgData name="Huang, Po-kai" userId="be743c7d-0ad3-4a01-a6bb-e19e76bd5877" providerId="ADAL" clId="{7C92F303-DCB5-43FA-BCF3-159BD3D5871A}" dt="2022-01-19T16:11:55.310" v="1377" actId="20577"/>
        <pc:sldMkLst>
          <pc:docMk/>
          <pc:sldMk cId="0" sldId="331"/>
        </pc:sldMkLst>
        <pc:spChg chg="mod">
          <ac:chgData name="Huang, Po-kai" userId="be743c7d-0ad3-4a01-a6bb-e19e76bd5877" providerId="ADAL" clId="{7C92F303-DCB5-43FA-BCF3-159BD3D5871A}" dt="2022-01-18T15:46:26.806" v="204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7C92F303-DCB5-43FA-BCF3-159BD3D5871A}" dt="2022-01-19T16:11:55.310" v="137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add mod">
        <pc:chgData name="Huang, Po-kai" userId="be743c7d-0ad3-4a01-a6bb-e19e76bd5877" providerId="ADAL" clId="{7C92F303-DCB5-43FA-BCF3-159BD3D5871A}" dt="2022-01-15T18:47:14.282" v="95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7C92F303-DCB5-43FA-BCF3-159BD3D5871A}" dt="2022-01-15T18:46:39.463" v="83" actId="20577"/>
          <ac:spMkLst>
            <pc:docMk/>
            <pc:sldMk cId="3964907625" sldId="1015"/>
            <ac:spMk id="2" creationId="{47352B74-83E2-415F-B741-59DE564FB41A}"/>
          </ac:spMkLst>
        </pc:spChg>
        <pc:spChg chg="mod">
          <ac:chgData name="Huang, Po-kai" userId="be743c7d-0ad3-4a01-a6bb-e19e76bd5877" providerId="ADAL" clId="{7C92F303-DCB5-43FA-BCF3-159BD3D5871A}" dt="2022-01-15T18:47:14.282" v="95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C92F303-DCB5-43FA-BCF3-159BD3D5871A}" dt="2022-01-15T18:46:18.701" v="75" actId="20577"/>
          <ac:spMkLst>
            <pc:docMk/>
            <pc:sldMk cId="3964907625" sldId="1015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7C92F303-DCB5-43FA-BCF3-159BD3D5871A}" dt="2022-01-18T17:00:00.510" v="1279" actId="20577"/>
        <pc:sldMkLst>
          <pc:docMk/>
          <pc:sldMk cId="843517436" sldId="1019"/>
        </pc:sldMkLst>
        <pc:spChg chg="mod">
          <ac:chgData name="Huang, Po-kai" userId="be743c7d-0ad3-4a01-a6bb-e19e76bd5877" providerId="ADAL" clId="{7C92F303-DCB5-43FA-BCF3-159BD3D5871A}" dt="2022-01-18T17:00:00.510" v="1279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7C92F303-DCB5-43FA-BCF3-159BD3D5871A}" dt="2022-01-18T17:05:26.960" v="131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7C92F303-DCB5-43FA-BCF3-159BD3D5871A}" dt="2022-01-18T17:05:26.960" v="131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7C92F303-DCB5-43FA-BCF3-159BD3D5871A}" dt="2022-01-18T17:06:11.616" v="1327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7C92F303-DCB5-43FA-BCF3-159BD3D5871A}" dt="2022-01-18T17:06:11.616" v="1327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7C92F303-DCB5-43FA-BCF3-159BD3D5871A}" dt="2022-01-18T17:02:17.645" v="1290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7C92F303-DCB5-43FA-BCF3-159BD3D5871A}" dt="2022-01-18T17:02:17.645" v="1290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7C92F303-DCB5-43FA-BCF3-159BD3D5871A}" dt="2022-01-18T17:01:00.246" v="1283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7C92F303-DCB5-43FA-BCF3-159BD3D5871A}" dt="2022-01-18T17:01:00.246" v="1283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7C92F303-DCB5-43FA-BCF3-159BD3D5871A}" dt="2022-01-18T16:56:59.361" v="1273" actId="2696"/>
        <pc:sldMkLst>
          <pc:docMk/>
          <pc:sldMk cId="2591016765" sldId="1024"/>
        </pc:sldMkLst>
        <pc:spChg chg="mod">
          <ac:chgData name="Huang, Po-kai" userId="be743c7d-0ad3-4a01-a6bb-e19e76bd5877" providerId="ADAL" clId="{7C92F303-DCB5-43FA-BCF3-159BD3D5871A}" dt="2022-01-18T16:40:56.070" v="559" actId="20577"/>
          <ac:spMkLst>
            <pc:docMk/>
            <pc:sldMk cId="2591016765" sldId="1024"/>
            <ac:spMk id="2" creationId="{210DAFE9-BD03-4536-A18B-EE4515A0C0FF}"/>
          </ac:spMkLst>
        </pc:spChg>
        <pc:spChg chg="mod">
          <ac:chgData name="Huang, Po-kai" userId="be743c7d-0ad3-4a01-a6bb-e19e76bd5877" providerId="ADAL" clId="{7C92F303-DCB5-43FA-BCF3-159BD3D5871A}" dt="2022-01-18T16:55:10.605" v="1272" actId="20577"/>
          <ac:spMkLst>
            <pc:docMk/>
            <pc:sldMk cId="2591016765" sldId="1024"/>
            <ac:spMk id="3" creationId="{739A29DA-A704-43C0-86EA-5610ABEFBDBD}"/>
          </ac:spMkLst>
        </pc:spChg>
      </pc:sldChg>
      <pc:sldChg chg="modSp new del mod">
        <pc:chgData name="Huang, Po-kai" userId="be743c7d-0ad3-4a01-a6bb-e19e76bd5877" providerId="ADAL" clId="{7C92F303-DCB5-43FA-BCF3-159BD3D5871A}" dt="2022-01-15T18:47:25.491" v="96" actId="47"/>
        <pc:sldMkLst>
          <pc:docMk/>
          <pc:sldMk cId="2878478906" sldId="1024"/>
        </pc:sldMkLst>
        <pc:spChg chg="mod">
          <ac:chgData name="Huang, Po-kai" userId="be743c7d-0ad3-4a01-a6bb-e19e76bd5877" providerId="ADAL" clId="{7C92F303-DCB5-43FA-BCF3-159BD3D5871A}" dt="2022-01-15T18:45:44.060" v="38" actId="20577"/>
          <ac:spMkLst>
            <pc:docMk/>
            <pc:sldMk cId="2878478906" sldId="1024"/>
            <ac:spMk id="2" creationId="{8FACF68A-2300-49BC-9B2A-0A013703AD91}"/>
          </ac:spMkLst>
        </pc:spChg>
      </pc:sldChg>
      <pc:sldMasterChg chg="modSp mod">
        <pc:chgData name="Huang, Po-kai" userId="be743c7d-0ad3-4a01-a6bb-e19e76bd5877" providerId="ADAL" clId="{7C92F303-DCB5-43FA-BCF3-159BD3D5871A}" dt="2022-01-17T20:59:13.546" v="20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C92F303-DCB5-43FA-BCF3-159BD3D5871A}" dt="2022-01-17T20:59:13.546" v="20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AD85142-A213-43D4-83A9-6C3AF3712BBB}"/>
    <pc:docChg chg="undo custSel modSld">
      <pc:chgData name="Huang, Po-kai" userId="be743c7d-0ad3-4a01-a6bb-e19e76bd5877" providerId="ADAL" clId="{FAD85142-A213-43D4-83A9-6C3AF3712BBB}" dt="2021-05-06T16:05:34.154" v="2258" actId="20577"/>
      <pc:docMkLst>
        <pc:docMk/>
      </pc:docMkLst>
      <pc:sldChg chg="addSp modSp mod">
        <pc:chgData name="Huang, Po-kai" userId="be743c7d-0ad3-4a01-a6bb-e19e76bd5877" providerId="ADAL" clId="{FAD85142-A213-43D4-83A9-6C3AF3712BBB}" dt="2021-05-06T15:28:22.412" v="1978" actId="20577"/>
        <pc:sldMkLst>
          <pc:docMk/>
          <pc:sldMk cId="2644798315" sldId="263"/>
        </pc:sldMkLst>
        <pc:spChg chg="mod">
          <ac:chgData name="Huang, Po-kai" userId="be743c7d-0ad3-4a01-a6bb-e19e76bd5877" providerId="ADAL" clId="{FAD85142-A213-43D4-83A9-6C3AF3712BBB}" dt="2021-05-06T15:28:22.412" v="1978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FAD85142-A213-43D4-83A9-6C3AF3712BBB}" dt="2021-05-06T15:08:47.812" v="1668" actId="20577"/>
          <ac:spMkLst>
            <pc:docMk/>
            <pc:sldMk cId="2644798315" sldId="263"/>
            <ac:spMk id="8" creationId="{3F10506E-4F9C-4F72-93CB-5909207D85CB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8" creationId="{33AEA37C-706C-4394-B21B-CD642B52236E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9" creationId="{E630140E-E1CD-4F6C-B9CE-089A3121A21E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2:25.698" v="1843" actId="20577"/>
        <pc:sldMkLst>
          <pc:docMk/>
          <pc:sldMk cId="3022623413" sldId="270"/>
        </pc:sldMkLst>
        <pc:spChg chg="mod">
          <ac:chgData name="Huang, Po-kai" userId="be743c7d-0ad3-4a01-a6bb-e19e76bd5877" providerId="ADAL" clId="{FAD85142-A213-43D4-83A9-6C3AF3712BBB}" dt="2021-05-06T15:22:25.698" v="1843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FAD85142-A213-43D4-83A9-6C3AF3712BBB}" dt="2021-05-06T15:28:00.463" v="1971" actId="207"/>
        <pc:sldMkLst>
          <pc:docMk/>
          <pc:sldMk cId="1588819839" sldId="1007"/>
        </pc:sldMkLst>
        <pc:spChg chg="mod">
          <ac:chgData name="Huang, Po-kai" userId="be743c7d-0ad3-4a01-a6bb-e19e76bd5877" providerId="ADAL" clId="{FAD85142-A213-43D4-83A9-6C3AF3712BBB}" dt="2021-05-06T15:28:00.463" v="1971" actId="207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1:41.621" v="1815" actId="207"/>
        <pc:sldMkLst>
          <pc:docMk/>
          <pc:sldMk cId="3139954062" sldId="1011"/>
        </pc:sldMkLst>
        <pc:spChg chg="mod">
          <ac:chgData name="Huang, Po-kai" userId="be743c7d-0ad3-4a01-a6bb-e19e76bd5877" providerId="ADAL" clId="{FAD85142-A213-43D4-83A9-6C3AF3712BBB}" dt="2021-05-06T15:21:41.621" v="1815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2.831" v="1670" actId="20577"/>
          <ac:spMkLst>
            <pc:docMk/>
            <pc:sldMk cId="3139954062" sldId="1011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36.516" v="2118" actId="207"/>
        <pc:sldMkLst>
          <pc:docMk/>
          <pc:sldMk cId="920848846" sldId="1012"/>
        </pc:sldMkLst>
        <pc:spChg chg="mod">
          <ac:chgData name="Huang, Po-kai" userId="be743c7d-0ad3-4a01-a6bb-e19e76bd5877" providerId="ADAL" clId="{FAD85142-A213-43D4-83A9-6C3AF3712BBB}" dt="2021-05-06T15:31:36.516" v="2118" actId="20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8.069" v="1672" actId="20577"/>
          <ac:spMkLst>
            <pc:docMk/>
            <pc:sldMk cId="920848846" sldId="1012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49.133" v="2119" actId="108"/>
        <pc:sldMkLst>
          <pc:docMk/>
          <pc:sldMk cId="4096326633" sldId="1014"/>
        </pc:sldMkLst>
        <pc:spChg chg="mod">
          <ac:chgData name="Huang, Po-kai" userId="be743c7d-0ad3-4a01-a6bb-e19e76bd5877" providerId="ADAL" clId="{FAD85142-A213-43D4-83A9-6C3AF3712BBB}" dt="2021-05-06T15:31:49.133" v="2119" actId="108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2.962" v="1674" actId="20577"/>
          <ac:spMkLst>
            <pc:docMk/>
            <pc:sldMk cId="4096326633" sldId="1014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32.859" v="2116" actId="207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FAD85142-A213-43D4-83A9-6C3AF3712BBB}" dt="2021-05-06T15:32:11.011" v="2142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FAD85142-A213-43D4-83A9-6C3AF3712BBB}" dt="2021-05-06T15:32:11.011" v="2142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7.414" v="1676" actId="20577"/>
          <ac:spMkLst>
            <pc:docMk/>
            <pc:sldMk cId="3964907625" sldId="1015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41.130" v="2117" actId="207"/>
          <ac:spMkLst>
            <pc:docMk/>
            <pc:sldMk cId="3964907625" sldId="1015"/>
            <ac:spMk id="16" creationId="{D85001A8-2B95-4F6D-8EC2-2B90CDAAFB2B}"/>
          </ac:spMkLst>
        </pc:spChg>
        <pc:spChg chg="mod">
          <ac:chgData name="Huang, Po-kai" userId="be743c7d-0ad3-4a01-a6bb-e19e76bd5877" providerId="ADAL" clId="{FAD85142-A213-43D4-83A9-6C3AF3712BBB}" dt="2021-05-06T15:30:17.864" v="2115" actId="20577"/>
          <ac:spMkLst>
            <pc:docMk/>
            <pc:sldMk cId="3964907625" sldId="1015"/>
            <ac:spMk id="18" creationId="{9D134F28-F579-4EAC-8897-CA43631E2EAC}"/>
          </ac:spMkLst>
        </pc:spChg>
        <pc:spChg chg="mod">
          <ac:chgData name="Huang, Po-kai" userId="be743c7d-0ad3-4a01-a6bb-e19e76bd5877" providerId="ADAL" clId="{FAD85142-A213-43D4-83A9-6C3AF3712BBB}" dt="2021-05-06T15:30:10.491" v="2112" actId="1076"/>
          <ac:spMkLst>
            <pc:docMk/>
            <pc:sldMk cId="3964907625" sldId="1015"/>
            <ac:spMk id="19" creationId="{06E486C7-C7F0-40FB-BD2E-A51AB79F06BE}"/>
          </ac:spMkLst>
        </pc:spChg>
      </pc:sldChg>
      <pc:sldChg chg="modSp mod">
        <pc:chgData name="Huang, Po-kai" userId="be743c7d-0ad3-4a01-a6bb-e19e76bd5877" providerId="ADAL" clId="{FAD85142-A213-43D4-83A9-6C3AF3712BBB}" dt="2021-05-06T16:05:34.154" v="225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FAD85142-A213-43D4-83A9-6C3AF3712BBB}" dt="2021-05-06T16:05:34.154" v="2258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DA89DDC-88FD-4730-84F6-D1AC528BFE14}"/>
    <pc:docChg chg="undo custSel modSld">
      <pc:chgData name="Huang, Po-kai" userId="be743c7d-0ad3-4a01-a6bb-e19e76bd5877" providerId="ADAL" clId="{7DA89DDC-88FD-4730-84F6-D1AC528BFE14}" dt="2021-05-04T23:26:55.071" v="583" actId="313"/>
      <pc:docMkLst>
        <pc:docMk/>
      </pc:docMkLst>
      <pc:sldChg chg="modSp mod">
        <pc:chgData name="Huang, Po-kai" userId="be743c7d-0ad3-4a01-a6bb-e19e76bd5877" providerId="ADAL" clId="{7DA89DDC-88FD-4730-84F6-D1AC528BFE14}" dt="2021-05-04T23:26:55.071" v="583" actId="313"/>
        <pc:sldMkLst>
          <pc:docMk/>
          <pc:sldMk cId="3022623413" sldId="270"/>
        </pc:sldMkLst>
        <pc:spChg chg="mod">
          <ac:chgData name="Huang, Po-kai" userId="be743c7d-0ad3-4a01-a6bb-e19e76bd5877" providerId="ADAL" clId="{7DA89DDC-88FD-4730-84F6-D1AC528BFE14}" dt="2021-05-04T23:26:55.071" v="583" actId="313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DA89DDC-88FD-4730-84F6-D1AC528BFE14}" dt="2021-05-04T23:26:32.630" v="582" actId="207"/>
        <pc:sldMkLst>
          <pc:docMk/>
          <pc:sldMk cId="3139954062" sldId="1011"/>
        </pc:sldMkLst>
        <pc:spChg chg="mod">
          <ac:chgData name="Huang, Po-kai" userId="be743c7d-0ad3-4a01-a6bb-e19e76bd5877" providerId="ADAL" clId="{7DA89DDC-88FD-4730-84F6-D1AC528BFE14}" dt="2021-05-04T23:26:32.630" v="582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5.176" v="504" actId="1036"/>
          <ac:spMkLst>
            <pc:docMk/>
            <pc:sldMk cId="3139954062" sldId="1011"/>
            <ac:spMk id="9" creationId="{01A16306-4EFF-47BC-AD97-328852328A4A}"/>
          </ac:spMkLst>
        </pc:spChg>
      </pc:sldChg>
      <pc:sldChg chg="modSp mod">
        <pc:chgData name="Huang, Po-kai" userId="be743c7d-0ad3-4a01-a6bb-e19e76bd5877" providerId="ADAL" clId="{7DA89DDC-88FD-4730-84F6-D1AC528BFE14}" dt="2021-05-04T16:28:42.205" v="572" actId="20577"/>
        <pc:sldMkLst>
          <pc:docMk/>
          <pc:sldMk cId="920848846" sldId="1012"/>
        </pc:sldMkLst>
        <pc:spChg chg="mod">
          <ac:chgData name="Huang, Po-kai" userId="be743c7d-0ad3-4a01-a6bb-e19e76bd5877" providerId="ADAL" clId="{7DA89DDC-88FD-4730-84F6-D1AC528BFE14}" dt="2021-05-04T16:28:42.205" v="572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9.274" v="506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7DA89DDC-88FD-4730-84F6-D1AC528BFE14}" dt="2021-05-04T16:24:13.955" v="511" actId="1035"/>
          <ac:spMkLst>
            <pc:docMk/>
            <pc:sldMk cId="920848846" sldId="1012"/>
            <ac:spMk id="13" creationId="{18080CFE-3EF1-4C61-B718-4F5987FFEF20}"/>
          </ac:spMkLst>
        </pc:spChg>
      </pc:sldChg>
      <pc:sldChg chg="modSp mod">
        <pc:chgData name="Huang, Po-kai" userId="be743c7d-0ad3-4a01-a6bb-e19e76bd5877" providerId="ADAL" clId="{7DA89DDC-88FD-4730-84F6-D1AC528BFE14}" dt="2021-05-04T16:27:22.002" v="567"/>
        <pc:sldMkLst>
          <pc:docMk/>
          <pc:sldMk cId="4096326633" sldId="1014"/>
        </pc:sldMkLst>
        <pc:spChg chg="mod">
          <ac:chgData name="Huang, Po-kai" userId="be743c7d-0ad3-4a01-a6bb-e19e76bd5877" providerId="ADAL" clId="{7DA89DDC-88FD-4730-84F6-D1AC528BFE14}" dt="2021-05-04T16:27:22.002" v="56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19.503" v="513" actId="1036"/>
          <ac:spMkLst>
            <pc:docMk/>
            <pc:sldMk cId="4096326633" sldId="1014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4:49.477" v="520" actId="1035"/>
          <ac:spMkLst>
            <pc:docMk/>
            <pc:sldMk cId="4096326633" sldId="1014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27:27.319" v="568"/>
        <pc:sldMkLst>
          <pc:docMk/>
          <pc:sldMk cId="3964907625" sldId="1015"/>
        </pc:sldMkLst>
        <pc:spChg chg="mod">
          <ac:chgData name="Huang, Po-kai" userId="be743c7d-0ad3-4a01-a6bb-e19e76bd5877" providerId="ADAL" clId="{7DA89DDC-88FD-4730-84F6-D1AC528BFE14}" dt="2021-05-04T16:27:27.319" v="568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36.218" v="517" actId="1036"/>
          <ac:spMkLst>
            <pc:docMk/>
            <pc:sldMk cId="3964907625" sldId="1015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5:00.535" v="521" actId="1035"/>
          <ac:spMkLst>
            <pc:docMk/>
            <pc:sldMk cId="3964907625" sldId="1015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13:32.298" v="467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DA89DDC-88FD-4730-84F6-D1AC528BFE14}" dt="2021-05-04T16:13:32.298" v="467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235F58C-AA38-430B-97E1-991A377C3F5E}"/>
    <pc:docChg chg="undo custSel addSld delSld modSld modMainMaster">
      <pc:chgData name="Huang, Po-kai" userId="be743c7d-0ad3-4a01-a6bb-e19e76bd5877" providerId="ADAL" clId="{7235F58C-AA38-430B-97E1-991A377C3F5E}" dt="2023-09-08T02:31:24.027" v="2917" actId="20577"/>
      <pc:docMkLst>
        <pc:docMk/>
      </pc:docMkLst>
      <pc:sldChg chg="modSp mod">
        <pc:chgData name="Huang, Po-kai" userId="be743c7d-0ad3-4a01-a6bb-e19e76bd5877" providerId="ADAL" clId="{7235F58C-AA38-430B-97E1-991A377C3F5E}" dt="2023-09-05T21:56:26.540" v="42" actId="14734"/>
        <pc:sldMkLst>
          <pc:docMk/>
          <pc:sldMk cId="0" sldId="331"/>
        </pc:sldMkLst>
        <pc:spChg chg="mod">
          <ac:chgData name="Huang, Po-kai" userId="be743c7d-0ad3-4a01-a6bb-e19e76bd5877" providerId="ADAL" clId="{7235F58C-AA38-430B-97E1-991A377C3F5E}" dt="2023-09-05T21:55:20.723" v="34" actId="20577"/>
          <ac:spMkLst>
            <pc:docMk/>
            <pc:sldMk cId="0" sldId="331"/>
            <ac:spMk id="15365" creationId="{5EB80220-6DDA-46D8-A532-4F8294B75F35}"/>
          </ac:spMkLst>
        </pc:spChg>
        <pc:graphicFrameChg chg="mod modGraphic">
          <ac:chgData name="Huang, Po-kai" userId="be743c7d-0ad3-4a01-a6bb-e19e76bd5877" providerId="ADAL" clId="{7235F58C-AA38-430B-97E1-991A377C3F5E}" dt="2023-09-05T21:56:26.540" v="42" actId="14734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35F58C-AA38-430B-97E1-991A377C3F5E}" dt="2023-09-08T01:22:16.272" v="58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7235F58C-AA38-430B-97E1-991A377C3F5E}" dt="2023-09-08T01:22:16.272" v="58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7235F58C-AA38-430B-97E1-991A377C3F5E}" dt="2023-09-08T01:19:17.442" v="170" actId="108"/>
        <pc:sldMkLst>
          <pc:docMk/>
          <pc:sldMk cId="2648946296" sldId="1018"/>
        </pc:sldMkLst>
        <pc:spChg chg="mod">
          <ac:chgData name="Huang, Po-kai" userId="be743c7d-0ad3-4a01-a6bb-e19e76bd5877" providerId="ADAL" clId="{7235F58C-AA38-430B-97E1-991A377C3F5E}" dt="2023-09-08T01:19:17.442" v="170" actId="108"/>
          <ac:spMkLst>
            <pc:docMk/>
            <pc:sldMk cId="2648946296" sldId="1018"/>
            <ac:spMk id="3" creationId="{37D7ED50-4853-D469-9B9F-C5295ECBF35E}"/>
          </ac:spMkLst>
        </pc:spChg>
      </pc:sldChg>
      <pc:sldChg chg="addSp modSp new mod">
        <pc:chgData name="Huang, Po-kai" userId="be743c7d-0ad3-4a01-a6bb-e19e76bd5877" providerId="ADAL" clId="{7235F58C-AA38-430B-97E1-991A377C3F5E}" dt="2023-09-08T01:47:42.995" v="1429" actId="20577"/>
        <pc:sldMkLst>
          <pc:docMk/>
          <pc:sldMk cId="423233768" sldId="1019"/>
        </pc:sldMkLst>
        <pc:spChg chg="mod">
          <ac:chgData name="Huang, Po-kai" userId="be743c7d-0ad3-4a01-a6bb-e19e76bd5877" providerId="ADAL" clId="{7235F58C-AA38-430B-97E1-991A377C3F5E}" dt="2023-09-08T01:22:22.901" v="593" actId="20577"/>
          <ac:spMkLst>
            <pc:docMk/>
            <pc:sldMk cId="423233768" sldId="1019"/>
            <ac:spMk id="2" creationId="{8AED6FD8-E664-30AD-0CD5-7FD1934A80FD}"/>
          </ac:spMkLst>
        </pc:spChg>
        <pc:spChg chg="mod">
          <ac:chgData name="Huang, Po-kai" userId="be743c7d-0ad3-4a01-a6bb-e19e76bd5877" providerId="ADAL" clId="{7235F58C-AA38-430B-97E1-991A377C3F5E}" dt="2023-09-08T01:47:42.995" v="1429" actId="20577"/>
          <ac:spMkLst>
            <pc:docMk/>
            <pc:sldMk cId="423233768" sldId="1019"/>
            <ac:spMk id="3" creationId="{AFC2E6F7-FF8D-05E7-0DCF-CC2EEC98742E}"/>
          </ac:spMkLst>
        </pc:spChg>
        <pc:spChg chg="add mod">
          <ac:chgData name="Huang, Po-kai" userId="be743c7d-0ad3-4a01-a6bb-e19e76bd5877" providerId="ADAL" clId="{7235F58C-AA38-430B-97E1-991A377C3F5E}" dt="2023-09-08T01:38:52.900" v="1020"/>
          <ac:spMkLst>
            <pc:docMk/>
            <pc:sldMk cId="423233768" sldId="1019"/>
            <ac:spMk id="7" creationId="{65F16547-1A50-7D64-9993-DE36C5C02F1A}"/>
          </ac:spMkLst>
        </pc:spChg>
        <pc:graphicFrameChg chg="add mod">
          <ac:chgData name="Huang, Po-kai" userId="be743c7d-0ad3-4a01-a6bb-e19e76bd5877" providerId="ADAL" clId="{7235F58C-AA38-430B-97E1-991A377C3F5E}" dt="2023-09-08T01:39:03.652" v="1021" actId="21"/>
          <ac:graphicFrameMkLst>
            <pc:docMk/>
            <pc:sldMk cId="423233768" sldId="1019"/>
            <ac:graphicFrameMk id="6" creationId="{EA758C69-B708-81AA-6760-D501E467D4EE}"/>
          </ac:graphicFrameMkLst>
        </pc:graphicFrame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3704050499" sldId="1019"/>
        </pc:sldMkLst>
      </pc:sldChg>
      <pc:sldChg chg="modSp new mod">
        <pc:chgData name="Huang, Po-kai" userId="be743c7d-0ad3-4a01-a6bb-e19e76bd5877" providerId="ADAL" clId="{7235F58C-AA38-430B-97E1-991A377C3F5E}" dt="2023-09-08T02:12:13.803" v="2374" actId="20577"/>
        <pc:sldMkLst>
          <pc:docMk/>
          <pc:sldMk cId="417989161" sldId="1020"/>
        </pc:sldMkLst>
        <pc:spChg chg="mod">
          <ac:chgData name="Huang, Po-kai" userId="be743c7d-0ad3-4a01-a6bb-e19e76bd5877" providerId="ADAL" clId="{7235F58C-AA38-430B-97E1-991A377C3F5E}" dt="2023-09-08T01:44:40.041" v="1218" actId="20577"/>
          <ac:spMkLst>
            <pc:docMk/>
            <pc:sldMk cId="417989161" sldId="1020"/>
            <ac:spMk id="2" creationId="{02BED27B-49AE-87BC-E118-342E609CC9B2}"/>
          </ac:spMkLst>
        </pc:spChg>
        <pc:spChg chg="mod">
          <ac:chgData name="Huang, Po-kai" userId="be743c7d-0ad3-4a01-a6bb-e19e76bd5877" providerId="ADAL" clId="{7235F58C-AA38-430B-97E1-991A377C3F5E}" dt="2023-09-08T02:12:13.803" v="2374" actId="20577"/>
          <ac:spMkLst>
            <pc:docMk/>
            <pc:sldMk cId="417989161" sldId="1020"/>
            <ac:spMk id="3" creationId="{ABC97823-76E3-4855-1AEE-606722E599DC}"/>
          </ac:spMkLst>
        </pc:sp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3399278431" sldId="1020"/>
        </pc:sldMkLst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198583572" sldId="1021"/>
        </pc:sldMkLst>
      </pc:sldChg>
      <pc:sldChg chg="modSp new mod">
        <pc:chgData name="Huang, Po-kai" userId="be743c7d-0ad3-4a01-a6bb-e19e76bd5877" providerId="ADAL" clId="{7235F58C-AA38-430B-97E1-991A377C3F5E}" dt="2023-09-08T02:14:59.281" v="2603" actId="20577"/>
        <pc:sldMkLst>
          <pc:docMk/>
          <pc:sldMk cId="2758235792" sldId="1021"/>
        </pc:sldMkLst>
        <pc:spChg chg="mod">
          <ac:chgData name="Huang, Po-kai" userId="be743c7d-0ad3-4a01-a6bb-e19e76bd5877" providerId="ADAL" clId="{7235F58C-AA38-430B-97E1-991A377C3F5E}" dt="2023-09-08T02:05:59.114" v="1888" actId="20577"/>
          <ac:spMkLst>
            <pc:docMk/>
            <pc:sldMk cId="2758235792" sldId="1021"/>
            <ac:spMk id="2" creationId="{C33DCE0C-42C6-C0C2-34C6-23C38D7A1882}"/>
          </ac:spMkLst>
        </pc:spChg>
        <pc:spChg chg="mod">
          <ac:chgData name="Huang, Po-kai" userId="be743c7d-0ad3-4a01-a6bb-e19e76bd5877" providerId="ADAL" clId="{7235F58C-AA38-430B-97E1-991A377C3F5E}" dt="2023-09-08T02:14:59.281" v="2603" actId="20577"/>
          <ac:spMkLst>
            <pc:docMk/>
            <pc:sldMk cId="2758235792" sldId="1021"/>
            <ac:spMk id="3" creationId="{726724C8-80E0-B4AB-70CC-0A8AAB1CEC8A}"/>
          </ac:spMkLst>
        </pc:sp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2107557514" sldId="1022"/>
        </pc:sldMkLst>
      </pc:sldChg>
      <pc:sldChg chg="modSp new mod">
        <pc:chgData name="Huang, Po-kai" userId="be743c7d-0ad3-4a01-a6bb-e19e76bd5877" providerId="ADAL" clId="{7235F58C-AA38-430B-97E1-991A377C3F5E}" dt="2023-09-08T02:31:24.027" v="2917" actId="20577"/>
        <pc:sldMkLst>
          <pc:docMk/>
          <pc:sldMk cId="3152389313" sldId="1022"/>
        </pc:sldMkLst>
        <pc:spChg chg="mod">
          <ac:chgData name="Huang, Po-kai" userId="be743c7d-0ad3-4a01-a6bb-e19e76bd5877" providerId="ADAL" clId="{7235F58C-AA38-430B-97E1-991A377C3F5E}" dt="2023-09-08T02:15:52.881" v="2624" actId="20577"/>
          <ac:spMkLst>
            <pc:docMk/>
            <pc:sldMk cId="3152389313" sldId="1022"/>
            <ac:spMk id="2" creationId="{DE86B14D-D161-FF8B-C407-9343D3AEA322}"/>
          </ac:spMkLst>
        </pc:spChg>
        <pc:spChg chg="mod">
          <ac:chgData name="Huang, Po-kai" userId="be743c7d-0ad3-4a01-a6bb-e19e76bd5877" providerId="ADAL" clId="{7235F58C-AA38-430B-97E1-991A377C3F5E}" dt="2023-09-08T02:31:24.027" v="2917" actId="20577"/>
          <ac:spMkLst>
            <pc:docMk/>
            <pc:sldMk cId="3152389313" sldId="1022"/>
            <ac:spMk id="3" creationId="{E2CD2435-E6AB-E0EE-A94E-28B44FDB671D}"/>
          </ac:spMkLst>
        </pc:sp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1086515928" sldId="1023"/>
        </pc:sldMkLst>
      </pc:sldChg>
      <pc:sldMasterChg chg="modSp mod">
        <pc:chgData name="Huang, Po-kai" userId="be743c7d-0ad3-4a01-a6bb-e19e76bd5877" providerId="ADAL" clId="{7235F58C-AA38-430B-97E1-991A377C3F5E}" dt="2023-09-05T21:57:55.765" v="4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235F58C-AA38-430B-97E1-991A377C3F5E}" dt="2023-09-05T21:57:55.765" v="4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20BF582-57DA-447B-B3C9-0A1F81BC37D1}"/>
    <pc:docChg chg="modSld">
      <pc:chgData name="Huang, Po-kai" userId="be743c7d-0ad3-4a01-a6bb-e19e76bd5877" providerId="ADAL" clId="{720BF582-57DA-447B-B3C9-0A1F81BC37D1}" dt="2021-05-13T14:27:03.010" v="185" actId="20577"/>
      <pc:docMkLst>
        <pc:docMk/>
      </pc:docMkLst>
      <pc:sldChg chg="modSp">
        <pc:chgData name="Huang, Po-kai" userId="be743c7d-0ad3-4a01-a6bb-e19e76bd5877" providerId="ADAL" clId="{720BF582-57DA-447B-B3C9-0A1F81BC37D1}" dt="2021-05-13T14:07:29.803" v="0"/>
        <pc:sldMkLst>
          <pc:docMk/>
          <pc:sldMk cId="3022623413" sldId="270"/>
        </pc:sldMkLst>
        <pc:spChg chg="mod">
          <ac:chgData name="Huang, Po-kai" userId="be743c7d-0ad3-4a01-a6bb-e19e76bd5877" providerId="ADAL" clId="{720BF582-57DA-447B-B3C9-0A1F81BC37D1}" dt="2021-05-13T14:07:29.803" v="0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20BF582-57DA-447B-B3C9-0A1F81BC37D1}" dt="2021-05-13T14:25:33.543" v="164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720BF582-57DA-447B-B3C9-0A1F81BC37D1}" dt="2021-05-13T14:25:33.543" v="16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0BF582-57DA-447B-B3C9-0A1F81BC37D1}" dt="2021-05-13T14:27:03.010" v="185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20BF582-57DA-447B-B3C9-0A1F81BC37D1}" dt="2021-05-13T14:27:03.010" v="185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4DE3073D-9F87-458A-A859-272AC9E169F5}"/>
    <pc:docChg chg="undo custSel addSld delSld modSld modMainMaster">
      <pc:chgData name="Huang, Po-kai" userId="be743c7d-0ad3-4a01-a6bb-e19e76bd5877" providerId="ADAL" clId="{4DE3073D-9F87-458A-A859-272AC9E169F5}" dt="2022-01-15T18:31:40.367" v="5415" actId="47"/>
      <pc:docMkLst>
        <pc:docMk/>
      </pc:docMkLst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644798315" sldId="263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022623413" sldId="270"/>
        </pc:sldMkLst>
      </pc:sldChg>
      <pc:sldChg chg="modSp mod">
        <pc:chgData name="Huang, Po-kai" userId="be743c7d-0ad3-4a01-a6bb-e19e76bd5877" providerId="ADAL" clId="{4DE3073D-9F87-458A-A859-272AC9E169F5}" dt="2022-01-15T16:47:43.955" v="42" actId="20577"/>
        <pc:sldMkLst>
          <pc:docMk/>
          <pc:sldMk cId="0" sldId="331"/>
        </pc:sldMkLst>
        <pc:spChg chg="mod">
          <ac:chgData name="Huang, Po-kai" userId="be743c7d-0ad3-4a01-a6bb-e19e76bd5877" providerId="ADAL" clId="{4DE3073D-9F87-458A-A859-272AC9E169F5}" dt="2022-01-15T16:47:04.911" v="2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4DE3073D-9F87-458A-A859-272AC9E169F5}" dt="2022-01-15T16:47:43.955" v="42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4DE3073D-9F87-458A-A859-272AC9E169F5}" dt="2022-01-15T16:47:37.839" v="36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1588819839" sldId="1007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892515294" sldId="1008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139954062" sldId="1011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920848846" sldId="1012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4096326633" sldId="1014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769909081" sldId="1016"/>
        </pc:sldMkLst>
      </pc:sldChg>
      <pc:sldChg chg="modSp new mod">
        <pc:chgData name="Huang, Po-kai" userId="be743c7d-0ad3-4a01-a6bb-e19e76bd5877" providerId="ADAL" clId="{4DE3073D-9F87-458A-A859-272AC9E169F5}" dt="2022-01-15T17:36:20.319" v="3227"/>
        <pc:sldMkLst>
          <pc:docMk/>
          <pc:sldMk cId="2045496877" sldId="1017"/>
        </pc:sldMkLst>
        <pc:spChg chg="mod">
          <ac:chgData name="Huang, Po-kai" userId="be743c7d-0ad3-4a01-a6bb-e19e76bd5877" providerId="ADAL" clId="{4DE3073D-9F87-458A-A859-272AC9E169F5}" dt="2022-01-15T16:48:28.479" v="53" actId="20577"/>
          <ac:spMkLst>
            <pc:docMk/>
            <pc:sldMk cId="2045496877" sldId="1017"/>
            <ac:spMk id="2" creationId="{476F18F2-13A6-4D9E-96C7-3AB152E74C02}"/>
          </ac:spMkLst>
        </pc:spChg>
        <pc:spChg chg="mod">
          <ac:chgData name="Huang, Po-kai" userId="be743c7d-0ad3-4a01-a6bb-e19e76bd5877" providerId="ADAL" clId="{4DE3073D-9F87-458A-A859-272AC9E169F5}" dt="2022-01-15T17:36:20.319" v="3227"/>
          <ac:spMkLst>
            <pc:docMk/>
            <pc:sldMk cId="2045496877" sldId="1017"/>
            <ac:spMk id="3" creationId="{FC5ABDE8-F200-4A5B-B811-908DC3C434B7}"/>
          </ac:spMkLst>
        </pc:spChg>
      </pc:sldChg>
      <pc:sldChg chg="modSp new mod">
        <pc:chgData name="Huang, Po-kai" userId="be743c7d-0ad3-4a01-a6bb-e19e76bd5877" providerId="ADAL" clId="{4DE3073D-9F87-458A-A859-272AC9E169F5}" dt="2022-01-15T18:05:50.886" v="3831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4DE3073D-9F87-458A-A859-272AC9E169F5}" dt="2022-01-15T16:50:44.392" v="232" actId="20577"/>
          <ac:spMkLst>
            <pc:docMk/>
            <pc:sldMk cId="1912253308" sldId="1018"/>
            <ac:spMk id="2" creationId="{B6926FA0-6419-44C3-8300-E3AA7B983E96}"/>
          </ac:spMkLst>
        </pc:spChg>
        <pc:spChg chg="mod">
          <ac:chgData name="Huang, Po-kai" userId="be743c7d-0ad3-4a01-a6bb-e19e76bd5877" providerId="ADAL" clId="{4DE3073D-9F87-458A-A859-272AC9E169F5}" dt="2022-01-15T18:05:50.886" v="3831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new mod">
        <pc:chgData name="Huang, Po-kai" userId="be743c7d-0ad3-4a01-a6bb-e19e76bd5877" providerId="ADAL" clId="{4DE3073D-9F87-458A-A859-272AC9E169F5}" dt="2022-01-15T18:21:14.873" v="512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4DE3073D-9F87-458A-A859-272AC9E169F5}" dt="2022-01-15T16:53:20.617" v="396"/>
          <ac:spMkLst>
            <pc:docMk/>
            <pc:sldMk cId="843517436" sldId="1019"/>
            <ac:spMk id="2" creationId="{0269D53A-D6F4-45A0-963B-E7BF6541DEC5}"/>
          </ac:spMkLst>
        </pc:spChg>
        <pc:spChg chg="mod">
          <ac:chgData name="Huang, Po-kai" userId="be743c7d-0ad3-4a01-a6bb-e19e76bd5877" providerId="ADAL" clId="{4DE3073D-9F87-458A-A859-272AC9E169F5}" dt="2022-01-15T18:21:14.873" v="512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new mod">
        <pc:chgData name="Huang, Po-kai" userId="be743c7d-0ad3-4a01-a6bb-e19e76bd5877" providerId="ADAL" clId="{4DE3073D-9F87-458A-A859-272AC9E169F5}" dt="2022-01-15T18:13:45.737" v="4779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4DE3073D-9F87-458A-A859-272AC9E169F5}" dt="2022-01-15T17:12:49.685" v="1944"/>
          <ac:spMkLst>
            <pc:docMk/>
            <pc:sldMk cId="2964243044" sldId="1020"/>
            <ac:spMk id="2" creationId="{391006D7-9B92-4A25-BFF3-9ECB3FCBCF80}"/>
          </ac:spMkLst>
        </pc:spChg>
        <pc:spChg chg="mod">
          <ac:chgData name="Huang, Po-kai" userId="be743c7d-0ad3-4a01-a6bb-e19e76bd5877" providerId="ADAL" clId="{4DE3073D-9F87-458A-A859-272AC9E169F5}" dt="2022-01-15T18:13:45.737" v="4779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4DE3073D-9F87-458A-A859-272AC9E169F5}" dt="2022-01-15T18:25:09.388" v="5212"/>
        <pc:sldMkLst>
          <pc:docMk/>
          <pc:sldMk cId="3352680087" sldId="1021"/>
        </pc:sldMkLst>
        <pc:spChg chg="mod">
          <ac:chgData name="Huang, Po-kai" userId="be743c7d-0ad3-4a01-a6bb-e19e76bd5877" providerId="ADAL" clId="{4DE3073D-9F87-458A-A859-272AC9E169F5}" dt="2022-01-15T17:53:20.048" v="3441" actId="20577"/>
          <ac:spMkLst>
            <pc:docMk/>
            <pc:sldMk cId="3352680087" sldId="1021"/>
            <ac:spMk id="2" creationId="{E91A90BA-E260-45C4-8B48-7449A1C5AA30}"/>
          </ac:spMkLst>
        </pc:spChg>
        <pc:spChg chg="mod">
          <ac:chgData name="Huang, Po-kai" userId="be743c7d-0ad3-4a01-a6bb-e19e76bd5877" providerId="ADAL" clId="{4DE3073D-9F87-458A-A859-272AC9E169F5}" dt="2022-01-15T18:25:09.388" v="5212"/>
          <ac:spMkLst>
            <pc:docMk/>
            <pc:sldMk cId="3352680087" sldId="1021"/>
            <ac:spMk id="3" creationId="{FAFC47AC-1A5D-4D8A-8E8D-20C7A7DC6D54}"/>
          </ac:spMkLst>
        </pc:spChg>
      </pc:sldChg>
      <pc:sldChg chg="addSp delSp modSp new mod">
        <pc:chgData name="Huang, Po-kai" userId="be743c7d-0ad3-4a01-a6bb-e19e76bd5877" providerId="ADAL" clId="{4DE3073D-9F87-458A-A859-272AC9E169F5}" dt="2022-01-15T18:31:22.945" v="5414" actId="113"/>
        <pc:sldMkLst>
          <pc:docMk/>
          <pc:sldMk cId="3894122084" sldId="1022"/>
        </pc:sldMkLst>
        <pc:spChg chg="mod">
          <ac:chgData name="Huang, Po-kai" userId="be743c7d-0ad3-4a01-a6bb-e19e76bd5877" providerId="ADAL" clId="{4DE3073D-9F87-458A-A859-272AC9E169F5}" dt="2022-01-15T18:30:46.161" v="5405" actId="20577"/>
          <ac:spMkLst>
            <pc:docMk/>
            <pc:sldMk cId="3894122084" sldId="1022"/>
            <ac:spMk id="2" creationId="{F50BC353-DBFF-43BC-A6B6-BB091D21FD82}"/>
          </ac:spMkLst>
        </pc:spChg>
        <pc:spChg chg="del">
          <ac:chgData name="Huang, Po-kai" userId="be743c7d-0ad3-4a01-a6bb-e19e76bd5877" providerId="ADAL" clId="{4DE3073D-9F87-458A-A859-272AC9E169F5}" dt="2022-01-15T18:25:56.957" v="5214"/>
          <ac:spMkLst>
            <pc:docMk/>
            <pc:sldMk cId="3894122084" sldId="1022"/>
            <ac:spMk id="3" creationId="{ED3828AD-D943-4039-A033-24B7051F81B1}"/>
          </ac:spMkLst>
        </pc:spChg>
        <pc:graphicFrameChg chg="add mod modGraphic">
          <ac:chgData name="Huang, Po-kai" userId="be743c7d-0ad3-4a01-a6bb-e19e76bd5877" providerId="ADAL" clId="{4DE3073D-9F87-458A-A859-272AC9E169F5}" dt="2022-01-15T18:31:22.945" v="5414" actId="113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4DE3073D-9F87-458A-A859-272AC9E169F5}" dt="2022-01-15T16:47:25.700" v="3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4DE3073D-9F87-458A-A859-272AC9E169F5}" dt="2022-01-15T16:47:25.700" v="35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4DE3073D-9F87-458A-A859-272AC9E169F5}" dt="2022-01-15T16:47:20.944" v="3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6276EC26-7532-4142-B13E-D3DBBBFF61B0}"/>
    <pc:docChg chg="undo custSel addSld delSld modSld modMainMaster">
      <pc:chgData name="Huang, Po-kai" userId="be743c7d-0ad3-4a01-a6bb-e19e76bd5877" providerId="ADAL" clId="{6276EC26-7532-4142-B13E-D3DBBBFF61B0}" dt="2023-08-16T17:41:07.810" v="5341" actId="20577"/>
      <pc:docMkLst>
        <pc:docMk/>
      </pc:docMkLst>
      <pc:sldChg chg="modSp mod">
        <pc:chgData name="Huang, Po-kai" userId="be743c7d-0ad3-4a01-a6bb-e19e76bd5877" providerId="ADAL" clId="{6276EC26-7532-4142-B13E-D3DBBBFF61B0}" dt="2023-08-16T17:02:07.943" v="2231" actId="20577"/>
        <pc:sldMkLst>
          <pc:docMk/>
          <pc:sldMk cId="0" sldId="331"/>
        </pc:sldMkLst>
        <pc:spChg chg="mod">
          <ac:chgData name="Huang, Po-kai" userId="be743c7d-0ad3-4a01-a6bb-e19e76bd5877" providerId="ADAL" clId="{6276EC26-7532-4142-B13E-D3DBBBFF61B0}" dt="2023-08-16T17:02:07.943" v="2231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276EC26-7532-4142-B13E-D3DBBBFF61B0}" dt="2023-08-16T16:32:42.287" v="5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276EC26-7532-4142-B13E-D3DBBBFF61B0}" dt="2023-08-16T16:32:33.539" v="49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964907625" sldId="1015"/>
        </pc:sldMkLst>
      </pc:sldChg>
      <pc:sldChg chg="modSp mod">
        <pc:chgData name="Huang, Po-kai" userId="be743c7d-0ad3-4a01-a6bb-e19e76bd5877" providerId="ADAL" clId="{6276EC26-7532-4142-B13E-D3DBBBFF61B0}" dt="2023-08-16T16:38:14.756" v="391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6276EC26-7532-4142-B13E-D3DBBBFF61B0}" dt="2023-08-16T16:38:14.756" v="391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912253308" sldId="1018"/>
        </pc:sldMkLst>
      </pc:sldChg>
      <pc:sldChg chg="modSp new mod">
        <pc:chgData name="Huang, Po-kai" userId="be743c7d-0ad3-4a01-a6bb-e19e76bd5877" providerId="ADAL" clId="{6276EC26-7532-4142-B13E-D3DBBBFF61B0}" dt="2023-08-16T16:41:40.329" v="757" actId="108"/>
        <pc:sldMkLst>
          <pc:docMk/>
          <pc:sldMk cId="2648946296" sldId="1018"/>
        </pc:sldMkLst>
        <pc:spChg chg="mod">
          <ac:chgData name="Huang, Po-kai" userId="be743c7d-0ad3-4a01-a6bb-e19e76bd5877" providerId="ADAL" clId="{6276EC26-7532-4142-B13E-D3DBBBFF61B0}" dt="2023-08-16T16:36:57.393" v="319" actId="20577"/>
          <ac:spMkLst>
            <pc:docMk/>
            <pc:sldMk cId="2648946296" sldId="1018"/>
            <ac:spMk id="2" creationId="{B2805E0E-82CD-9D79-30CD-FF13D2658766}"/>
          </ac:spMkLst>
        </pc:spChg>
        <pc:spChg chg="mod">
          <ac:chgData name="Huang, Po-kai" userId="be743c7d-0ad3-4a01-a6bb-e19e76bd5877" providerId="ADAL" clId="{6276EC26-7532-4142-B13E-D3DBBBFF61B0}" dt="2023-08-16T16:41:40.329" v="757" actId="108"/>
          <ac:spMkLst>
            <pc:docMk/>
            <pc:sldMk cId="2648946296" sldId="1018"/>
            <ac:spMk id="3" creationId="{37D7ED50-4853-D469-9B9F-C5295ECBF35E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843517436" sldId="1019"/>
        </pc:sldMkLst>
      </pc:sldChg>
      <pc:sldChg chg="modSp new mod">
        <pc:chgData name="Huang, Po-kai" userId="be743c7d-0ad3-4a01-a6bb-e19e76bd5877" providerId="ADAL" clId="{6276EC26-7532-4142-B13E-D3DBBBFF61B0}" dt="2023-08-16T17:13:24.996" v="3257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6276EC26-7532-4142-B13E-D3DBBBFF61B0}" dt="2023-08-16T16:38:33.922" v="420" actId="20577"/>
          <ac:spMkLst>
            <pc:docMk/>
            <pc:sldMk cId="3704050499" sldId="1019"/>
            <ac:spMk id="2" creationId="{6D0F1589-5A42-C752-7BCC-BDF32C055740}"/>
          </ac:spMkLst>
        </pc:spChg>
        <pc:spChg chg="mod">
          <ac:chgData name="Huang, Po-kai" userId="be743c7d-0ad3-4a01-a6bb-e19e76bd5877" providerId="ADAL" clId="{6276EC26-7532-4142-B13E-D3DBBBFF61B0}" dt="2023-08-16T17:13:24.996" v="3257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964243044" sldId="1020"/>
        </pc:sldMkLst>
      </pc:sldChg>
      <pc:sldChg chg="modSp new mod">
        <pc:chgData name="Huang, Po-kai" userId="be743c7d-0ad3-4a01-a6bb-e19e76bd5877" providerId="ADAL" clId="{6276EC26-7532-4142-B13E-D3DBBBFF61B0}" dt="2023-08-16T17:38:49.028" v="5061" actId="20577"/>
        <pc:sldMkLst>
          <pc:docMk/>
          <pc:sldMk cId="3399278431" sldId="1020"/>
        </pc:sldMkLst>
        <pc:spChg chg="mod">
          <ac:chgData name="Huang, Po-kai" userId="be743c7d-0ad3-4a01-a6bb-e19e76bd5877" providerId="ADAL" clId="{6276EC26-7532-4142-B13E-D3DBBBFF61B0}" dt="2023-08-16T17:37:17.957" v="4875" actId="20577"/>
          <ac:spMkLst>
            <pc:docMk/>
            <pc:sldMk cId="3399278431" sldId="1020"/>
            <ac:spMk id="2" creationId="{61A047E8-7E0F-E072-CEDB-B2D689DFA56A}"/>
          </ac:spMkLst>
        </pc:spChg>
        <pc:spChg chg="mod">
          <ac:chgData name="Huang, Po-kai" userId="be743c7d-0ad3-4a01-a6bb-e19e76bd5877" providerId="ADAL" clId="{6276EC26-7532-4142-B13E-D3DBBBFF61B0}" dt="2023-08-16T17:38:49.028" v="5061" actId="20577"/>
          <ac:spMkLst>
            <pc:docMk/>
            <pc:sldMk cId="3399278431" sldId="1020"/>
            <ac:spMk id="3" creationId="{744A280A-8911-0E46-630E-437A6B711FC7}"/>
          </ac:spMkLst>
        </pc:spChg>
      </pc:sldChg>
      <pc:sldChg chg="modSp new mod">
        <pc:chgData name="Huang, Po-kai" userId="be743c7d-0ad3-4a01-a6bb-e19e76bd5877" providerId="ADAL" clId="{6276EC26-7532-4142-B13E-D3DBBBFF61B0}" dt="2023-08-16T17:40:53.765" v="5340" actId="20577"/>
        <pc:sldMkLst>
          <pc:docMk/>
          <pc:sldMk cId="198583572" sldId="1021"/>
        </pc:sldMkLst>
        <pc:spChg chg="mod">
          <ac:chgData name="Huang, Po-kai" userId="be743c7d-0ad3-4a01-a6bb-e19e76bd5877" providerId="ADAL" clId="{6276EC26-7532-4142-B13E-D3DBBBFF61B0}" dt="2023-08-16T17:10:48.506" v="2987" actId="20577"/>
          <ac:spMkLst>
            <pc:docMk/>
            <pc:sldMk cId="198583572" sldId="1021"/>
            <ac:spMk id="2" creationId="{78578267-7A4C-CF63-1C53-C693CC3C6E37}"/>
          </ac:spMkLst>
        </pc:spChg>
        <pc:spChg chg="mod">
          <ac:chgData name="Huang, Po-kai" userId="be743c7d-0ad3-4a01-a6bb-e19e76bd5877" providerId="ADAL" clId="{6276EC26-7532-4142-B13E-D3DBBBFF61B0}" dt="2023-08-16T17:40:53.765" v="5340" actId="20577"/>
          <ac:spMkLst>
            <pc:docMk/>
            <pc:sldMk cId="198583572" sldId="1021"/>
            <ac:spMk id="3" creationId="{B469BF5B-272A-B918-B4D5-4282A5510AB5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352680087" sldId="1021"/>
        </pc:sldMkLst>
      </pc:sldChg>
      <pc:sldChg chg="modSp new mod">
        <pc:chgData name="Huang, Po-kai" userId="be743c7d-0ad3-4a01-a6bb-e19e76bd5877" providerId="ADAL" clId="{6276EC26-7532-4142-B13E-D3DBBBFF61B0}" dt="2023-08-16T17:35:22.806" v="4793" actId="20577"/>
        <pc:sldMkLst>
          <pc:docMk/>
          <pc:sldMk cId="2107557514" sldId="1022"/>
        </pc:sldMkLst>
        <pc:spChg chg="mod">
          <ac:chgData name="Huang, Po-kai" userId="be743c7d-0ad3-4a01-a6bb-e19e76bd5877" providerId="ADAL" clId="{6276EC26-7532-4142-B13E-D3DBBBFF61B0}" dt="2023-08-16T16:55:52.139" v="1759" actId="20577"/>
          <ac:spMkLst>
            <pc:docMk/>
            <pc:sldMk cId="2107557514" sldId="1022"/>
            <ac:spMk id="2" creationId="{7E9D05F7-F12E-C4CF-9570-95032BC867A9}"/>
          </ac:spMkLst>
        </pc:spChg>
        <pc:spChg chg="mod">
          <ac:chgData name="Huang, Po-kai" userId="be743c7d-0ad3-4a01-a6bb-e19e76bd5877" providerId="ADAL" clId="{6276EC26-7532-4142-B13E-D3DBBBFF61B0}" dt="2023-08-16T17:35:22.806" v="4793" actId="20577"/>
          <ac:spMkLst>
            <pc:docMk/>
            <pc:sldMk cId="2107557514" sldId="1022"/>
            <ac:spMk id="3" creationId="{EB045324-1FBC-8385-A7EB-D334511D5C33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894122084" sldId="1022"/>
        </pc:sldMkLst>
      </pc:sldChg>
      <pc:sldChg chg="modSp new mod">
        <pc:chgData name="Huang, Po-kai" userId="be743c7d-0ad3-4a01-a6bb-e19e76bd5877" providerId="ADAL" clId="{6276EC26-7532-4142-B13E-D3DBBBFF61B0}" dt="2023-08-16T17:41:07.810" v="5341" actId="20577"/>
        <pc:sldMkLst>
          <pc:docMk/>
          <pc:sldMk cId="1086515928" sldId="1023"/>
        </pc:sldMkLst>
        <pc:spChg chg="mod">
          <ac:chgData name="Huang, Po-kai" userId="be743c7d-0ad3-4a01-a6bb-e19e76bd5877" providerId="ADAL" clId="{6276EC26-7532-4142-B13E-D3DBBBFF61B0}" dt="2023-08-16T17:38:56.551" v="5072" actId="20577"/>
          <ac:spMkLst>
            <pc:docMk/>
            <pc:sldMk cId="1086515928" sldId="1023"/>
            <ac:spMk id="2" creationId="{2169609F-6B03-ABB7-DC35-57BBA81E92F4}"/>
          </ac:spMkLst>
        </pc:spChg>
        <pc:spChg chg="mod">
          <ac:chgData name="Huang, Po-kai" userId="be743c7d-0ad3-4a01-a6bb-e19e76bd5877" providerId="ADAL" clId="{6276EC26-7532-4142-B13E-D3DBBBFF61B0}" dt="2023-08-16T17:41:07.810" v="5341" actId="20577"/>
          <ac:spMkLst>
            <pc:docMk/>
            <pc:sldMk cId="1086515928" sldId="1023"/>
            <ac:spMk id="3" creationId="{FD646DD8-1F5F-D439-4703-BEDD03839DFD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092683960" sldId="1023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334423203" sldId="1025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887916675" sldId="1026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556865804" sldId="1027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457551113" sldId="1029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642474447" sldId="1030"/>
        </pc:sldMkLst>
      </pc:sldChg>
      <pc:sldMasterChg chg="modSp mod delSldLayout modSldLayout">
        <pc:chgData name="Huang, Po-kai" userId="be743c7d-0ad3-4a01-a6bb-e19e76bd5877" providerId="ADAL" clId="{6276EC26-7532-4142-B13E-D3DBBBFF61B0}" dt="2023-08-16T16:33:18.304" v="6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276EC26-7532-4142-B13E-D3DBBBFF61B0}" dt="2023-08-16T16:31:44.387" v="38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276EC26-7532-4142-B13E-D3DBBBFF61B0}" dt="2023-08-16T16:33:18.304" v="66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276EC26-7532-4142-B13E-D3DBBBFF61B0}" dt="2023-08-16T16:31:48.683" v="39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276EC26-7532-4142-B13E-D3DBBBFF61B0}" dt="2023-08-16T16:31:48.683" v="39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10.093" v="28" actId="20577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276EC26-7532-4142-B13E-D3DBBBFF61B0}" dt="2023-08-16T16:31:10.093" v="28" actId="20577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58.231" v="40"/>
          <pc:sldLayoutMkLst>
            <pc:docMk/>
            <pc:sldMasterMk cId="0" sldId="2147483648"/>
            <pc:sldLayoutMk cId="3599926641" sldId="2147485762"/>
          </pc:sldLayoutMkLst>
          <pc:spChg chg="mod">
            <ac:chgData name="Huang, Po-kai" userId="be743c7d-0ad3-4a01-a6bb-e19e76bd5877" providerId="ADAL" clId="{6276EC26-7532-4142-B13E-D3DBBBFF61B0}" dt="2023-08-16T16:31:14.305" v="29"/>
            <ac:spMkLst>
              <pc:docMk/>
              <pc:sldMasterMk cId="0" sldId="2147483648"/>
              <pc:sldLayoutMk cId="3599926641" sldId="2147485762"/>
              <ac:spMk id="4" creationId="{42C5AA8A-721E-4701-979E-BF5C4138F95E}"/>
            </ac:spMkLst>
          </pc:spChg>
          <pc:spChg chg="mod">
            <ac:chgData name="Huang, Po-kai" userId="be743c7d-0ad3-4a01-a6bb-e19e76bd5877" providerId="ADAL" clId="{6276EC26-7532-4142-B13E-D3DBBBFF61B0}" dt="2023-08-16T16:31:58.231" v="40"/>
            <ac:spMkLst>
              <pc:docMk/>
              <pc:sldMasterMk cId="0" sldId="2147483648"/>
              <pc:sldLayoutMk cId="3599926641" sldId="2147485762"/>
              <ac:spMk id="5" creationId="{FB6A99CE-AF1B-49DE-AF80-A702BAA04D64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0.732" v="41"/>
          <pc:sldLayoutMkLst>
            <pc:docMk/>
            <pc:sldMasterMk cId="0" sldId="2147483648"/>
            <pc:sldLayoutMk cId="2670619998" sldId="2147485763"/>
          </pc:sldLayoutMkLst>
          <pc:spChg chg="mod">
            <ac:chgData name="Huang, Po-kai" userId="be743c7d-0ad3-4a01-a6bb-e19e76bd5877" providerId="ADAL" clId="{6276EC26-7532-4142-B13E-D3DBBBFF61B0}" dt="2023-08-16T16:31:19.391" v="30"/>
            <ac:spMkLst>
              <pc:docMk/>
              <pc:sldMasterMk cId="0" sldId="2147483648"/>
              <pc:sldLayoutMk cId="2670619998" sldId="2147485763"/>
              <ac:spMk id="5" creationId="{347B849B-93E3-4CC8-9DB0-6FACE6085CC5}"/>
            </ac:spMkLst>
          </pc:spChg>
          <pc:spChg chg="mod">
            <ac:chgData name="Huang, Po-kai" userId="be743c7d-0ad3-4a01-a6bb-e19e76bd5877" providerId="ADAL" clId="{6276EC26-7532-4142-B13E-D3DBBBFF61B0}" dt="2023-08-16T16:32:00.732" v="41"/>
            <ac:spMkLst>
              <pc:docMk/>
              <pc:sldMasterMk cId="0" sldId="2147483648"/>
              <pc:sldLayoutMk cId="2670619998" sldId="2147485763"/>
              <ac:spMk id="6" creationId="{C09D8205-394C-426D-8FC1-81C9ED9A72FF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3.097" v="42"/>
          <pc:sldLayoutMkLst>
            <pc:docMk/>
            <pc:sldMasterMk cId="0" sldId="2147483648"/>
            <pc:sldLayoutMk cId="216948188" sldId="2147485764"/>
          </pc:sldLayoutMkLst>
          <pc:spChg chg="mod">
            <ac:chgData name="Huang, Po-kai" userId="be743c7d-0ad3-4a01-a6bb-e19e76bd5877" providerId="ADAL" clId="{6276EC26-7532-4142-B13E-D3DBBBFF61B0}" dt="2023-08-16T16:31:21.574" v="31"/>
            <ac:spMkLst>
              <pc:docMk/>
              <pc:sldMasterMk cId="0" sldId="2147483648"/>
              <pc:sldLayoutMk cId="216948188" sldId="2147485764"/>
              <ac:spMk id="7" creationId="{07747953-910E-41D0-B426-832112577580}"/>
            </ac:spMkLst>
          </pc:spChg>
          <pc:spChg chg="mod">
            <ac:chgData name="Huang, Po-kai" userId="be743c7d-0ad3-4a01-a6bb-e19e76bd5877" providerId="ADAL" clId="{6276EC26-7532-4142-B13E-D3DBBBFF61B0}" dt="2023-08-16T16:32:03.097" v="42"/>
            <ac:spMkLst>
              <pc:docMk/>
              <pc:sldMasterMk cId="0" sldId="2147483648"/>
              <pc:sldLayoutMk cId="216948188" sldId="2147485764"/>
              <ac:spMk id="8" creationId="{7A8A164E-69A0-4853-A527-D828C50BA87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5.612" v="43"/>
          <pc:sldLayoutMkLst>
            <pc:docMk/>
            <pc:sldMasterMk cId="0" sldId="2147483648"/>
            <pc:sldLayoutMk cId="1228432218" sldId="2147485765"/>
          </pc:sldLayoutMkLst>
          <pc:spChg chg="mod">
            <ac:chgData name="Huang, Po-kai" userId="be743c7d-0ad3-4a01-a6bb-e19e76bd5877" providerId="ADAL" clId="{6276EC26-7532-4142-B13E-D3DBBBFF61B0}" dt="2023-08-16T16:31:24.076" v="32"/>
            <ac:spMkLst>
              <pc:docMk/>
              <pc:sldMasterMk cId="0" sldId="2147483648"/>
              <pc:sldLayoutMk cId="1228432218" sldId="2147485765"/>
              <ac:spMk id="3" creationId="{14D0DD47-63E1-499C-8731-3DDE6710EC43}"/>
            </ac:spMkLst>
          </pc:spChg>
          <pc:spChg chg="mod">
            <ac:chgData name="Huang, Po-kai" userId="be743c7d-0ad3-4a01-a6bb-e19e76bd5877" providerId="ADAL" clId="{6276EC26-7532-4142-B13E-D3DBBBFF61B0}" dt="2023-08-16T16:32:05.612" v="43"/>
            <ac:spMkLst>
              <pc:docMk/>
              <pc:sldMasterMk cId="0" sldId="2147483648"/>
              <pc:sldLayoutMk cId="1228432218" sldId="2147485765"/>
              <ac:spMk id="4" creationId="{14C39687-C892-4869-B452-F4F727B58AB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8.035" v="44"/>
          <pc:sldLayoutMkLst>
            <pc:docMk/>
            <pc:sldMasterMk cId="0" sldId="2147483648"/>
            <pc:sldLayoutMk cId="813695103" sldId="2147485766"/>
          </pc:sldLayoutMkLst>
          <pc:spChg chg="mod">
            <ac:chgData name="Huang, Po-kai" userId="be743c7d-0ad3-4a01-a6bb-e19e76bd5877" providerId="ADAL" clId="{6276EC26-7532-4142-B13E-D3DBBBFF61B0}" dt="2023-08-16T16:31:26.172" v="33"/>
            <ac:spMkLst>
              <pc:docMk/>
              <pc:sldMasterMk cId="0" sldId="2147483648"/>
              <pc:sldLayoutMk cId="813695103" sldId="2147485766"/>
              <ac:spMk id="2" creationId="{E3C34B0A-1C2A-4887-9294-5C1D0A38A828}"/>
            </ac:spMkLst>
          </pc:spChg>
          <pc:spChg chg="mod">
            <ac:chgData name="Huang, Po-kai" userId="be743c7d-0ad3-4a01-a6bb-e19e76bd5877" providerId="ADAL" clId="{6276EC26-7532-4142-B13E-D3DBBBFF61B0}" dt="2023-08-16T16:32:08.035" v="44"/>
            <ac:spMkLst>
              <pc:docMk/>
              <pc:sldMasterMk cId="0" sldId="2147483648"/>
              <pc:sldLayoutMk cId="813695103" sldId="2147485766"/>
              <ac:spMk id="3" creationId="{E2FFC688-9613-4E32-80B7-218FD81F5AD0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0.333" v="45"/>
          <pc:sldLayoutMkLst>
            <pc:docMk/>
            <pc:sldMasterMk cId="0" sldId="2147483648"/>
            <pc:sldLayoutMk cId="3865186804" sldId="2147485767"/>
          </pc:sldLayoutMkLst>
          <pc:spChg chg="mod">
            <ac:chgData name="Huang, Po-kai" userId="be743c7d-0ad3-4a01-a6bb-e19e76bd5877" providerId="ADAL" clId="{6276EC26-7532-4142-B13E-D3DBBBFF61B0}" dt="2023-08-16T16:31:28.590" v="34"/>
            <ac:spMkLst>
              <pc:docMk/>
              <pc:sldMasterMk cId="0" sldId="2147483648"/>
              <pc:sldLayoutMk cId="3865186804" sldId="2147485767"/>
              <ac:spMk id="5" creationId="{32FA0C2D-5E95-4491-9BC6-02C2914C9032}"/>
            </ac:spMkLst>
          </pc:spChg>
          <pc:spChg chg="mod">
            <ac:chgData name="Huang, Po-kai" userId="be743c7d-0ad3-4a01-a6bb-e19e76bd5877" providerId="ADAL" clId="{6276EC26-7532-4142-B13E-D3DBBBFF61B0}" dt="2023-08-16T16:32:10.333" v="45"/>
            <ac:spMkLst>
              <pc:docMk/>
              <pc:sldMasterMk cId="0" sldId="2147483648"/>
              <pc:sldLayoutMk cId="3865186804" sldId="2147485767"/>
              <ac:spMk id="6" creationId="{94CF86C1-D1B0-41E8-8B66-737E10ACF6E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3.284" v="46"/>
          <pc:sldLayoutMkLst>
            <pc:docMk/>
            <pc:sldMasterMk cId="0" sldId="2147483648"/>
            <pc:sldLayoutMk cId="3367119576" sldId="2147485768"/>
          </pc:sldLayoutMkLst>
          <pc:spChg chg="mod">
            <ac:chgData name="Huang, Po-kai" userId="be743c7d-0ad3-4a01-a6bb-e19e76bd5877" providerId="ADAL" clId="{6276EC26-7532-4142-B13E-D3DBBBFF61B0}" dt="2023-08-16T16:31:31.008" v="35"/>
            <ac:spMkLst>
              <pc:docMk/>
              <pc:sldMasterMk cId="0" sldId="2147483648"/>
              <pc:sldLayoutMk cId="3367119576" sldId="2147485768"/>
              <ac:spMk id="5" creationId="{24EF4FFA-7CBB-4BED-8002-05D415428EDB}"/>
            </ac:spMkLst>
          </pc:spChg>
          <pc:spChg chg="mod">
            <ac:chgData name="Huang, Po-kai" userId="be743c7d-0ad3-4a01-a6bb-e19e76bd5877" providerId="ADAL" clId="{6276EC26-7532-4142-B13E-D3DBBBFF61B0}" dt="2023-08-16T16:32:13.284" v="46"/>
            <ac:spMkLst>
              <pc:docMk/>
              <pc:sldMasterMk cId="0" sldId="2147483648"/>
              <pc:sldLayoutMk cId="3367119576" sldId="2147485768"/>
              <ac:spMk id="6" creationId="{EE9ED55F-DE47-4B7D-B013-E46C4750922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5.682" v="47"/>
          <pc:sldLayoutMkLst>
            <pc:docMk/>
            <pc:sldMasterMk cId="0" sldId="2147483648"/>
            <pc:sldLayoutMk cId="1658620380" sldId="2147485769"/>
          </pc:sldLayoutMkLst>
          <pc:spChg chg="mod">
            <ac:chgData name="Huang, Po-kai" userId="be743c7d-0ad3-4a01-a6bb-e19e76bd5877" providerId="ADAL" clId="{6276EC26-7532-4142-B13E-D3DBBBFF61B0}" dt="2023-08-16T16:31:33.744" v="36"/>
            <ac:spMkLst>
              <pc:docMk/>
              <pc:sldMasterMk cId="0" sldId="2147483648"/>
              <pc:sldLayoutMk cId="1658620380" sldId="2147485769"/>
              <ac:spMk id="4" creationId="{F62F9BB0-1D78-4E92-8AB5-CCA6C81C81B4}"/>
            </ac:spMkLst>
          </pc:spChg>
          <pc:spChg chg="mod">
            <ac:chgData name="Huang, Po-kai" userId="be743c7d-0ad3-4a01-a6bb-e19e76bd5877" providerId="ADAL" clId="{6276EC26-7532-4142-B13E-D3DBBBFF61B0}" dt="2023-08-16T16:32:15.682" v="47"/>
            <ac:spMkLst>
              <pc:docMk/>
              <pc:sldMasterMk cId="0" sldId="2147483648"/>
              <pc:sldLayoutMk cId="1658620380" sldId="2147485769"/>
              <ac:spMk id="5" creationId="{45E53EAD-1C78-4110-B6B7-5E5CDC6B79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8.226" v="48"/>
          <pc:sldLayoutMkLst>
            <pc:docMk/>
            <pc:sldMasterMk cId="0" sldId="2147483648"/>
            <pc:sldLayoutMk cId="738835612" sldId="2147485770"/>
          </pc:sldLayoutMkLst>
          <pc:spChg chg="mod">
            <ac:chgData name="Huang, Po-kai" userId="be743c7d-0ad3-4a01-a6bb-e19e76bd5877" providerId="ADAL" clId="{6276EC26-7532-4142-B13E-D3DBBBFF61B0}" dt="2023-08-16T16:31:36.390" v="37"/>
            <ac:spMkLst>
              <pc:docMk/>
              <pc:sldMasterMk cId="0" sldId="2147483648"/>
              <pc:sldLayoutMk cId="738835612" sldId="2147485770"/>
              <ac:spMk id="4" creationId="{ADC25286-F119-41CC-B936-A99D615BEBF4}"/>
            </ac:spMkLst>
          </pc:spChg>
          <pc:spChg chg="mod">
            <ac:chgData name="Huang, Po-kai" userId="be743c7d-0ad3-4a01-a6bb-e19e76bd5877" providerId="ADAL" clId="{6276EC26-7532-4142-B13E-D3DBBBFF61B0}" dt="2023-08-16T16:32:18.226" v="48"/>
            <ac:spMkLst>
              <pc:docMk/>
              <pc:sldMasterMk cId="0" sldId="2147483648"/>
              <pc:sldLayoutMk cId="738835612" sldId="2147485770"/>
              <ac:spMk id="5" creationId="{10AE9D73-7428-4ADB-9D8D-FB2ECC5BA0E8}"/>
            </ac:spMkLst>
          </pc:spChg>
        </pc:sldLayoutChg>
        <pc:sldLayoutChg chg="del">
          <pc:chgData name="Huang, Po-kai" userId="be743c7d-0ad3-4a01-a6bb-e19e76bd5877" providerId="ADAL" clId="{6276EC26-7532-4142-B13E-D3DBBBFF61B0}" dt="2023-08-16T16:33:01.708" v="59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802.11-23/1497r0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Proposals for PMKID Requirement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2023-09-05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459413"/>
              </p:ext>
            </p:extLst>
          </p:nvPr>
        </p:nvGraphicFramePr>
        <p:xfrm>
          <a:off x="1152525" y="2748996"/>
          <a:ext cx="7391400" cy="18477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18F2-13A6-4D9E-96C7-3AB152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ABDE8-F200-4A5B-B811-908DC3C4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11bi has the following requirement related to PMKID[1]</a:t>
            </a:r>
          </a:p>
          <a:p>
            <a:r>
              <a:rPr lang="en-GB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11bi shall define a mechanism to prevent an eavesdropper distinguishing whether reassociation exchanges between CPE Clients and CPE APs use identical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PMK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 distinct PMK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/>
              <a:t>There are proposals [2,3] in the past for PMKID privacy</a:t>
            </a:r>
          </a:p>
          <a:p>
            <a:pPr lvl="1"/>
            <a:r>
              <a:rPr lang="en-US" dirty="0"/>
              <a:t>The fundamental idea is to derive new PMKID to be used next time after each successful PTKSA establishment</a:t>
            </a:r>
          </a:p>
          <a:p>
            <a:pPr lvl="1"/>
            <a:r>
              <a:rPr lang="en-US" dirty="0"/>
              <a:t>There are questions in the past about how to deal with FT</a:t>
            </a:r>
          </a:p>
          <a:p>
            <a:r>
              <a:rPr lang="en-US" dirty="0"/>
              <a:t>We propose to follow the principles in [2,3] and fill the details for FT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96B7C-52CA-49FE-9885-961FE003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9606C-B4D5-4F61-8188-18B6B8A5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549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6FD8-E664-30AD-0CD5-7FD1934A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2E6F7-FF8D-05E7-0DCF-CC2EEC987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After each PTKSA establishment, derive PMKID by following the existing formulas and using KDK [2]</a:t>
            </a:r>
          </a:p>
          <a:p>
            <a:pPr lvl="1"/>
            <a:r>
              <a:rPr lang="en-US" sz="1800" dirty="0"/>
              <a:t>For example, for AKM 5 and 6, do the following change</a:t>
            </a:r>
          </a:p>
          <a:p>
            <a:pPr marL="457200" lvl="1" indent="0">
              <a:buNone/>
            </a:pPr>
            <a:r>
              <a:rPr lang="en-US" sz="1600" b="0" i="1" dirty="0">
                <a:solidFill>
                  <a:srgbClr val="000000"/>
                </a:solidFill>
                <a:effectLst/>
                <a:latin typeface="TimesNewRoman"/>
              </a:rPr>
              <a:t>PMKID = Truncate-128(HMAC-SHA-256(</a:t>
            </a:r>
            <a:r>
              <a:rPr lang="en-US" sz="1600" b="0" i="1" strike="sngStrike" dirty="0">
                <a:solidFill>
                  <a:srgbClr val="000000"/>
                </a:solidFill>
                <a:effectLst/>
                <a:latin typeface="TimesNewRoman"/>
              </a:rPr>
              <a:t>PMK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TimesNewRoman"/>
              </a:rPr>
              <a:t>KDK, “PMK Name” || AA || SPA))</a:t>
            </a:r>
            <a:r>
              <a:rPr lang="en-US" sz="1800" i="1" dirty="0"/>
              <a:t> </a:t>
            </a:r>
            <a:endParaRPr lang="en-US" sz="1800" dirty="0"/>
          </a:p>
          <a:p>
            <a:r>
              <a:rPr lang="en-US" sz="2000" dirty="0"/>
              <a:t>For FT, after each PTKSA establishment, derive new PMKR0Name by following above principles</a:t>
            </a:r>
          </a:p>
          <a:p>
            <a:pPr marL="0" indent="0">
              <a:buNone/>
            </a:pPr>
            <a:r>
              <a:rPr lang="en-US" sz="1600" b="0" i="1" dirty="0">
                <a:solidFill>
                  <a:srgbClr val="000000"/>
                </a:solidFill>
                <a:latin typeface="TimesNewRoman"/>
              </a:rPr>
              <a:t>      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TimesNewRoman"/>
              </a:rPr>
              <a:t>PMKR0Name = Truncate-128(Hash(“FT-R0N” || PMK-R0Name-Salt))</a:t>
            </a:r>
            <a:r>
              <a:rPr lang="en-US" sz="2000" i="1" dirty="0"/>
              <a:t> </a:t>
            </a:r>
          </a:p>
          <a:p>
            <a:pPr marL="0" indent="0">
              <a:buNone/>
            </a:pPr>
            <a:r>
              <a:rPr lang="en-US" sz="2000" i="1" dirty="0"/>
              <a:t>     </a:t>
            </a:r>
            <a:r>
              <a:rPr lang="en-US" sz="1600" dirty="0"/>
              <a:t>Change to</a:t>
            </a:r>
            <a:br>
              <a:rPr lang="en-US" sz="1600" dirty="0"/>
            </a:br>
            <a:r>
              <a:rPr lang="en-US" sz="1600" dirty="0"/>
              <a:t>       </a:t>
            </a:r>
            <a:r>
              <a:rPr lang="en-US" sz="1600" b="0" i="1" dirty="0">
                <a:solidFill>
                  <a:srgbClr val="000000"/>
                </a:solidFill>
                <a:latin typeface="TimesNewRoman"/>
              </a:rPr>
              <a:t>PMKR0Name = Truncate-128(HMAC(KDK,“FT-R0N”)) , </a:t>
            </a:r>
          </a:p>
          <a:p>
            <a:pPr marL="0" indent="0">
              <a:buNone/>
            </a:pPr>
            <a:r>
              <a:rPr lang="en-US" sz="1800" b="0" dirty="0"/>
              <a:t>      where HMAC is the same as the HMAC to derive PMKID under FT for each AKM see 12.7.1.6.3 (PMK-R0)</a:t>
            </a:r>
          </a:p>
          <a:p>
            <a:r>
              <a:rPr lang="en-US" sz="2000" dirty="0"/>
              <a:t>No change for PMKR1Name derivation </a:t>
            </a:r>
          </a:p>
          <a:p>
            <a:pPr marL="0" indent="0">
              <a:buNone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"/>
              </a:rPr>
              <a:t>     PMKR1Name = Truncate-128(Hash(“FT-R1N” || PMKR0Name || R1KH-ID || S1KH-ID))</a:t>
            </a:r>
            <a:r>
              <a:rPr lang="en-US" sz="1400" i="1" dirty="0"/>
              <a:t> </a:t>
            </a:r>
            <a:br>
              <a:rPr lang="en-US" sz="1400" dirty="0"/>
            </a:b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i="1" dirty="0">
              <a:solidFill>
                <a:srgbClr val="000000"/>
              </a:solidFill>
              <a:latin typeface="TimesNewRoman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C4377-08B1-D083-D3D2-23276003B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9FC85D-44F1-6EFE-0833-0CDB02F1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758C69-B708-81AA-6760-D501E467D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11843"/>
              </p:ext>
            </p:extLst>
          </p:nvPr>
        </p:nvGraphicFramePr>
        <p:xfrm>
          <a:off x="3960813" y="3848418"/>
          <a:ext cx="1219200" cy="36576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1614859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28069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65F16547-1A50-7D64-9993-DE36C5C0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813" y="3848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ED27B-49AE-87BC-E118-342E609C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texts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97823-76E3-4855-1AEE-606722E59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descriptions on the features</a:t>
            </a:r>
          </a:p>
          <a:p>
            <a:r>
              <a:rPr lang="en-US" dirty="0"/>
              <a:t>Update formulas in corresponding places</a:t>
            </a:r>
          </a:p>
          <a:p>
            <a:r>
              <a:rPr lang="en-US" dirty="0"/>
              <a:t>PMKSA will consist of latest derived PMKID</a:t>
            </a:r>
          </a:p>
          <a:p>
            <a:r>
              <a:rPr lang="en-US" dirty="0"/>
              <a:t>PMK-R0 security association will consist of latest derived PMKR0Name</a:t>
            </a:r>
          </a:p>
          <a:p>
            <a:r>
              <a:rPr lang="en-US" dirty="0"/>
              <a:t>Update FT to say R1KH to communicate PMKR0Name with R0KH (in 13.2.2 (Authenticator key holders))</a:t>
            </a:r>
          </a:p>
          <a:p>
            <a:pPr lvl="1"/>
            <a:r>
              <a:rPr lang="en-US" dirty="0"/>
              <a:t>Target FTR uses existing procedure to derive PMKR1Name from indicated PMKR0Name to find PMK-R1, if can not identify PMK-R1, contact R0KH like today to retrieve PMK-R1 (see 13.8.1 (Overview))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99DAB-5F49-E360-CE3F-6E732BDD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E6D62-068D-EEEA-98C2-F102DD04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98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CE0C-42C6-C0C2-34C6-23C38D7A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24C8-80E0-B4AB-70CC-0A8AAB1CE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PMKID sharing among APs</a:t>
            </a:r>
          </a:p>
          <a:p>
            <a:pPr lvl="1"/>
            <a:r>
              <a:rPr lang="en-US" dirty="0"/>
              <a:t>No definition in the spec today about PMKID sharing among APs anyway</a:t>
            </a:r>
          </a:p>
          <a:p>
            <a:r>
              <a:rPr lang="en-US" dirty="0"/>
              <a:t>Indicated PMKID does not lead to key establishment for whatever reasons</a:t>
            </a:r>
          </a:p>
          <a:p>
            <a:pPr lvl="1"/>
            <a:r>
              <a:rPr lang="en-US" dirty="0"/>
              <a:t>Simply go to full authentication like today</a:t>
            </a:r>
          </a:p>
          <a:p>
            <a:r>
              <a:rPr lang="en-US" dirty="0"/>
              <a:t>Keep the derived PMKID/PMKR0Name for how long</a:t>
            </a:r>
          </a:p>
          <a:p>
            <a:pPr lvl="1"/>
            <a:r>
              <a:rPr lang="en-US" dirty="0"/>
              <a:t>View it as context for PMKSA/PMK-R0 SA and follow existing rules</a:t>
            </a:r>
          </a:p>
          <a:p>
            <a:r>
              <a:rPr lang="en-US" dirty="0"/>
              <a:t>Allow PMKID to be included in authentication frame</a:t>
            </a:r>
          </a:p>
          <a:p>
            <a:pPr lvl="1"/>
            <a:r>
              <a:rPr lang="en-US" dirty="0"/>
              <a:t>Since key establishment is happening in authentication frame exchange to encrypt (re)association request/response.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FB97F3-05B9-5104-C1EB-C33B27E9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CB05A-B344-AA0B-1951-2480E91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823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6B14D-D161-FF8B-C407-9343D3AE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D2435-E6AB-E0EE-A94E-28B44FDB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intends to finish the proposals of enhancing PMKID privacy in [2]</a:t>
            </a:r>
          </a:p>
          <a:p>
            <a:r>
              <a:rPr lang="en-US" dirty="0"/>
              <a:t>The fundamental principle is to derive PMKID/PMKR0Name using KDK and following existing formula of </a:t>
            </a:r>
            <a:r>
              <a:rPr lang="en-US"/>
              <a:t>HMAC and input string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7DE3B-1BD4-099B-55BD-EA66A4BA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1993B-E55E-76D7-F691-6CB176FD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238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5E0E-82CD-9D79-30CD-FF13D265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ED50-4853-D469-9B9F-C5295ECBF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11-23/892r2 Requirements and Issues Tracking</a:t>
            </a:r>
          </a:p>
          <a:p>
            <a:r>
              <a:rPr lang="en-US" dirty="0"/>
              <a:t>[2] 11-23/1697r0 MAC Privacy and PMKSA Caching</a:t>
            </a:r>
          </a:p>
          <a:p>
            <a:r>
              <a:rPr lang="en-US" dirty="0"/>
              <a:t>[3] 11-23/0168r0 Varying PMKID and SAE password 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CC46E-D70C-BA3F-7965-F2E480D60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00C4A-A1FC-28B7-C03D-16A2F566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89462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C454F8-D757-4A91-92F0-1CB9202253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75EB59-6907-42D9-AAB9-BAE8734E8C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49C7AF-1755-4064-A57F-AA736283F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59760</TotalTime>
  <Words>560</Words>
  <Application>Microsoft Office PowerPoint</Application>
  <PresentationFormat>On-screen Show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TimesNewRoman</vt:lpstr>
      <vt:lpstr>Arial</vt:lpstr>
      <vt:lpstr>Times New Roman</vt:lpstr>
      <vt:lpstr>802-11-Submission</vt:lpstr>
      <vt:lpstr>Proposals for PMKID Requirement</vt:lpstr>
      <vt:lpstr>Background</vt:lpstr>
      <vt:lpstr>Proposal</vt:lpstr>
      <vt:lpstr>Spec texts proposal</vt:lpstr>
      <vt:lpstr>Other considerations</vt:lpstr>
      <vt:lpstr>Conclusion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2327</cp:revision>
  <cp:lastPrinted>1998-02-10T13:28:06Z</cp:lastPrinted>
  <dcterms:created xsi:type="dcterms:W3CDTF">2004-12-02T14:01:45Z</dcterms:created>
  <dcterms:modified xsi:type="dcterms:W3CDTF">2023-09-08T02:31:25Z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b28e998a-6813-414e-8012-242fab604f4a</vt:lpwstr>
  </property>
  <property fmtid="{D5CDD505-2E9C-101B-9397-08002B2CF9AE}" pid="4" name="CTP_TimeStamp">
    <vt:lpwstr>2020-07-22 22:37:17Z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