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1017" r:id="rId6"/>
    <p:sldId id="1019" r:id="rId7"/>
    <p:sldId id="1022" r:id="rId8"/>
    <p:sldId id="1024" r:id="rId9"/>
    <p:sldId id="1025" r:id="rId10"/>
    <p:sldId id="1021" r:id="rId11"/>
    <p:sldId id="1020" r:id="rId12"/>
    <p:sldId id="1026" r:id="rId13"/>
    <p:sldId id="1023" r:id="rId14"/>
    <p:sldId id="1018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851D6-F35D-4284-B276-6CDF8E84E618}" v="14" dt="2023-09-12T14:53:44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56" autoAdjust="0"/>
  </p:normalViewPr>
  <p:slideViewPr>
    <p:cSldViewPr>
      <p:cViewPr varScale="1">
        <p:scale>
          <a:sx n="58" d="100"/>
          <a:sy n="58" d="100"/>
        </p:scale>
        <p:origin x="1512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3B466C07-8AA1-460A-9EE1-372C85146E36}"/>
    <pc:docChg chg="undo custSel addSld delSld modSld">
      <pc:chgData name="Huang, Po-kai" userId="be743c7d-0ad3-4a01-a6bb-e19e76bd5877" providerId="ADAL" clId="{3B466C07-8AA1-460A-9EE1-372C85146E36}" dt="2022-01-15T18:41:39.970" v="648" actId="47"/>
      <pc:docMkLst>
        <pc:docMk/>
      </pc:docMkLst>
      <pc:sldChg chg="modSp mod">
        <pc:chgData name="Huang, Po-kai" userId="be743c7d-0ad3-4a01-a6bb-e19e76bd5877" providerId="ADAL" clId="{3B466C07-8AA1-460A-9EE1-372C85146E36}" dt="2022-01-15T18:32:03.289" v="0" actId="20577"/>
        <pc:sldMkLst>
          <pc:docMk/>
          <pc:sldMk cId="0" sldId="331"/>
        </pc:sldMkLst>
        <pc:spChg chg="mod">
          <ac:chgData name="Huang, Po-kai" userId="be743c7d-0ad3-4a01-a6bb-e19e76bd5877" providerId="ADAL" clId="{3B466C07-8AA1-460A-9EE1-372C85146E36}" dt="2022-01-15T18:32:03.289" v="0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modSp mod">
        <pc:chgData name="Huang, Po-kai" userId="be743c7d-0ad3-4a01-a6bb-e19e76bd5877" providerId="ADAL" clId="{3B466C07-8AA1-460A-9EE1-372C85146E36}" dt="2022-01-15T18:32:16.953" v="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3B466C07-8AA1-460A-9EE1-372C85146E36}" dt="2022-01-15T18:32:16.953" v="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3B466C07-8AA1-460A-9EE1-372C85146E36}" dt="2022-01-15T18:34:07.260" v="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3B466C07-8AA1-460A-9EE1-372C85146E36}" dt="2022-01-15T18:34:07.260" v="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3B466C07-8AA1-460A-9EE1-372C85146E36}" dt="2022-01-15T18:34:52.715" v="1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3B466C07-8AA1-460A-9EE1-372C85146E36}" dt="2022-01-15T18:34:52.715" v="1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3B466C07-8AA1-460A-9EE1-372C85146E36}" dt="2022-01-15T18:40:58.077" v="645" actId="108"/>
        <pc:sldMkLst>
          <pc:docMk/>
          <pc:sldMk cId="1092683960" sldId="1023"/>
        </pc:sldMkLst>
        <pc:spChg chg="mod">
          <ac:chgData name="Huang, Po-kai" userId="be743c7d-0ad3-4a01-a6bb-e19e76bd5877" providerId="ADAL" clId="{3B466C07-8AA1-460A-9EE1-372C85146E36}" dt="2022-01-15T18:35:39.696" v="29" actId="20577"/>
          <ac:spMkLst>
            <pc:docMk/>
            <pc:sldMk cId="1092683960" sldId="1023"/>
            <ac:spMk id="2" creationId="{89A1FAC7-F063-4D17-BB66-EB14195A7A38}"/>
          </ac:spMkLst>
        </pc:spChg>
        <pc:spChg chg="mod">
          <ac:chgData name="Huang, Po-kai" userId="be743c7d-0ad3-4a01-a6bb-e19e76bd5877" providerId="ADAL" clId="{3B466C07-8AA1-460A-9EE1-372C85146E36}" dt="2022-01-15T18:40:58.077" v="645" actId="108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3B466C07-8AA1-460A-9EE1-372C85146E36}" dt="2022-01-15T18:41:39.970" v="648" actId="47"/>
        <pc:sldMkLst>
          <pc:docMk/>
          <pc:sldMk cId="2012328865" sldId="1024"/>
        </pc:sldMkLst>
        <pc:spChg chg="mod">
          <ac:chgData name="Huang, Po-kai" userId="be743c7d-0ad3-4a01-a6bb-e19e76bd5877" providerId="ADAL" clId="{3B466C07-8AA1-460A-9EE1-372C85146E36}" dt="2022-01-15T18:41:34.221" v="647"/>
          <ac:spMkLst>
            <pc:docMk/>
            <pc:sldMk cId="2012328865" sldId="1024"/>
            <ac:spMk id="2" creationId="{E3F91056-C0F5-4BA5-BB2C-CF52684D20B3}"/>
          </ac:spMkLst>
        </pc:spChg>
      </pc:sldChg>
    </pc:docChg>
  </pc:docChgLst>
  <pc:docChgLst>
    <pc:chgData name="Huang, Po-kai" userId="be743c7d-0ad3-4a01-a6bb-e19e76bd5877" providerId="ADAL" clId="{DADB9DCE-BE06-4EA8-A055-BFA910EBFCAF}"/>
    <pc:docChg chg="custSel modSld modMainMaster">
      <pc:chgData name="Huang, Po-kai" userId="be743c7d-0ad3-4a01-a6bb-e19e76bd5877" providerId="ADAL" clId="{DADB9DCE-BE06-4EA8-A055-BFA910EBFCAF}" dt="2022-01-21T20:31:34.387" v="364" actId="20577"/>
      <pc:docMkLst>
        <pc:docMk/>
      </pc:docMkLst>
      <pc:sldChg chg="modSp mod">
        <pc:chgData name="Huang, Po-kai" userId="be743c7d-0ad3-4a01-a6bb-e19e76bd5877" providerId="ADAL" clId="{DADB9DCE-BE06-4EA8-A055-BFA910EBFCAF}" dt="2022-01-21T17:35:34.208" v="254"/>
        <pc:sldMkLst>
          <pc:docMk/>
          <pc:sldMk cId="3964907625" sldId="1015"/>
        </pc:sldMkLst>
        <pc:spChg chg="mod">
          <ac:chgData name="Huang, Po-kai" userId="be743c7d-0ad3-4a01-a6bb-e19e76bd5877" providerId="ADAL" clId="{DADB9DCE-BE06-4EA8-A055-BFA910EBFCAF}" dt="2022-01-21T17:35:34.208" v="254"/>
          <ac:spMkLst>
            <pc:docMk/>
            <pc:sldMk cId="3964907625" sldId="1015"/>
            <ac:spMk id="2" creationId="{47352B74-83E2-415F-B741-59DE564FB41A}"/>
          </ac:spMkLst>
        </pc:spChg>
      </pc:sldChg>
      <pc:sldChg chg="modSp mod">
        <pc:chgData name="Huang, Po-kai" userId="be743c7d-0ad3-4a01-a6bb-e19e76bd5877" providerId="ADAL" clId="{DADB9DCE-BE06-4EA8-A055-BFA910EBFCAF}" dt="2022-01-20T21:02:35.467" v="158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DADB9DCE-BE06-4EA8-A055-BFA910EBFCAF}" dt="2022-01-20T21:02:35.467" v="158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DADB9DCE-BE06-4EA8-A055-BFA910EBFCAF}" dt="2022-01-21T20:28:27.002" v="35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DADB9DCE-BE06-4EA8-A055-BFA910EBFCAF}" dt="2022-01-21T20:28:27.002" v="35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DADB9DCE-BE06-4EA8-A055-BFA910EBFCAF}" dt="2022-01-21T20:30:25.325" v="359"/>
        <pc:sldMkLst>
          <pc:docMk/>
          <pc:sldMk cId="3352680087" sldId="1021"/>
        </pc:sldMkLst>
        <pc:spChg chg="mod">
          <ac:chgData name="Huang, Po-kai" userId="be743c7d-0ad3-4a01-a6bb-e19e76bd5877" providerId="ADAL" clId="{DADB9DCE-BE06-4EA8-A055-BFA910EBFCAF}" dt="2022-01-21T20:30:25.325" v="359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DADB9DCE-BE06-4EA8-A055-BFA910EBFCAF}" dt="2022-01-21T20:31:34.387" v="364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DADB9DCE-BE06-4EA8-A055-BFA910EBFCAF}" dt="2022-01-21T20:31:34.387" v="364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DADB9DCE-BE06-4EA8-A055-BFA910EBFCAF}" dt="2022-01-21T17:39:21.980" v="3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ADB9DCE-BE06-4EA8-A055-BFA910EBFCAF}" dt="2022-01-21T17:39:21.980" v="3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52EFD1A9-8A3C-4656-B064-0AF012E9B2D2}"/>
    <pc:docChg chg="undo custSel addSld delSld modSld sldOrd modMainMaster">
      <pc:chgData name="Huang, Po-kai" userId="be743c7d-0ad3-4a01-a6bb-e19e76bd5877" providerId="ADAL" clId="{52EFD1A9-8A3C-4656-B064-0AF012E9B2D2}" dt="2022-03-10T16:05:23.855" v="823"/>
      <pc:docMkLst>
        <pc:docMk/>
      </pc:docMkLst>
      <pc:sldChg chg="modSp mod">
        <pc:chgData name="Huang, Po-kai" userId="be743c7d-0ad3-4a01-a6bb-e19e76bd5877" providerId="ADAL" clId="{52EFD1A9-8A3C-4656-B064-0AF012E9B2D2}" dt="2022-03-10T15:51:22.949" v="710" actId="108"/>
        <pc:sldMkLst>
          <pc:docMk/>
          <pc:sldMk cId="1912253308" sldId="1018"/>
        </pc:sldMkLst>
        <pc:spChg chg="mod">
          <ac:chgData name="Huang, Po-kai" userId="be743c7d-0ad3-4a01-a6bb-e19e76bd5877" providerId="ADAL" clId="{52EFD1A9-8A3C-4656-B064-0AF012E9B2D2}" dt="2022-03-10T15:51:22.949" v="710" actId="108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52EFD1A9-8A3C-4656-B064-0AF012E9B2D2}" dt="2022-03-10T15:55:49.211" v="79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52EFD1A9-8A3C-4656-B064-0AF012E9B2D2}" dt="2022-03-10T15:55:49.211" v="79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52EFD1A9-8A3C-4656-B064-0AF012E9B2D2}" dt="2022-03-10T15:56:05.404" v="796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52EFD1A9-8A3C-4656-B064-0AF012E9B2D2}" dt="2022-03-10T15:56:05.404" v="796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 ord">
        <pc:chgData name="Huang, Po-kai" userId="be743c7d-0ad3-4a01-a6bb-e19e76bd5877" providerId="ADAL" clId="{52EFD1A9-8A3C-4656-B064-0AF012E9B2D2}" dt="2022-03-10T16:00:47.577" v="804"/>
        <pc:sldMkLst>
          <pc:docMk/>
          <pc:sldMk cId="3894122084" sldId="1022"/>
        </pc:sldMkLst>
        <pc:spChg chg="mod">
          <ac:chgData name="Huang, Po-kai" userId="be743c7d-0ad3-4a01-a6bb-e19e76bd5877" providerId="ADAL" clId="{52EFD1A9-8A3C-4656-B064-0AF012E9B2D2}" dt="2022-03-10T15:54:22.729" v="778"/>
          <ac:spMkLst>
            <pc:docMk/>
            <pc:sldMk cId="3894122084" sldId="1022"/>
            <ac:spMk id="2" creationId="{F50BC353-DBFF-43BC-A6B6-BB091D21FD82}"/>
          </ac:spMkLst>
        </pc:spChg>
        <pc:graphicFrameChg chg="mod modGraphic">
          <ac:chgData name="Huang, Po-kai" userId="be743c7d-0ad3-4a01-a6bb-e19e76bd5877" providerId="ADAL" clId="{52EFD1A9-8A3C-4656-B064-0AF012E9B2D2}" dt="2022-03-10T15:54:47.084" v="784" actId="1076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52EFD1A9-8A3C-4656-B064-0AF012E9B2D2}" dt="2022-03-10T15:56:44.033" v="797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52EFD1A9-8A3C-4656-B064-0AF012E9B2D2}" dt="2022-03-10T15:56:44.033" v="797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52EFD1A9-8A3C-4656-B064-0AF012E9B2D2}" dt="2022-03-10T15:55:22.159" v="789" actId="47"/>
        <pc:sldMkLst>
          <pc:docMk/>
          <pc:sldMk cId="79706651" sldId="1024"/>
        </pc:sldMkLst>
        <pc:spChg chg="mod">
          <ac:chgData name="Huang, Po-kai" userId="be743c7d-0ad3-4a01-a6bb-e19e76bd5877" providerId="ADAL" clId="{52EFD1A9-8A3C-4656-B064-0AF012E9B2D2}" dt="2022-02-07T19:56:38.911" v="53" actId="20577"/>
          <ac:spMkLst>
            <pc:docMk/>
            <pc:sldMk cId="79706651" sldId="1024"/>
            <ac:spMk id="2" creationId="{C2419998-1CCA-4A24-9C75-DD53C01CF3E9}"/>
          </ac:spMkLst>
        </pc:spChg>
        <pc:spChg chg="mod">
          <ac:chgData name="Huang, Po-kai" userId="be743c7d-0ad3-4a01-a6bb-e19e76bd5877" providerId="ADAL" clId="{52EFD1A9-8A3C-4656-B064-0AF012E9B2D2}" dt="2022-03-03T19:18:28.291" v="444" actId="13926"/>
          <ac:spMkLst>
            <pc:docMk/>
            <pc:sldMk cId="79706651" sldId="1024"/>
            <ac:spMk id="3" creationId="{8D0D4D24-2628-4876-82C9-B31ADA835ADB}"/>
          </ac:spMkLst>
        </pc:spChg>
      </pc:sldChg>
      <pc:sldChg chg="addSp modSp new mod">
        <pc:chgData name="Huang, Po-kai" userId="be743c7d-0ad3-4a01-a6bb-e19e76bd5877" providerId="ADAL" clId="{52EFD1A9-8A3C-4656-B064-0AF012E9B2D2}" dt="2022-03-10T15:41:52.031" v="512" actId="20577"/>
        <pc:sldMkLst>
          <pc:docMk/>
          <pc:sldMk cId="2334423203" sldId="1025"/>
        </pc:sldMkLst>
        <pc:spChg chg="mod">
          <ac:chgData name="Huang, Po-kai" userId="be743c7d-0ad3-4a01-a6bb-e19e76bd5877" providerId="ADAL" clId="{52EFD1A9-8A3C-4656-B064-0AF012E9B2D2}" dt="2022-03-10T15:41:13.510" v="464" actId="20577"/>
          <ac:spMkLst>
            <pc:docMk/>
            <pc:sldMk cId="2334423203" sldId="1025"/>
            <ac:spMk id="2" creationId="{B1697C62-146D-4517-94B3-C7A0B6CD3408}"/>
          </ac:spMkLst>
        </pc:spChg>
        <pc:spChg chg="mod">
          <ac:chgData name="Huang, Po-kai" userId="be743c7d-0ad3-4a01-a6bb-e19e76bd5877" providerId="ADAL" clId="{52EFD1A9-8A3C-4656-B064-0AF012E9B2D2}" dt="2022-03-10T15:41:52.031" v="512" actId="20577"/>
          <ac:spMkLst>
            <pc:docMk/>
            <pc:sldMk cId="2334423203" sldId="1025"/>
            <ac:spMk id="3" creationId="{356FD178-EF04-4A23-9694-154EC34F0EFC}"/>
          </ac:spMkLst>
        </pc:spChg>
        <pc:graphicFrameChg chg="add mod modGraphic">
          <ac:chgData name="Huang, Po-kai" userId="be743c7d-0ad3-4a01-a6bb-e19e76bd5877" providerId="ADAL" clId="{52EFD1A9-8A3C-4656-B064-0AF012E9B2D2}" dt="2022-03-10T15:41:43.237" v="470" actId="2165"/>
          <ac:graphicFrameMkLst>
            <pc:docMk/>
            <pc:sldMk cId="2334423203" sldId="1025"/>
            <ac:graphicFrameMk id="6" creationId="{2B3FB0FF-8589-4D71-8B00-1CE135FC3A9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43:54.951" v="530"/>
        <pc:sldMkLst>
          <pc:docMk/>
          <pc:sldMk cId="1887916675" sldId="1026"/>
        </pc:sldMkLst>
        <pc:spChg chg="mod">
          <ac:chgData name="Huang, Po-kai" userId="be743c7d-0ad3-4a01-a6bb-e19e76bd5877" providerId="ADAL" clId="{52EFD1A9-8A3C-4656-B064-0AF012E9B2D2}" dt="2022-03-10T15:42:09.369" v="514"/>
          <ac:spMkLst>
            <pc:docMk/>
            <pc:sldMk cId="1887916675" sldId="1026"/>
            <ac:spMk id="2" creationId="{8A2DAAF8-28F4-4D63-AB75-2437188EE070}"/>
          </ac:spMkLst>
        </pc:spChg>
        <pc:spChg chg="mod">
          <ac:chgData name="Huang, Po-kai" userId="be743c7d-0ad3-4a01-a6bb-e19e76bd5877" providerId="ADAL" clId="{52EFD1A9-8A3C-4656-B064-0AF012E9B2D2}" dt="2022-03-10T15:42:13.737" v="515"/>
          <ac:spMkLst>
            <pc:docMk/>
            <pc:sldMk cId="1887916675" sldId="1026"/>
            <ac:spMk id="3" creationId="{3127A888-7B5A-4C76-AB6A-E4A8E1CB25DE}"/>
          </ac:spMkLst>
        </pc:spChg>
        <pc:graphicFrameChg chg="add mod modGraphic">
          <ac:chgData name="Huang, Po-kai" userId="be743c7d-0ad3-4a01-a6bb-e19e76bd5877" providerId="ADAL" clId="{52EFD1A9-8A3C-4656-B064-0AF012E9B2D2}" dt="2022-03-10T15:43:54.951" v="530"/>
          <ac:graphicFrameMkLst>
            <pc:docMk/>
            <pc:sldMk cId="1887916675" sldId="1026"/>
            <ac:graphicFrameMk id="6" creationId="{3BA80E7C-6FBB-434C-BE55-4456DE0FDAB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3:44.895" v="821" actId="14100"/>
        <pc:sldMkLst>
          <pc:docMk/>
          <pc:sldMk cId="556865804" sldId="1027"/>
        </pc:sldMkLst>
        <pc:spChg chg="mod">
          <ac:chgData name="Huang, Po-kai" userId="be743c7d-0ad3-4a01-a6bb-e19e76bd5877" providerId="ADAL" clId="{52EFD1A9-8A3C-4656-B064-0AF012E9B2D2}" dt="2022-03-10T15:42:51.008" v="522"/>
          <ac:spMkLst>
            <pc:docMk/>
            <pc:sldMk cId="556865804" sldId="1027"/>
            <ac:spMk id="2" creationId="{82E019C5-BD93-44ED-9F41-013BCF1624A8}"/>
          </ac:spMkLst>
        </pc:spChg>
        <pc:spChg chg="mod">
          <ac:chgData name="Huang, Po-kai" userId="be743c7d-0ad3-4a01-a6bb-e19e76bd5877" providerId="ADAL" clId="{52EFD1A9-8A3C-4656-B064-0AF012E9B2D2}" dt="2022-03-10T15:46:19.765" v="553"/>
          <ac:spMkLst>
            <pc:docMk/>
            <pc:sldMk cId="556865804" sldId="1027"/>
            <ac:spMk id="3" creationId="{50EB1488-5458-49EE-A714-6EEE9E6265A1}"/>
          </ac:spMkLst>
        </pc:spChg>
        <pc:graphicFrameChg chg="add mod modGraphic">
          <ac:chgData name="Huang, Po-kai" userId="be743c7d-0ad3-4a01-a6bb-e19e76bd5877" providerId="ADAL" clId="{52EFD1A9-8A3C-4656-B064-0AF012E9B2D2}" dt="2022-03-10T16:03:44.895" v="821" actId="14100"/>
          <ac:graphicFrameMkLst>
            <pc:docMk/>
            <pc:sldMk cId="556865804" sldId="1027"/>
            <ac:graphicFrameMk id="6" creationId="{D6882542-73CB-400B-B62F-D463B280B44E}"/>
          </ac:graphicFrameMkLst>
        </pc:graphicFrameChg>
      </pc:sldChg>
      <pc:sldChg chg="addSp modSp new del mod">
        <pc:chgData name="Huang, Po-kai" userId="be743c7d-0ad3-4a01-a6bb-e19e76bd5877" providerId="ADAL" clId="{52EFD1A9-8A3C-4656-B064-0AF012E9B2D2}" dt="2022-03-10T16:04:00.771" v="822" actId="47"/>
        <pc:sldMkLst>
          <pc:docMk/>
          <pc:sldMk cId="1644047091" sldId="1028"/>
        </pc:sldMkLst>
        <pc:spChg chg="mod">
          <ac:chgData name="Huang, Po-kai" userId="be743c7d-0ad3-4a01-a6bb-e19e76bd5877" providerId="ADAL" clId="{52EFD1A9-8A3C-4656-B064-0AF012E9B2D2}" dt="2022-03-10T15:45:26.270" v="552" actId="20577"/>
          <ac:spMkLst>
            <pc:docMk/>
            <pc:sldMk cId="1644047091" sldId="1028"/>
            <ac:spMk id="2" creationId="{69CFB0CA-DDA2-488B-BB17-AFFE43D4A877}"/>
          </ac:spMkLst>
        </pc:spChg>
        <pc:spChg chg="mod">
          <ac:chgData name="Huang, Po-kai" userId="be743c7d-0ad3-4a01-a6bb-e19e76bd5877" providerId="ADAL" clId="{52EFD1A9-8A3C-4656-B064-0AF012E9B2D2}" dt="2022-03-10T15:57:08.009" v="799"/>
          <ac:spMkLst>
            <pc:docMk/>
            <pc:sldMk cId="1644047091" sldId="1028"/>
            <ac:spMk id="3" creationId="{42C6AC45-403C-46F9-A1A3-04F9D2A1AEC3}"/>
          </ac:spMkLst>
        </pc:spChg>
        <pc:graphicFrameChg chg="add mod modGraphic">
          <ac:chgData name="Huang, Po-kai" userId="be743c7d-0ad3-4a01-a6bb-e19e76bd5877" providerId="ADAL" clId="{52EFD1A9-8A3C-4656-B064-0AF012E9B2D2}" dt="2022-03-10T16:03:06.857" v="810" actId="2165"/>
          <ac:graphicFrameMkLst>
            <pc:docMk/>
            <pc:sldMk cId="1644047091" sldId="1028"/>
            <ac:graphicFrameMk id="6" creationId="{324759E3-46C2-45F9-BD1B-6AF8D9942953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55:15.783" v="788" actId="1076"/>
        <pc:sldMkLst>
          <pc:docMk/>
          <pc:sldMk cId="3457551113" sldId="1029"/>
        </pc:sldMkLst>
        <pc:spChg chg="mod">
          <ac:chgData name="Huang, Po-kai" userId="be743c7d-0ad3-4a01-a6bb-e19e76bd5877" providerId="ADAL" clId="{52EFD1A9-8A3C-4656-B064-0AF012E9B2D2}" dt="2022-03-10T15:54:32.692" v="782" actId="404"/>
          <ac:spMkLst>
            <pc:docMk/>
            <pc:sldMk cId="3457551113" sldId="1029"/>
            <ac:spMk id="2" creationId="{1F84D366-9FC4-432F-9D5C-F0EB20BB21AA}"/>
          </ac:spMkLst>
        </pc:spChg>
        <pc:graphicFrameChg chg="add mod modGraphic">
          <ac:chgData name="Huang, Po-kai" userId="be743c7d-0ad3-4a01-a6bb-e19e76bd5877" providerId="ADAL" clId="{52EFD1A9-8A3C-4656-B064-0AF012E9B2D2}" dt="2022-03-10T15:55:15.783" v="788" actId="1076"/>
          <ac:graphicFrameMkLst>
            <pc:docMk/>
            <pc:sldMk cId="3457551113" sldId="1029"/>
            <ac:graphicFrameMk id="6" creationId="{FB7DF93C-2F69-4F65-8F7E-E85A38BF3A90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5:23.855" v="823"/>
        <pc:sldMkLst>
          <pc:docMk/>
          <pc:sldMk cId="3642474447" sldId="1030"/>
        </pc:sldMkLst>
        <pc:spChg chg="mod">
          <ac:chgData name="Huang, Po-kai" userId="be743c7d-0ad3-4a01-a6bb-e19e76bd5877" providerId="ADAL" clId="{52EFD1A9-8A3C-4656-B064-0AF012E9B2D2}" dt="2022-03-10T16:02:16.314" v="807" actId="20577"/>
          <ac:spMkLst>
            <pc:docMk/>
            <pc:sldMk cId="3642474447" sldId="1030"/>
            <ac:spMk id="2" creationId="{7848E92D-D4F4-40C4-85A1-919AAEC32EEC}"/>
          </ac:spMkLst>
        </pc:spChg>
        <pc:spChg chg="mod">
          <ac:chgData name="Huang, Po-kai" userId="be743c7d-0ad3-4a01-a6bb-e19e76bd5877" providerId="ADAL" clId="{52EFD1A9-8A3C-4656-B064-0AF012E9B2D2}" dt="2022-03-10T16:05:23.855" v="823"/>
          <ac:spMkLst>
            <pc:docMk/>
            <pc:sldMk cId="3642474447" sldId="1030"/>
            <ac:spMk id="3" creationId="{583D8D0E-72F6-4FE0-9AB0-485AF08B73A5}"/>
          </ac:spMkLst>
        </pc:spChg>
        <pc:graphicFrameChg chg="add mod modGraphic">
          <ac:chgData name="Huang, Po-kai" userId="be743c7d-0ad3-4a01-a6bb-e19e76bd5877" providerId="ADAL" clId="{52EFD1A9-8A3C-4656-B064-0AF012E9B2D2}" dt="2022-03-10T16:02:52.604" v="809" actId="2165"/>
          <ac:graphicFrameMkLst>
            <pc:docMk/>
            <pc:sldMk cId="3642474447" sldId="1030"/>
            <ac:graphicFrameMk id="6" creationId="{38C1875C-9184-40E0-9341-B633A56F2604}"/>
          </ac:graphicFrameMkLst>
        </pc:graphicFrameChg>
      </pc:sldChg>
      <pc:sldMasterChg chg="modSp mod">
        <pc:chgData name="Huang, Po-kai" userId="be743c7d-0ad3-4a01-a6bb-e19e76bd5877" providerId="ADAL" clId="{52EFD1A9-8A3C-4656-B064-0AF012E9B2D2}" dt="2022-03-10T15:57:47.083" v="80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2EFD1A9-8A3C-4656-B064-0AF012E9B2D2}" dt="2022-03-10T15:57:47.083" v="80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E3C851D6-F35D-4284-B276-6CDF8E84E618}"/>
    <pc:docChg chg="custSel addSld modSld modMainMaster">
      <pc:chgData name="Huang, Po-kai" userId="be743c7d-0ad3-4a01-a6bb-e19e76bd5877" providerId="ADAL" clId="{E3C851D6-F35D-4284-B276-6CDF8E84E618}" dt="2023-09-12T17:09:11.443" v="3708" actId="20577"/>
      <pc:docMkLst>
        <pc:docMk/>
      </pc:docMkLst>
      <pc:sldChg chg="modSp mod">
        <pc:chgData name="Huang, Po-kai" userId="be743c7d-0ad3-4a01-a6bb-e19e76bd5877" providerId="ADAL" clId="{E3C851D6-F35D-4284-B276-6CDF8E84E618}" dt="2023-09-05T20:30:15.216" v="105" actId="20577"/>
        <pc:sldMkLst>
          <pc:docMk/>
          <pc:sldMk cId="0" sldId="331"/>
        </pc:sldMkLst>
        <pc:spChg chg="mod">
          <ac:chgData name="Huang, Po-kai" userId="be743c7d-0ad3-4a01-a6bb-e19e76bd5877" providerId="ADAL" clId="{E3C851D6-F35D-4284-B276-6CDF8E84E618}" dt="2023-09-05T20:20:35.277" v="7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E3C851D6-F35D-4284-B276-6CDF8E84E618}" dt="2023-09-05T20:30:15.216" v="10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E3C851D6-F35D-4284-B276-6CDF8E84E618}" dt="2023-09-12T15:51:10.361" v="2420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E3C851D6-F35D-4284-B276-6CDF8E84E618}" dt="2023-09-12T15:51:10.361" v="2420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addSp delSp modSp mod">
        <pc:chgData name="Huang, Po-kai" userId="be743c7d-0ad3-4a01-a6bb-e19e76bd5877" providerId="ADAL" clId="{E3C851D6-F35D-4284-B276-6CDF8E84E618}" dt="2023-09-12T16:23:10.857" v="3485" actId="478"/>
        <pc:sldMkLst>
          <pc:docMk/>
          <pc:sldMk cId="2648946296" sldId="1018"/>
        </pc:sldMkLst>
        <pc:spChg chg="mod">
          <ac:chgData name="Huang, Po-kai" userId="be743c7d-0ad3-4a01-a6bb-e19e76bd5877" providerId="ADAL" clId="{E3C851D6-F35D-4284-B276-6CDF8E84E618}" dt="2023-09-12T14:48:33.264" v="1447" actId="20577"/>
          <ac:spMkLst>
            <pc:docMk/>
            <pc:sldMk cId="2648946296" sldId="1018"/>
            <ac:spMk id="3" creationId="{37D7ED50-4853-D469-9B9F-C5295ECBF35E}"/>
          </ac:spMkLst>
        </pc:spChg>
        <pc:picChg chg="add del mod">
          <ac:chgData name="Huang, Po-kai" userId="be743c7d-0ad3-4a01-a6bb-e19e76bd5877" providerId="ADAL" clId="{E3C851D6-F35D-4284-B276-6CDF8E84E618}" dt="2023-09-12T16:23:10.857" v="3485" actId="478"/>
          <ac:picMkLst>
            <pc:docMk/>
            <pc:sldMk cId="2648946296" sldId="1018"/>
            <ac:picMk id="6" creationId="{B0385D09-0A04-BAD5-73B3-2D459E8498BD}"/>
          </ac:picMkLst>
        </pc:picChg>
      </pc:sldChg>
      <pc:sldChg chg="modSp mod">
        <pc:chgData name="Huang, Po-kai" userId="be743c7d-0ad3-4a01-a6bb-e19e76bd5877" providerId="ADAL" clId="{E3C851D6-F35D-4284-B276-6CDF8E84E618}" dt="2023-09-12T17:07:26.672" v="3549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E3C851D6-F35D-4284-B276-6CDF8E84E618}" dt="2023-09-12T13:41:22.988" v="241" actId="20577"/>
          <ac:spMkLst>
            <pc:docMk/>
            <pc:sldMk cId="3704050499" sldId="1019"/>
            <ac:spMk id="2" creationId="{6D0F1589-5A42-C752-7BCC-BDF32C055740}"/>
          </ac:spMkLst>
        </pc:spChg>
        <pc:spChg chg="mod">
          <ac:chgData name="Huang, Po-kai" userId="be743c7d-0ad3-4a01-a6bb-e19e76bd5877" providerId="ADAL" clId="{E3C851D6-F35D-4284-B276-6CDF8E84E618}" dt="2023-09-12T17:07:26.672" v="3549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modSp mod">
        <pc:chgData name="Huang, Po-kai" userId="be743c7d-0ad3-4a01-a6bb-e19e76bd5877" providerId="ADAL" clId="{E3C851D6-F35D-4284-B276-6CDF8E84E618}" dt="2023-09-12T17:09:11.443" v="3708" actId="20577"/>
        <pc:sldMkLst>
          <pc:docMk/>
          <pc:sldMk cId="3399278431" sldId="1020"/>
        </pc:sldMkLst>
        <pc:spChg chg="mod">
          <ac:chgData name="Huang, Po-kai" userId="be743c7d-0ad3-4a01-a6bb-e19e76bd5877" providerId="ADAL" clId="{E3C851D6-F35D-4284-B276-6CDF8E84E618}" dt="2023-09-12T17:09:11.443" v="3708" actId="20577"/>
          <ac:spMkLst>
            <pc:docMk/>
            <pc:sldMk cId="3399278431" sldId="1020"/>
            <ac:spMk id="3" creationId="{744A280A-8911-0E46-630E-437A6B711FC7}"/>
          </ac:spMkLst>
        </pc:spChg>
      </pc:sldChg>
      <pc:sldChg chg="modSp mod">
        <pc:chgData name="Huang, Po-kai" userId="be743c7d-0ad3-4a01-a6bb-e19e76bd5877" providerId="ADAL" clId="{E3C851D6-F35D-4284-B276-6CDF8E84E618}" dt="2023-09-12T17:08:53.780" v="3673" actId="20577"/>
        <pc:sldMkLst>
          <pc:docMk/>
          <pc:sldMk cId="198583572" sldId="1021"/>
        </pc:sldMkLst>
        <pc:spChg chg="mod">
          <ac:chgData name="Huang, Po-kai" userId="be743c7d-0ad3-4a01-a6bb-e19e76bd5877" providerId="ADAL" clId="{E3C851D6-F35D-4284-B276-6CDF8E84E618}" dt="2023-09-12T15:18:16.792" v="1875" actId="20577"/>
          <ac:spMkLst>
            <pc:docMk/>
            <pc:sldMk cId="198583572" sldId="1021"/>
            <ac:spMk id="2" creationId="{78578267-7A4C-CF63-1C53-C693CC3C6E37}"/>
          </ac:spMkLst>
        </pc:spChg>
        <pc:spChg chg="mod">
          <ac:chgData name="Huang, Po-kai" userId="be743c7d-0ad3-4a01-a6bb-e19e76bd5877" providerId="ADAL" clId="{E3C851D6-F35D-4284-B276-6CDF8E84E618}" dt="2023-09-12T17:08:53.780" v="3673" actId="20577"/>
          <ac:spMkLst>
            <pc:docMk/>
            <pc:sldMk cId="198583572" sldId="1021"/>
            <ac:spMk id="3" creationId="{B469BF5B-272A-B918-B4D5-4282A5510AB5}"/>
          </ac:spMkLst>
        </pc:spChg>
      </pc:sldChg>
      <pc:sldChg chg="modSp mod">
        <pc:chgData name="Huang, Po-kai" userId="be743c7d-0ad3-4a01-a6bb-e19e76bd5877" providerId="ADAL" clId="{E3C851D6-F35D-4284-B276-6CDF8E84E618}" dt="2023-09-12T17:08:11.976" v="3605" actId="20577"/>
        <pc:sldMkLst>
          <pc:docMk/>
          <pc:sldMk cId="2107557514" sldId="1022"/>
        </pc:sldMkLst>
        <pc:spChg chg="mod">
          <ac:chgData name="Huang, Po-kai" userId="be743c7d-0ad3-4a01-a6bb-e19e76bd5877" providerId="ADAL" clId="{E3C851D6-F35D-4284-B276-6CDF8E84E618}" dt="2023-09-12T15:50:49.489" v="2406" actId="20577"/>
          <ac:spMkLst>
            <pc:docMk/>
            <pc:sldMk cId="2107557514" sldId="1022"/>
            <ac:spMk id="2" creationId="{7E9D05F7-F12E-C4CF-9570-95032BC867A9}"/>
          </ac:spMkLst>
        </pc:spChg>
        <pc:spChg chg="mod">
          <ac:chgData name="Huang, Po-kai" userId="be743c7d-0ad3-4a01-a6bb-e19e76bd5877" providerId="ADAL" clId="{E3C851D6-F35D-4284-B276-6CDF8E84E618}" dt="2023-09-12T17:08:11.976" v="3605" actId="20577"/>
          <ac:spMkLst>
            <pc:docMk/>
            <pc:sldMk cId="2107557514" sldId="1022"/>
            <ac:spMk id="3" creationId="{EB045324-1FBC-8385-A7EB-D334511D5C33}"/>
          </ac:spMkLst>
        </pc:spChg>
      </pc:sldChg>
      <pc:sldChg chg="modSp mod">
        <pc:chgData name="Huang, Po-kai" userId="be743c7d-0ad3-4a01-a6bb-e19e76bd5877" providerId="ADAL" clId="{E3C851D6-F35D-4284-B276-6CDF8E84E618}" dt="2023-09-12T17:06:56.758" v="3529" actId="20577"/>
        <pc:sldMkLst>
          <pc:docMk/>
          <pc:sldMk cId="1086515928" sldId="1023"/>
        </pc:sldMkLst>
        <pc:spChg chg="mod">
          <ac:chgData name="Huang, Po-kai" userId="be743c7d-0ad3-4a01-a6bb-e19e76bd5877" providerId="ADAL" clId="{E3C851D6-F35D-4284-B276-6CDF8E84E618}" dt="2023-09-12T17:06:56.758" v="3529" actId="20577"/>
          <ac:spMkLst>
            <pc:docMk/>
            <pc:sldMk cId="1086515928" sldId="1023"/>
            <ac:spMk id="3" creationId="{FD646DD8-1F5F-D439-4703-BEDD03839DFD}"/>
          </ac:spMkLst>
        </pc:spChg>
      </pc:sldChg>
      <pc:sldChg chg="modSp new mod">
        <pc:chgData name="Huang, Po-kai" userId="be743c7d-0ad3-4a01-a6bb-e19e76bd5877" providerId="ADAL" clId="{E3C851D6-F35D-4284-B276-6CDF8E84E618}" dt="2023-09-12T17:08:22.223" v="3622" actId="20577"/>
        <pc:sldMkLst>
          <pc:docMk/>
          <pc:sldMk cId="1773436633" sldId="1024"/>
        </pc:sldMkLst>
        <pc:spChg chg="mod">
          <ac:chgData name="Huang, Po-kai" userId="be743c7d-0ad3-4a01-a6bb-e19e76bd5877" providerId="ADAL" clId="{E3C851D6-F35D-4284-B276-6CDF8E84E618}" dt="2023-09-12T13:47:49.118" v="708" actId="20577"/>
          <ac:spMkLst>
            <pc:docMk/>
            <pc:sldMk cId="1773436633" sldId="1024"/>
            <ac:spMk id="2" creationId="{2FB52826-0EFA-EF9A-8142-9DE7FF4AC329}"/>
          </ac:spMkLst>
        </pc:spChg>
        <pc:spChg chg="mod">
          <ac:chgData name="Huang, Po-kai" userId="be743c7d-0ad3-4a01-a6bb-e19e76bd5877" providerId="ADAL" clId="{E3C851D6-F35D-4284-B276-6CDF8E84E618}" dt="2023-09-12T17:08:22.223" v="3622" actId="20577"/>
          <ac:spMkLst>
            <pc:docMk/>
            <pc:sldMk cId="1773436633" sldId="1024"/>
            <ac:spMk id="3" creationId="{6410E192-55E1-A5F8-EBF1-37D39CB9DEE5}"/>
          </ac:spMkLst>
        </pc:spChg>
      </pc:sldChg>
      <pc:sldChg chg="modSp new mod">
        <pc:chgData name="Huang, Po-kai" userId="be743c7d-0ad3-4a01-a6bb-e19e76bd5877" providerId="ADAL" clId="{E3C851D6-F35D-4284-B276-6CDF8E84E618}" dt="2023-09-12T17:08:30.248" v="3639" actId="20577"/>
        <pc:sldMkLst>
          <pc:docMk/>
          <pc:sldMk cId="3081514619" sldId="1025"/>
        </pc:sldMkLst>
        <pc:spChg chg="mod">
          <ac:chgData name="Huang, Po-kai" userId="be743c7d-0ad3-4a01-a6bb-e19e76bd5877" providerId="ADAL" clId="{E3C851D6-F35D-4284-B276-6CDF8E84E618}" dt="2023-09-12T14:50:06.812" v="1465" actId="20577"/>
          <ac:spMkLst>
            <pc:docMk/>
            <pc:sldMk cId="3081514619" sldId="1025"/>
            <ac:spMk id="2" creationId="{6695A3E6-EA23-34D4-8569-611F68AFE5F0}"/>
          </ac:spMkLst>
        </pc:spChg>
        <pc:spChg chg="mod">
          <ac:chgData name="Huang, Po-kai" userId="be743c7d-0ad3-4a01-a6bb-e19e76bd5877" providerId="ADAL" clId="{E3C851D6-F35D-4284-B276-6CDF8E84E618}" dt="2023-09-12T17:08:30.248" v="3639" actId="20577"/>
          <ac:spMkLst>
            <pc:docMk/>
            <pc:sldMk cId="3081514619" sldId="1025"/>
            <ac:spMk id="3" creationId="{FAEA390E-1EED-0529-B012-7DE8DB90B3A6}"/>
          </ac:spMkLst>
        </pc:spChg>
      </pc:sldChg>
      <pc:sldChg chg="modSp new mod">
        <pc:chgData name="Huang, Po-kai" userId="be743c7d-0ad3-4a01-a6bb-e19e76bd5877" providerId="ADAL" clId="{E3C851D6-F35D-4284-B276-6CDF8E84E618}" dt="2023-09-12T17:06:29.336" v="3513" actId="20577"/>
        <pc:sldMkLst>
          <pc:docMk/>
          <pc:sldMk cId="2066576194" sldId="1026"/>
        </pc:sldMkLst>
        <pc:spChg chg="mod">
          <ac:chgData name="Huang, Po-kai" userId="be743c7d-0ad3-4a01-a6bb-e19e76bd5877" providerId="ADAL" clId="{E3C851D6-F35D-4284-B276-6CDF8E84E618}" dt="2023-09-12T15:28:12.458" v="2050" actId="20577"/>
          <ac:spMkLst>
            <pc:docMk/>
            <pc:sldMk cId="2066576194" sldId="1026"/>
            <ac:spMk id="2" creationId="{162918D0-94C3-8A87-45C1-94692F82CE37}"/>
          </ac:spMkLst>
        </pc:spChg>
        <pc:spChg chg="mod">
          <ac:chgData name="Huang, Po-kai" userId="be743c7d-0ad3-4a01-a6bb-e19e76bd5877" providerId="ADAL" clId="{E3C851D6-F35D-4284-B276-6CDF8E84E618}" dt="2023-09-12T17:06:29.336" v="3513" actId="20577"/>
          <ac:spMkLst>
            <pc:docMk/>
            <pc:sldMk cId="2066576194" sldId="1026"/>
            <ac:spMk id="3" creationId="{3F859263-B88B-5706-9692-60D94455DE50}"/>
          </ac:spMkLst>
        </pc:spChg>
      </pc:sldChg>
      <pc:sldMasterChg chg="modSp mod">
        <pc:chgData name="Huang, Po-kai" userId="be743c7d-0ad3-4a01-a6bb-e19e76bd5877" providerId="ADAL" clId="{E3C851D6-F35D-4284-B276-6CDF8E84E618}" dt="2023-09-05T20:31:23.662" v="10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3C851D6-F35D-4284-B276-6CDF8E84E618}" dt="2023-09-05T20:31:23.662" v="10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C92F303-DCB5-43FA-BCF3-159BD3D5871A}"/>
    <pc:docChg chg="undo custSel addSld delSld modSld modMainMaster">
      <pc:chgData name="Huang, Po-kai" userId="be743c7d-0ad3-4a01-a6bb-e19e76bd5877" providerId="ADAL" clId="{7C92F303-DCB5-43FA-BCF3-159BD3D5871A}" dt="2022-01-19T16:11:55.310" v="1377" actId="20577"/>
      <pc:docMkLst>
        <pc:docMk/>
      </pc:docMkLst>
      <pc:sldChg chg="modSp mod">
        <pc:chgData name="Huang, Po-kai" userId="be743c7d-0ad3-4a01-a6bb-e19e76bd5877" providerId="ADAL" clId="{7C92F303-DCB5-43FA-BCF3-159BD3D5871A}" dt="2022-01-19T16:11:55.310" v="1377" actId="20577"/>
        <pc:sldMkLst>
          <pc:docMk/>
          <pc:sldMk cId="0" sldId="331"/>
        </pc:sldMkLst>
        <pc:spChg chg="mod">
          <ac:chgData name="Huang, Po-kai" userId="be743c7d-0ad3-4a01-a6bb-e19e76bd5877" providerId="ADAL" clId="{7C92F303-DCB5-43FA-BCF3-159BD3D5871A}" dt="2022-01-18T15:46:26.806" v="204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7C92F303-DCB5-43FA-BCF3-159BD3D5871A}" dt="2022-01-19T16:11:55.310" v="137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add mod">
        <pc:chgData name="Huang, Po-kai" userId="be743c7d-0ad3-4a01-a6bb-e19e76bd5877" providerId="ADAL" clId="{7C92F303-DCB5-43FA-BCF3-159BD3D5871A}" dt="2022-01-15T18:47:14.282" v="95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7C92F303-DCB5-43FA-BCF3-159BD3D5871A}" dt="2022-01-15T18:46:39.463" v="83" actId="20577"/>
          <ac:spMkLst>
            <pc:docMk/>
            <pc:sldMk cId="3964907625" sldId="1015"/>
            <ac:spMk id="2" creationId="{47352B74-83E2-415F-B741-59DE564FB41A}"/>
          </ac:spMkLst>
        </pc:spChg>
        <pc:spChg chg="mod">
          <ac:chgData name="Huang, Po-kai" userId="be743c7d-0ad3-4a01-a6bb-e19e76bd5877" providerId="ADAL" clId="{7C92F303-DCB5-43FA-BCF3-159BD3D5871A}" dt="2022-01-15T18:47:14.282" v="95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C92F303-DCB5-43FA-BCF3-159BD3D5871A}" dt="2022-01-15T18:46:18.701" v="75" actId="20577"/>
          <ac:spMkLst>
            <pc:docMk/>
            <pc:sldMk cId="3964907625" sldId="1015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7C92F303-DCB5-43FA-BCF3-159BD3D5871A}" dt="2022-01-18T17:00:00.510" v="1279" actId="20577"/>
        <pc:sldMkLst>
          <pc:docMk/>
          <pc:sldMk cId="843517436" sldId="1019"/>
        </pc:sldMkLst>
        <pc:spChg chg="mod">
          <ac:chgData name="Huang, Po-kai" userId="be743c7d-0ad3-4a01-a6bb-e19e76bd5877" providerId="ADAL" clId="{7C92F303-DCB5-43FA-BCF3-159BD3D5871A}" dt="2022-01-18T17:00:00.510" v="1279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7C92F303-DCB5-43FA-BCF3-159BD3D5871A}" dt="2022-01-18T17:05:26.960" v="131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7C92F303-DCB5-43FA-BCF3-159BD3D5871A}" dt="2022-01-18T17:05:26.960" v="131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7C92F303-DCB5-43FA-BCF3-159BD3D5871A}" dt="2022-01-18T17:06:11.616" v="1327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7C92F303-DCB5-43FA-BCF3-159BD3D5871A}" dt="2022-01-18T17:06:11.616" v="1327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7C92F303-DCB5-43FA-BCF3-159BD3D5871A}" dt="2022-01-18T17:02:17.645" v="1290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7C92F303-DCB5-43FA-BCF3-159BD3D5871A}" dt="2022-01-18T17:02:17.645" v="1290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7C92F303-DCB5-43FA-BCF3-159BD3D5871A}" dt="2022-01-18T17:01:00.246" v="1283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7C92F303-DCB5-43FA-BCF3-159BD3D5871A}" dt="2022-01-18T17:01:00.246" v="1283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7C92F303-DCB5-43FA-BCF3-159BD3D5871A}" dt="2022-01-18T16:56:59.361" v="1273" actId="2696"/>
        <pc:sldMkLst>
          <pc:docMk/>
          <pc:sldMk cId="2591016765" sldId="1024"/>
        </pc:sldMkLst>
        <pc:spChg chg="mod">
          <ac:chgData name="Huang, Po-kai" userId="be743c7d-0ad3-4a01-a6bb-e19e76bd5877" providerId="ADAL" clId="{7C92F303-DCB5-43FA-BCF3-159BD3D5871A}" dt="2022-01-18T16:40:56.070" v="559" actId="20577"/>
          <ac:spMkLst>
            <pc:docMk/>
            <pc:sldMk cId="2591016765" sldId="1024"/>
            <ac:spMk id="2" creationId="{210DAFE9-BD03-4536-A18B-EE4515A0C0FF}"/>
          </ac:spMkLst>
        </pc:spChg>
        <pc:spChg chg="mod">
          <ac:chgData name="Huang, Po-kai" userId="be743c7d-0ad3-4a01-a6bb-e19e76bd5877" providerId="ADAL" clId="{7C92F303-DCB5-43FA-BCF3-159BD3D5871A}" dt="2022-01-18T16:55:10.605" v="1272" actId="20577"/>
          <ac:spMkLst>
            <pc:docMk/>
            <pc:sldMk cId="2591016765" sldId="1024"/>
            <ac:spMk id="3" creationId="{739A29DA-A704-43C0-86EA-5610ABEFBDBD}"/>
          </ac:spMkLst>
        </pc:spChg>
      </pc:sldChg>
      <pc:sldChg chg="modSp new del mod">
        <pc:chgData name="Huang, Po-kai" userId="be743c7d-0ad3-4a01-a6bb-e19e76bd5877" providerId="ADAL" clId="{7C92F303-DCB5-43FA-BCF3-159BD3D5871A}" dt="2022-01-15T18:47:25.491" v="96" actId="47"/>
        <pc:sldMkLst>
          <pc:docMk/>
          <pc:sldMk cId="2878478906" sldId="1024"/>
        </pc:sldMkLst>
        <pc:spChg chg="mod">
          <ac:chgData name="Huang, Po-kai" userId="be743c7d-0ad3-4a01-a6bb-e19e76bd5877" providerId="ADAL" clId="{7C92F303-DCB5-43FA-BCF3-159BD3D5871A}" dt="2022-01-15T18:45:44.060" v="38" actId="20577"/>
          <ac:spMkLst>
            <pc:docMk/>
            <pc:sldMk cId="2878478906" sldId="1024"/>
            <ac:spMk id="2" creationId="{8FACF68A-2300-49BC-9B2A-0A013703AD91}"/>
          </ac:spMkLst>
        </pc:spChg>
      </pc:sldChg>
      <pc:sldMasterChg chg="modSp mod">
        <pc:chgData name="Huang, Po-kai" userId="be743c7d-0ad3-4a01-a6bb-e19e76bd5877" providerId="ADAL" clId="{7C92F303-DCB5-43FA-BCF3-159BD3D5871A}" dt="2022-01-17T20:59:13.546" v="2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C92F303-DCB5-43FA-BCF3-159BD3D5871A}" dt="2022-01-17T20:59:13.546" v="2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4DE3073D-9F87-458A-A859-272AC9E169F5}"/>
    <pc:docChg chg="undo custSel addSld delSld modSld modMainMaster">
      <pc:chgData name="Huang, Po-kai" userId="be743c7d-0ad3-4a01-a6bb-e19e76bd5877" providerId="ADAL" clId="{4DE3073D-9F87-458A-A859-272AC9E169F5}" dt="2022-01-15T18:31:40.367" v="5415" actId="47"/>
      <pc:docMkLst>
        <pc:docMk/>
      </pc:docMkLst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644798315" sldId="263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022623413" sldId="270"/>
        </pc:sldMkLst>
      </pc:sldChg>
      <pc:sldChg chg="modSp mod">
        <pc:chgData name="Huang, Po-kai" userId="be743c7d-0ad3-4a01-a6bb-e19e76bd5877" providerId="ADAL" clId="{4DE3073D-9F87-458A-A859-272AC9E169F5}" dt="2022-01-15T16:47:43.955" v="42" actId="20577"/>
        <pc:sldMkLst>
          <pc:docMk/>
          <pc:sldMk cId="0" sldId="331"/>
        </pc:sldMkLst>
        <pc:spChg chg="mod">
          <ac:chgData name="Huang, Po-kai" userId="be743c7d-0ad3-4a01-a6bb-e19e76bd5877" providerId="ADAL" clId="{4DE3073D-9F87-458A-A859-272AC9E169F5}" dt="2022-01-15T16:47:04.911" v="2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4DE3073D-9F87-458A-A859-272AC9E169F5}" dt="2022-01-15T16:47:43.955" v="42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4DE3073D-9F87-458A-A859-272AC9E169F5}" dt="2022-01-15T16:47:37.839" v="36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1588819839" sldId="1007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892515294" sldId="1008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139954062" sldId="1011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920848846" sldId="1012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4096326633" sldId="1014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769909081" sldId="1016"/>
        </pc:sldMkLst>
      </pc:sldChg>
      <pc:sldChg chg="modSp new mod">
        <pc:chgData name="Huang, Po-kai" userId="be743c7d-0ad3-4a01-a6bb-e19e76bd5877" providerId="ADAL" clId="{4DE3073D-9F87-458A-A859-272AC9E169F5}" dt="2022-01-15T17:36:20.319" v="3227"/>
        <pc:sldMkLst>
          <pc:docMk/>
          <pc:sldMk cId="2045496877" sldId="1017"/>
        </pc:sldMkLst>
        <pc:spChg chg="mod">
          <ac:chgData name="Huang, Po-kai" userId="be743c7d-0ad3-4a01-a6bb-e19e76bd5877" providerId="ADAL" clId="{4DE3073D-9F87-458A-A859-272AC9E169F5}" dt="2022-01-15T16:48:28.479" v="53" actId="20577"/>
          <ac:spMkLst>
            <pc:docMk/>
            <pc:sldMk cId="2045496877" sldId="1017"/>
            <ac:spMk id="2" creationId="{476F18F2-13A6-4D9E-96C7-3AB152E74C02}"/>
          </ac:spMkLst>
        </pc:spChg>
        <pc:spChg chg="mod">
          <ac:chgData name="Huang, Po-kai" userId="be743c7d-0ad3-4a01-a6bb-e19e76bd5877" providerId="ADAL" clId="{4DE3073D-9F87-458A-A859-272AC9E169F5}" dt="2022-01-15T17:36:20.319" v="3227"/>
          <ac:spMkLst>
            <pc:docMk/>
            <pc:sldMk cId="2045496877" sldId="1017"/>
            <ac:spMk id="3" creationId="{FC5ABDE8-F200-4A5B-B811-908DC3C434B7}"/>
          </ac:spMkLst>
        </pc:spChg>
      </pc:sldChg>
      <pc:sldChg chg="modSp new mod">
        <pc:chgData name="Huang, Po-kai" userId="be743c7d-0ad3-4a01-a6bb-e19e76bd5877" providerId="ADAL" clId="{4DE3073D-9F87-458A-A859-272AC9E169F5}" dt="2022-01-15T18:05:50.886" v="3831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4DE3073D-9F87-458A-A859-272AC9E169F5}" dt="2022-01-15T16:50:44.392" v="232" actId="20577"/>
          <ac:spMkLst>
            <pc:docMk/>
            <pc:sldMk cId="1912253308" sldId="1018"/>
            <ac:spMk id="2" creationId="{B6926FA0-6419-44C3-8300-E3AA7B983E96}"/>
          </ac:spMkLst>
        </pc:spChg>
        <pc:spChg chg="mod">
          <ac:chgData name="Huang, Po-kai" userId="be743c7d-0ad3-4a01-a6bb-e19e76bd5877" providerId="ADAL" clId="{4DE3073D-9F87-458A-A859-272AC9E169F5}" dt="2022-01-15T18:05:50.886" v="3831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new mod">
        <pc:chgData name="Huang, Po-kai" userId="be743c7d-0ad3-4a01-a6bb-e19e76bd5877" providerId="ADAL" clId="{4DE3073D-9F87-458A-A859-272AC9E169F5}" dt="2022-01-15T18:21:14.873" v="512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4DE3073D-9F87-458A-A859-272AC9E169F5}" dt="2022-01-15T16:53:20.617" v="396"/>
          <ac:spMkLst>
            <pc:docMk/>
            <pc:sldMk cId="843517436" sldId="1019"/>
            <ac:spMk id="2" creationId="{0269D53A-D6F4-45A0-963B-E7BF6541DEC5}"/>
          </ac:spMkLst>
        </pc:spChg>
        <pc:spChg chg="mod">
          <ac:chgData name="Huang, Po-kai" userId="be743c7d-0ad3-4a01-a6bb-e19e76bd5877" providerId="ADAL" clId="{4DE3073D-9F87-458A-A859-272AC9E169F5}" dt="2022-01-15T18:21:14.873" v="512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new mod">
        <pc:chgData name="Huang, Po-kai" userId="be743c7d-0ad3-4a01-a6bb-e19e76bd5877" providerId="ADAL" clId="{4DE3073D-9F87-458A-A859-272AC9E169F5}" dt="2022-01-15T18:13:45.737" v="4779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4DE3073D-9F87-458A-A859-272AC9E169F5}" dt="2022-01-15T17:12:49.685" v="1944"/>
          <ac:spMkLst>
            <pc:docMk/>
            <pc:sldMk cId="2964243044" sldId="1020"/>
            <ac:spMk id="2" creationId="{391006D7-9B92-4A25-BFF3-9ECB3FCBCF80}"/>
          </ac:spMkLst>
        </pc:spChg>
        <pc:spChg chg="mod">
          <ac:chgData name="Huang, Po-kai" userId="be743c7d-0ad3-4a01-a6bb-e19e76bd5877" providerId="ADAL" clId="{4DE3073D-9F87-458A-A859-272AC9E169F5}" dt="2022-01-15T18:13:45.737" v="4779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4DE3073D-9F87-458A-A859-272AC9E169F5}" dt="2022-01-15T18:25:09.388" v="5212"/>
        <pc:sldMkLst>
          <pc:docMk/>
          <pc:sldMk cId="3352680087" sldId="1021"/>
        </pc:sldMkLst>
        <pc:spChg chg="mod">
          <ac:chgData name="Huang, Po-kai" userId="be743c7d-0ad3-4a01-a6bb-e19e76bd5877" providerId="ADAL" clId="{4DE3073D-9F87-458A-A859-272AC9E169F5}" dt="2022-01-15T17:53:20.048" v="3441" actId="20577"/>
          <ac:spMkLst>
            <pc:docMk/>
            <pc:sldMk cId="3352680087" sldId="1021"/>
            <ac:spMk id="2" creationId="{E91A90BA-E260-45C4-8B48-7449A1C5AA30}"/>
          </ac:spMkLst>
        </pc:spChg>
        <pc:spChg chg="mod">
          <ac:chgData name="Huang, Po-kai" userId="be743c7d-0ad3-4a01-a6bb-e19e76bd5877" providerId="ADAL" clId="{4DE3073D-9F87-458A-A859-272AC9E169F5}" dt="2022-01-15T18:25:09.388" v="5212"/>
          <ac:spMkLst>
            <pc:docMk/>
            <pc:sldMk cId="3352680087" sldId="1021"/>
            <ac:spMk id="3" creationId="{FAFC47AC-1A5D-4D8A-8E8D-20C7A7DC6D54}"/>
          </ac:spMkLst>
        </pc:spChg>
      </pc:sldChg>
      <pc:sldChg chg="addSp delSp modSp new mod">
        <pc:chgData name="Huang, Po-kai" userId="be743c7d-0ad3-4a01-a6bb-e19e76bd5877" providerId="ADAL" clId="{4DE3073D-9F87-458A-A859-272AC9E169F5}" dt="2022-01-15T18:31:22.945" v="5414" actId="113"/>
        <pc:sldMkLst>
          <pc:docMk/>
          <pc:sldMk cId="3894122084" sldId="1022"/>
        </pc:sldMkLst>
        <pc:spChg chg="mod">
          <ac:chgData name="Huang, Po-kai" userId="be743c7d-0ad3-4a01-a6bb-e19e76bd5877" providerId="ADAL" clId="{4DE3073D-9F87-458A-A859-272AC9E169F5}" dt="2022-01-15T18:30:46.161" v="5405" actId="20577"/>
          <ac:spMkLst>
            <pc:docMk/>
            <pc:sldMk cId="3894122084" sldId="1022"/>
            <ac:spMk id="2" creationId="{F50BC353-DBFF-43BC-A6B6-BB091D21FD82}"/>
          </ac:spMkLst>
        </pc:spChg>
        <pc:spChg chg="del">
          <ac:chgData name="Huang, Po-kai" userId="be743c7d-0ad3-4a01-a6bb-e19e76bd5877" providerId="ADAL" clId="{4DE3073D-9F87-458A-A859-272AC9E169F5}" dt="2022-01-15T18:25:56.957" v="5214"/>
          <ac:spMkLst>
            <pc:docMk/>
            <pc:sldMk cId="3894122084" sldId="1022"/>
            <ac:spMk id="3" creationId="{ED3828AD-D943-4039-A033-24B7051F81B1}"/>
          </ac:spMkLst>
        </pc:spChg>
        <pc:graphicFrameChg chg="add mod modGraphic">
          <ac:chgData name="Huang, Po-kai" userId="be743c7d-0ad3-4a01-a6bb-e19e76bd5877" providerId="ADAL" clId="{4DE3073D-9F87-458A-A859-272AC9E169F5}" dt="2022-01-15T18:31:22.945" v="5414" actId="113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4DE3073D-9F87-458A-A859-272AC9E169F5}" dt="2022-01-15T16:47:25.700" v="3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4DE3073D-9F87-458A-A859-272AC9E169F5}" dt="2022-01-15T16:47:25.700" v="35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4DE3073D-9F87-458A-A859-272AC9E169F5}" dt="2022-01-15T16:47:20.944" v="3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6276EC26-7532-4142-B13E-D3DBBBFF61B0}"/>
    <pc:docChg chg="undo custSel addSld delSld modSld modMainMaster">
      <pc:chgData name="Huang, Po-kai" userId="be743c7d-0ad3-4a01-a6bb-e19e76bd5877" providerId="ADAL" clId="{6276EC26-7532-4142-B13E-D3DBBBFF61B0}" dt="2023-08-16T17:41:07.810" v="5341" actId="20577"/>
      <pc:docMkLst>
        <pc:docMk/>
      </pc:docMkLst>
      <pc:sldChg chg="modSp mod">
        <pc:chgData name="Huang, Po-kai" userId="be743c7d-0ad3-4a01-a6bb-e19e76bd5877" providerId="ADAL" clId="{6276EC26-7532-4142-B13E-D3DBBBFF61B0}" dt="2023-08-16T17:02:07.943" v="2231" actId="20577"/>
        <pc:sldMkLst>
          <pc:docMk/>
          <pc:sldMk cId="0" sldId="331"/>
        </pc:sldMkLst>
        <pc:spChg chg="mod">
          <ac:chgData name="Huang, Po-kai" userId="be743c7d-0ad3-4a01-a6bb-e19e76bd5877" providerId="ADAL" clId="{6276EC26-7532-4142-B13E-D3DBBBFF61B0}" dt="2023-08-16T17:02:07.943" v="2231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276EC26-7532-4142-B13E-D3DBBBFF61B0}" dt="2023-08-16T16:32:42.287" v="5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276EC26-7532-4142-B13E-D3DBBBFF61B0}" dt="2023-08-16T16:32:33.539" v="49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964907625" sldId="1015"/>
        </pc:sldMkLst>
      </pc:sldChg>
      <pc:sldChg chg="modSp mod">
        <pc:chgData name="Huang, Po-kai" userId="be743c7d-0ad3-4a01-a6bb-e19e76bd5877" providerId="ADAL" clId="{6276EC26-7532-4142-B13E-D3DBBBFF61B0}" dt="2023-08-16T16:38:14.756" v="391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6276EC26-7532-4142-B13E-D3DBBBFF61B0}" dt="2023-08-16T16:38:14.756" v="391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912253308" sldId="1018"/>
        </pc:sldMkLst>
      </pc:sldChg>
      <pc:sldChg chg="modSp new mod">
        <pc:chgData name="Huang, Po-kai" userId="be743c7d-0ad3-4a01-a6bb-e19e76bd5877" providerId="ADAL" clId="{6276EC26-7532-4142-B13E-D3DBBBFF61B0}" dt="2023-08-16T16:41:40.329" v="757" actId="108"/>
        <pc:sldMkLst>
          <pc:docMk/>
          <pc:sldMk cId="2648946296" sldId="1018"/>
        </pc:sldMkLst>
        <pc:spChg chg="mod">
          <ac:chgData name="Huang, Po-kai" userId="be743c7d-0ad3-4a01-a6bb-e19e76bd5877" providerId="ADAL" clId="{6276EC26-7532-4142-B13E-D3DBBBFF61B0}" dt="2023-08-16T16:36:57.393" v="319" actId="20577"/>
          <ac:spMkLst>
            <pc:docMk/>
            <pc:sldMk cId="2648946296" sldId="1018"/>
            <ac:spMk id="2" creationId="{B2805E0E-82CD-9D79-30CD-FF13D2658766}"/>
          </ac:spMkLst>
        </pc:spChg>
        <pc:spChg chg="mod">
          <ac:chgData name="Huang, Po-kai" userId="be743c7d-0ad3-4a01-a6bb-e19e76bd5877" providerId="ADAL" clId="{6276EC26-7532-4142-B13E-D3DBBBFF61B0}" dt="2023-08-16T16:41:40.329" v="757" actId="108"/>
          <ac:spMkLst>
            <pc:docMk/>
            <pc:sldMk cId="2648946296" sldId="1018"/>
            <ac:spMk id="3" creationId="{37D7ED50-4853-D469-9B9F-C5295ECBF35E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843517436" sldId="1019"/>
        </pc:sldMkLst>
      </pc:sldChg>
      <pc:sldChg chg="modSp new mod">
        <pc:chgData name="Huang, Po-kai" userId="be743c7d-0ad3-4a01-a6bb-e19e76bd5877" providerId="ADAL" clId="{6276EC26-7532-4142-B13E-D3DBBBFF61B0}" dt="2023-08-16T17:13:24.996" v="3257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6276EC26-7532-4142-B13E-D3DBBBFF61B0}" dt="2023-08-16T16:38:33.922" v="420" actId="20577"/>
          <ac:spMkLst>
            <pc:docMk/>
            <pc:sldMk cId="3704050499" sldId="1019"/>
            <ac:spMk id="2" creationId="{6D0F1589-5A42-C752-7BCC-BDF32C055740}"/>
          </ac:spMkLst>
        </pc:spChg>
        <pc:spChg chg="mod">
          <ac:chgData name="Huang, Po-kai" userId="be743c7d-0ad3-4a01-a6bb-e19e76bd5877" providerId="ADAL" clId="{6276EC26-7532-4142-B13E-D3DBBBFF61B0}" dt="2023-08-16T17:13:24.996" v="3257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964243044" sldId="1020"/>
        </pc:sldMkLst>
      </pc:sldChg>
      <pc:sldChg chg="modSp new mod">
        <pc:chgData name="Huang, Po-kai" userId="be743c7d-0ad3-4a01-a6bb-e19e76bd5877" providerId="ADAL" clId="{6276EC26-7532-4142-B13E-D3DBBBFF61B0}" dt="2023-08-16T17:38:49.028" v="5061" actId="20577"/>
        <pc:sldMkLst>
          <pc:docMk/>
          <pc:sldMk cId="3399278431" sldId="1020"/>
        </pc:sldMkLst>
        <pc:spChg chg="mod">
          <ac:chgData name="Huang, Po-kai" userId="be743c7d-0ad3-4a01-a6bb-e19e76bd5877" providerId="ADAL" clId="{6276EC26-7532-4142-B13E-D3DBBBFF61B0}" dt="2023-08-16T17:37:17.957" v="4875" actId="20577"/>
          <ac:spMkLst>
            <pc:docMk/>
            <pc:sldMk cId="3399278431" sldId="1020"/>
            <ac:spMk id="2" creationId="{61A047E8-7E0F-E072-CEDB-B2D689DFA56A}"/>
          </ac:spMkLst>
        </pc:spChg>
        <pc:spChg chg="mod">
          <ac:chgData name="Huang, Po-kai" userId="be743c7d-0ad3-4a01-a6bb-e19e76bd5877" providerId="ADAL" clId="{6276EC26-7532-4142-B13E-D3DBBBFF61B0}" dt="2023-08-16T17:38:49.028" v="5061" actId="20577"/>
          <ac:spMkLst>
            <pc:docMk/>
            <pc:sldMk cId="3399278431" sldId="1020"/>
            <ac:spMk id="3" creationId="{744A280A-8911-0E46-630E-437A6B711FC7}"/>
          </ac:spMkLst>
        </pc:spChg>
      </pc:sldChg>
      <pc:sldChg chg="modSp new mod">
        <pc:chgData name="Huang, Po-kai" userId="be743c7d-0ad3-4a01-a6bb-e19e76bd5877" providerId="ADAL" clId="{6276EC26-7532-4142-B13E-D3DBBBFF61B0}" dt="2023-08-16T17:40:53.765" v="5340" actId="20577"/>
        <pc:sldMkLst>
          <pc:docMk/>
          <pc:sldMk cId="198583572" sldId="1021"/>
        </pc:sldMkLst>
        <pc:spChg chg="mod">
          <ac:chgData name="Huang, Po-kai" userId="be743c7d-0ad3-4a01-a6bb-e19e76bd5877" providerId="ADAL" clId="{6276EC26-7532-4142-B13E-D3DBBBFF61B0}" dt="2023-08-16T17:10:48.506" v="2987" actId="20577"/>
          <ac:spMkLst>
            <pc:docMk/>
            <pc:sldMk cId="198583572" sldId="1021"/>
            <ac:spMk id="2" creationId="{78578267-7A4C-CF63-1C53-C693CC3C6E37}"/>
          </ac:spMkLst>
        </pc:spChg>
        <pc:spChg chg="mod">
          <ac:chgData name="Huang, Po-kai" userId="be743c7d-0ad3-4a01-a6bb-e19e76bd5877" providerId="ADAL" clId="{6276EC26-7532-4142-B13E-D3DBBBFF61B0}" dt="2023-08-16T17:40:53.765" v="5340" actId="20577"/>
          <ac:spMkLst>
            <pc:docMk/>
            <pc:sldMk cId="198583572" sldId="1021"/>
            <ac:spMk id="3" creationId="{B469BF5B-272A-B918-B4D5-4282A5510AB5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352680087" sldId="1021"/>
        </pc:sldMkLst>
      </pc:sldChg>
      <pc:sldChg chg="modSp new mod">
        <pc:chgData name="Huang, Po-kai" userId="be743c7d-0ad3-4a01-a6bb-e19e76bd5877" providerId="ADAL" clId="{6276EC26-7532-4142-B13E-D3DBBBFF61B0}" dt="2023-08-16T17:35:22.806" v="4793" actId="20577"/>
        <pc:sldMkLst>
          <pc:docMk/>
          <pc:sldMk cId="2107557514" sldId="1022"/>
        </pc:sldMkLst>
        <pc:spChg chg="mod">
          <ac:chgData name="Huang, Po-kai" userId="be743c7d-0ad3-4a01-a6bb-e19e76bd5877" providerId="ADAL" clId="{6276EC26-7532-4142-B13E-D3DBBBFF61B0}" dt="2023-08-16T16:55:52.139" v="1759" actId="20577"/>
          <ac:spMkLst>
            <pc:docMk/>
            <pc:sldMk cId="2107557514" sldId="1022"/>
            <ac:spMk id="2" creationId="{7E9D05F7-F12E-C4CF-9570-95032BC867A9}"/>
          </ac:spMkLst>
        </pc:spChg>
        <pc:spChg chg="mod">
          <ac:chgData name="Huang, Po-kai" userId="be743c7d-0ad3-4a01-a6bb-e19e76bd5877" providerId="ADAL" clId="{6276EC26-7532-4142-B13E-D3DBBBFF61B0}" dt="2023-08-16T17:35:22.806" v="4793" actId="20577"/>
          <ac:spMkLst>
            <pc:docMk/>
            <pc:sldMk cId="2107557514" sldId="1022"/>
            <ac:spMk id="3" creationId="{EB045324-1FBC-8385-A7EB-D334511D5C33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894122084" sldId="1022"/>
        </pc:sldMkLst>
      </pc:sldChg>
      <pc:sldChg chg="modSp new mod">
        <pc:chgData name="Huang, Po-kai" userId="be743c7d-0ad3-4a01-a6bb-e19e76bd5877" providerId="ADAL" clId="{6276EC26-7532-4142-B13E-D3DBBBFF61B0}" dt="2023-08-16T17:41:07.810" v="5341" actId="20577"/>
        <pc:sldMkLst>
          <pc:docMk/>
          <pc:sldMk cId="1086515928" sldId="1023"/>
        </pc:sldMkLst>
        <pc:spChg chg="mod">
          <ac:chgData name="Huang, Po-kai" userId="be743c7d-0ad3-4a01-a6bb-e19e76bd5877" providerId="ADAL" clId="{6276EC26-7532-4142-B13E-D3DBBBFF61B0}" dt="2023-08-16T17:38:56.551" v="5072" actId="20577"/>
          <ac:spMkLst>
            <pc:docMk/>
            <pc:sldMk cId="1086515928" sldId="1023"/>
            <ac:spMk id="2" creationId="{2169609F-6B03-ABB7-DC35-57BBA81E92F4}"/>
          </ac:spMkLst>
        </pc:spChg>
        <pc:spChg chg="mod">
          <ac:chgData name="Huang, Po-kai" userId="be743c7d-0ad3-4a01-a6bb-e19e76bd5877" providerId="ADAL" clId="{6276EC26-7532-4142-B13E-D3DBBBFF61B0}" dt="2023-08-16T17:41:07.810" v="5341" actId="20577"/>
          <ac:spMkLst>
            <pc:docMk/>
            <pc:sldMk cId="1086515928" sldId="1023"/>
            <ac:spMk id="3" creationId="{FD646DD8-1F5F-D439-4703-BEDD03839DFD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092683960" sldId="1023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334423203" sldId="1025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887916675" sldId="1026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556865804" sldId="1027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457551113" sldId="1029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642474447" sldId="1030"/>
        </pc:sldMkLst>
      </pc:sldChg>
      <pc:sldMasterChg chg="modSp mod delSldLayout modSldLayout">
        <pc:chgData name="Huang, Po-kai" userId="be743c7d-0ad3-4a01-a6bb-e19e76bd5877" providerId="ADAL" clId="{6276EC26-7532-4142-B13E-D3DBBBFF61B0}" dt="2023-08-16T16:33:18.304" v="6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276EC26-7532-4142-B13E-D3DBBBFF61B0}" dt="2023-08-16T16:31:44.387" v="38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276EC26-7532-4142-B13E-D3DBBBFF61B0}" dt="2023-08-16T16:33:18.304" v="66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276EC26-7532-4142-B13E-D3DBBBFF61B0}" dt="2023-08-16T16:31:48.683" v="39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276EC26-7532-4142-B13E-D3DBBBFF61B0}" dt="2023-08-16T16:31:48.683" v="39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10.093" v="28" actId="20577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276EC26-7532-4142-B13E-D3DBBBFF61B0}" dt="2023-08-16T16:31:10.093" v="28" actId="20577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58.231" v="40"/>
          <pc:sldLayoutMkLst>
            <pc:docMk/>
            <pc:sldMasterMk cId="0" sldId="2147483648"/>
            <pc:sldLayoutMk cId="3599926641" sldId="2147485762"/>
          </pc:sldLayoutMkLst>
          <pc:spChg chg="mod">
            <ac:chgData name="Huang, Po-kai" userId="be743c7d-0ad3-4a01-a6bb-e19e76bd5877" providerId="ADAL" clId="{6276EC26-7532-4142-B13E-D3DBBBFF61B0}" dt="2023-08-16T16:31:14.305" v="29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  <pc:spChg chg="mod">
            <ac:chgData name="Huang, Po-kai" userId="be743c7d-0ad3-4a01-a6bb-e19e76bd5877" providerId="ADAL" clId="{6276EC26-7532-4142-B13E-D3DBBBFF61B0}" dt="2023-08-16T16:31:58.231" v="40"/>
            <ac:spMkLst>
              <pc:docMk/>
              <pc:sldMasterMk cId="0" sldId="2147483648"/>
              <pc:sldLayoutMk cId="3599926641" sldId="2147485762"/>
              <ac:spMk id="5" creationId="{FB6A99CE-AF1B-49DE-AF80-A702BAA04D64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0.732" v="41"/>
          <pc:sldLayoutMkLst>
            <pc:docMk/>
            <pc:sldMasterMk cId="0" sldId="2147483648"/>
            <pc:sldLayoutMk cId="2670619998" sldId="2147485763"/>
          </pc:sldLayoutMkLst>
          <pc:spChg chg="mod">
            <ac:chgData name="Huang, Po-kai" userId="be743c7d-0ad3-4a01-a6bb-e19e76bd5877" providerId="ADAL" clId="{6276EC26-7532-4142-B13E-D3DBBBFF61B0}" dt="2023-08-16T16:31:19.391" v="30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  <pc:spChg chg="mod">
            <ac:chgData name="Huang, Po-kai" userId="be743c7d-0ad3-4a01-a6bb-e19e76bd5877" providerId="ADAL" clId="{6276EC26-7532-4142-B13E-D3DBBBFF61B0}" dt="2023-08-16T16:32:00.732" v="41"/>
            <ac:spMkLst>
              <pc:docMk/>
              <pc:sldMasterMk cId="0" sldId="2147483648"/>
              <pc:sldLayoutMk cId="2670619998" sldId="2147485763"/>
              <ac:spMk id="6" creationId="{C09D8205-394C-426D-8FC1-81C9ED9A72FF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3.097" v="42"/>
          <pc:sldLayoutMkLst>
            <pc:docMk/>
            <pc:sldMasterMk cId="0" sldId="2147483648"/>
            <pc:sldLayoutMk cId="216948188" sldId="2147485764"/>
          </pc:sldLayoutMkLst>
          <pc:spChg chg="mod">
            <ac:chgData name="Huang, Po-kai" userId="be743c7d-0ad3-4a01-a6bb-e19e76bd5877" providerId="ADAL" clId="{6276EC26-7532-4142-B13E-D3DBBBFF61B0}" dt="2023-08-16T16:31:21.574" v="31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  <pc:spChg chg="mod">
            <ac:chgData name="Huang, Po-kai" userId="be743c7d-0ad3-4a01-a6bb-e19e76bd5877" providerId="ADAL" clId="{6276EC26-7532-4142-B13E-D3DBBBFF61B0}" dt="2023-08-16T16:32:03.097" v="42"/>
            <ac:spMkLst>
              <pc:docMk/>
              <pc:sldMasterMk cId="0" sldId="2147483648"/>
              <pc:sldLayoutMk cId="216948188" sldId="2147485764"/>
              <ac:spMk id="8" creationId="{7A8A164E-69A0-4853-A527-D828C50BA87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5.612" v="43"/>
          <pc:sldLayoutMkLst>
            <pc:docMk/>
            <pc:sldMasterMk cId="0" sldId="2147483648"/>
            <pc:sldLayoutMk cId="1228432218" sldId="2147485765"/>
          </pc:sldLayoutMkLst>
          <pc:spChg chg="mod">
            <ac:chgData name="Huang, Po-kai" userId="be743c7d-0ad3-4a01-a6bb-e19e76bd5877" providerId="ADAL" clId="{6276EC26-7532-4142-B13E-D3DBBBFF61B0}" dt="2023-08-16T16:31:24.076" v="32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  <pc:spChg chg="mod">
            <ac:chgData name="Huang, Po-kai" userId="be743c7d-0ad3-4a01-a6bb-e19e76bd5877" providerId="ADAL" clId="{6276EC26-7532-4142-B13E-D3DBBBFF61B0}" dt="2023-08-16T16:32:05.612" v="43"/>
            <ac:spMkLst>
              <pc:docMk/>
              <pc:sldMasterMk cId="0" sldId="2147483648"/>
              <pc:sldLayoutMk cId="1228432218" sldId="2147485765"/>
              <ac:spMk id="4" creationId="{14C39687-C892-4869-B452-F4F727B58AB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8.035" v="44"/>
          <pc:sldLayoutMkLst>
            <pc:docMk/>
            <pc:sldMasterMk cId="0" sldId="2147483648"/>
            <pc:sldLayoutMk cId="813695103" sldId="2147485766"/>
          </pc:sldLayoutMkLst>
          <pc:spChg chg="mod">
            <ac:chgData name="Huang, Po-kai" userId="be743c7d-0ad3-4a01-a6bb-e19e76bd5877" providerId="ADAL" clId="{6276EC26-7532-4142-B13E-D3DBBBFF61B0}" dt="2023-08-16T16:31:26.172" v="33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  <pc:spChg chg="mod">
            <ac:chgData name="Huang, Po-kai" userId="be743c7d-0ad3-4a01-a6bb-e19e76bd5877" providerId="ADAL" clId="{6276EC26-7532-4142-B13E-D3DBBBFF61B0}" dt="2023-08-16T16:32:08.035" v="44"/>
            <ac:spMkLst>
              <pc:docMk/>
              <pc:sldMasterMk cId="0" sldId="2147483648"/>
              <pc:sldLayoutMk cId="813695103" sldId="2147485766"/>
              <ac:spMk id="3" creationId="{E2FFC688-9613-4E32-80B7-218FD81F5AD0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0.333" v="45"/>
          <pc:sldLayoutMkLst>
            <pc:docMk/>
            <pc:sldMasterMk cId="0" sldId="2147483648"/>
            <pc:sldLayoutMk cId="3865186804" sldId="2147485767"/>
          </pc:sldLayoutMkLst>
          <pc:spChg chg="mod">
            <ac:chgData name="Huang, Po-kai" userId="be743c7d-0ad3-4a01-a6bb-e19e76bd5877" providerId="ADAL" clId="{6276EC26-7532-4142-B13E-D3DBBBFF61B0}" dt="2023-08-16T16:31:28.590" v="34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  <pc:spChg chg="mod">
            <ac:chgData name="Huang, Po-kai" userId="be743c7d-0ad3-4a01-a6bb-e19e76bd5877" providerId="ADAL" clId="{6276EC26-7532-4142-B13E-D3DBBBFF61B0}" dt="2023-08-16T16:32:10.333" v="45"/>
            <ac:spMkLst>
              <pc:docMk/>
              <pc:sldMasterMk cId="0" sldId="2147483648"/>
              <pc:sldLayoutMk cId="3865186804" sldId="2147485767"/>
              <ac:spMk id="6" creationId="{94CF86C1-D1B0-41E8-8B66-737E10ACF6E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3.284" v="46"/>
          <pc:sldLayoutMkLst>
            <pc:docMk/>
            <pc:sldMasterMk cId="0" sldId="2147483648"/>
            <pc:sldLayoutMk cId="3367119576" sldId="2147485768"/>
          </pc:sldLayoutMkLst>
          <pc:spChg chg="mod">
            <ac:chgData name="Huang, Po-kai" userId="be743c7d-0ad3-4a01-a6bb-e19e76bd5877" providerId="ADAL" clId="{6276EC26-7532-4142-B13E-D3DBBBFF61B0}" dt="2023-08-16T16:31:31.008" v="35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  <pc:spChg chg="mod">
            <ac:chgData name="Huang, Po-kai" userId="be743c7d-0ad3-4a01-a6bb-e19e76bd5877" providerId="ADAL" clId="{6276EC26-7532-4142-B13E-D3DBBBFF61B0}" dt="2023-08-16T16:32:13.284" v="46"/>
            <ac:spMkLst>
              <pc:docMk/>
              <pc:sldMasterMk cId="0" sldId="2147483648"/>
              <pc:sldLayoutMk cId="3367119576" sldId="2147485768"/>
              <ac:spMk id="6" creationId="{EE9ED55F-DE47-4B7D-B013-E46C4750922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5.682" v="47"/>
          <pc:sldLayoutMkLst>
            <pc:docMk/>
            <pc:sldMasterMk cId="0" sldId="2147483648"/>
            <pc:sldLayoutMk cId="1658620380" sldId="2147485769"/>
          </pc:sldLayoutMkLst>
          <pc:spChg chg="mod">
            <ac:chgData name="Huang, Po-kai" userId="be743c7d-0ad3-4a01-a6bb-e19e76bd5877" providerId="ADAL" clId="{6276EC26-7532-4142-B13E-D3DBBBFF61B0}" dt="2023-08-16T16:31:33.744" v="36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  <pc:spChg chg="mod">
            <ac:chgData name="Huang, Po-kai" userId="be743c7d-0ad3-4a01-a6bb-e19e76bd5877" providerId="ADAL" clId="{6276EC26-7532-4142-B13E-D3DBBBFF61B0}" dt="2023-08-16T16:32:15.682" v="47"/>
            <ac:spMkLst>
              <pc:docMk/>
              <pc:sldMasterMk cId="0" sldId="2147483648"/>
              <pc:sldLayoutMk cId="1658620380" sldId="2147485769"/>
              <ac:spMk id="5" creationId="{45E53EAD-1C78-4110-B6B7-5E5CDC6B79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8.226" v="48"/>
          <pc:sldLayoutMkLst>
            <pc:docMk/>
            <pc:sldMasterMk cId="0" sldId="2147483648"/>
            <pc:sldLayoutMk cId="738835612" sldId="2147485770"/>
          </pc:sldLayoutMkLst>
          <pc:spChg chg="mod">
            <ac:chgData name="Huang, Po-kai" userId="be743c7d-0ad3-4a01-a6bb-e19e76bd5877" providerId="ADAL" clId="{6276EC26-7532-4142-B13E-D3DBBBFF61B0}" dt="2023-08-16T16:31:36.390" v="37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  <pc:spChg chg="mod">
            <ac:chgData name="Huang, Po-kai" userId="be743c7d-0ad3-4a01-a6bb-e19e76bd5877" providerId="ADAL" clId="{6276EC26-7532-4142-B13E-D3DBBBFF61B0}" dt="2023-08-16T16:32:18.226" v="48"/>
            <ac:spMkLst>
              <pc:docMk/>
              <pc:sldMasterMk cId="0" sldId="2147483648"/>
              <pc:sldLayoutMk cId="738835612" sldId="2147485770"/>
              <ac:spMk id="5" creationId="{10AE9D73-7428-4ADB-9D8D-FB2ECC5BA0E8}"/>
            </ac:spMkLst>
          </pc:spChg>
        </pc:sldLayoutChg>
        <pc:sldLayoutChg chg="del">
          <pc:chgData name="Huang, Po-kai" userId="be743c7d-0ad3-4a01-a6bb-e19e76bd5877" providerId="ADAL" clId="{6276EC26-7532-4142-B13E-D3DBBBFF61B0}" dt="2023-08-16T16:33:01.708" v="59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802.11-23/1495r0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Discuss Requirements of MLD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64303"/>
              </p:ext>
            </p:extLst>
          </p:nvPr>
        </p:nvGraphicFramePr>
        <p:xfrm>
          <a:off x="1152525" y="2748996"/>
          <a:ext cx="7391400" cy="2289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609F-6B03-ABB7-DC35-57BBA81E9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46DD8-1F5F-D439-4703-BEDD03839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11bi devices that support STA MAC address change while associated shall support MLD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249314-21E6-664B-2D2A-A78B765B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7AA30-15DB-2BFA-02E7-9AB72FF8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6515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5E0E-82CD-9D79-30CD-FF13D265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ED50-4853-D469-9B9F-C5295ECB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11-23/892r2 Requirements and Issues Tracking</a:t>
            </a:r>
          </a:p>
          <a:p>
            <a:r>
              <a:rPr lang="en-US" dirty="0"/>
              <a:t>[2] 11-20/1545r1 MLD security considerations</a:t>
            </a:r>
          </a:p>
          <a:p>
            <a:r>
              <a:rPr lang="en-US" dirty="0"/>
              <a:t>[3] 11-23/873r2 Client Frame Tracking Countermeasures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CC46E-D70C-BA3F-7965-F2E480D60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00C4A-A1FC-28B7-C03D-16A2F566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894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18F2-13A6-4D9E-96C7-3AB152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BDE8-F200-4A5B-B811-908DC3C4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debate on whether we should mandate MLD for 11bi</a:t>
            </a:r>
          </a:p>
          <a:p>
            <a:pPr lvl="1"/>
            <a:r>
              <a:rPr lang="en-US" dirty="0"/>
              <a:t>A question “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CPE and BPE devices be MLD-compliant?</a:t>
            </a:r>
            <a:r>
              <a:rPr lang="en-US" dirty="0"/>
              <a:t>” is included in [1]</a:t>
            </a:r>
          </a:p>
          <a:p>
            <a:r>
              <a:rPr lang="en-US" dirty="0"/>
              <a:t>The debate starts to delay the progress of 11bi on spec texts writing</a:t>
            </a:r>
          </a:p>
          <a:p>
            <a:r>
              <a:rPr lang="en-US" dirty="0"/>
              <a:t>We discuss this issue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96B7C-52CA-49FE-9885-961FE003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9606C-B4D5-4F61-8188-18B6B8A5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49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F1589-5A42-C752-7BCC-BDF32C0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Motivation for the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49002-3FA0-9D8C-DEC8-54E571844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Due to the change of STA MAC address while associated, a non-MLD device will need to change the encryption of data frame when the MAC address is changed</a:t>
            </a:r>
          </a:p>
          <a:p>
            <a:r>
              <a:rPr lang="en-US" sz="2000" dirty="0"/>
              <a:t>However, change of data frame encryption may not be viable for certain architectures with external key-holder [2]</a:t>
            </a:r>
          </a:p>
          <a:p>
            <a:r>
              <a:rPr lang="en-US" sz="2000" dirty="0"/>
              <a:t>As a result, it is required to have a mechanism similar to the one introduced in 11be that uses MLD MAC address in AAD for the encryption of data frame</a:t>
            </a:r>
          </a:p>
          <a:p>
            <a:r>
              <a:rPr lang="en-US" sz="2000" dirty="0"/>
              <a:t>The observation then leads to discussion whether we should just mandate MLD without defining another similar mechanism or define another mechanism similar to MLD </a:t>
            </a:r>
          </a:p>
          <a:p>
            <a:r>
              <a:rPr lang="en-US" sz="2000" dirty="0"/>
              <a:t>The debate then propagates to most of the features in 11bi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AF88B-C94C-C39A-56C1-2F8B3DB1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D3843-3BD1-0FC5-D4BF-2BE52839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405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05F7-F12E-C4CF-9570-95032BC8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implication of 11bi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45324-1FBC-8385-A7EB-D334511D5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392488"/>
          </a:xfrm>
        </p:spPr>
        <p:txBody>
          <a:bodyPr/>
          <a:lstStyle/>
          <a:p>
            <a:r>
              <a:rPr lang="en-US" sz="1400" dirty="0"/>
              <a:t>Generally, there are two groups of 11bi features</a:t>
            </a:r>
          </a:p>
          <a:p>
            <a:pPr lvl="1"/>
            <a:r>
              <a:rPr lang="en-US" sz="1200" dirty="0"/>
              <a:t>Group 1: features that only need software change</a:t>
            </a:r>
          </a:p>
          <a:p>
            <a:pPr lvl="2"/>
            <a:r>
              <a:rPr lang="en-US" sz="1100" dirty="0"/>
              <a:t>Minimize Probe Request element</a:t>
            </a:r>
          </a:p>
          <a:p>
            <a:pPr lvl="2"/>
            <a:r>
              <a:rPr lang="en-US" sz="1100" dirty="0"/>
              <a:t>802.1X authentication using authentication frame</a:t>
            </a:r>
          </a:p>
          <a:p>
            <a:pPr lvl="2"/>
            <a:r>
              <a:rPr lang="en-US" sz="1100" dirty="0"/>
              <a:t>Password identifier privacy</a:t>
            </a:r>
          </a:p>
          <a:p>
            <a:pPr lvl="2"/>
            <a:r>
              <a:rPr lang="en-US" sz="1100" dirty="0"/>
              <a:t>PMKID privacy</a:t>
            </a:r>
          </a:p>
          <a:p>
            <a:pPr lvl="2"/>
            <a:r>
              <a:rPr lang="en-US" sz="1100" dirty="0"/>
              <a:t>Key negotiation in Authentication to protect (Re)Association Request/Response</a:t>
            </a:r>
          </a:p>
          <a:p>
            <a:pPr lvl="2"/>
            <a:r>
              <a:rPr lang="en-US" sz="1100" dirty="0"/>
              <a:t>Encrypt (Re)Association Request/Response</a:t>
            </a:r>
          </a:p>
          <a:p>
            <a:pPr lvl="2"/>
            <a:r>
              <a:rPr lang="en-US" sz="1100" dirty="0"/>
              <a:t>Include DS MAC address in encrypted (Re)Association Request</a:t>
            </a:r>
          </a:p>
          <a:p>
            <a:pPr lvl="2"/>
            <a:r>
              <a:rPr lang="en-US" sz="1100" dirty="0"/>
              <a:t>Introduce protected version of current unencrypted management frame</a:t>
            </a:r>
          </a:p>
          <a:p>
            <a:pPr lvl="2"/>
            <a:r>
              <a:rPr lang="en-US" sz="1100" dirty="0"/>
              <a:t>Protected action frame to request capabilities and operation parameters</a:t>
            </a:r>
          </a:p>
          <a:p>
            <a:pPr lvl="1"/>
            <a:r>
              <a:rPr lang="en-US" sz="1200" dirty="0"/>
              <a:t>Group 2: features that require hardware change</a:t>
            </a:r>
            <a:endParaRPr lang="en-US" sz="1100" dirty="0"/>
          </a:p>
          <a:p>
            <a:pPr lvl="2"/>
            <a:r>
              <a:rPr lang="en-US" sz="1100" dirty="0"/>
              <a:t>Change of STA MAC address/SN/PN/AID while associated</a:t>
            </a:r>
          </a:p>
          <a:p>
            <a:pPr lvl="2"/>
            <a:r>
              <a:rPr lang="en-US" sz="1100" dirty="0"/>
              <a:t>Many Other parameters change while associated and BPN features</a:t>
            </a:r>
          </a:p>
          <a:p>
            <a:r>
              <a:rPr lang="en-US" sz="1400" dirty="0"/>
              <a:t>The question in hand seems to be only related to the features in group 2. Further, implementation of group 1 features does not mean implementation of group 2 features is required</a:t>
            </a:r>
          </a:p>
          <a:p>
            <a:pPr lvl="1"/>
            <a:r>
              <a:rPr lang="en-US" sz="1200" dirty="0"/>
              <a:t>Due to the possibility that hardware support depends on hardware refresh cycle</a:t>
            </a:r>
          </a:p>
          <a:p>
            <a:r>
              <a:rPr lang="en-US" sz="1400" dirty="0"/>
              <a:t>As a result, we propose that we allow MLD and non-MLD for group 1 features and focus the discussion on the following revised question</a:t>
            </a:r>
          </a:p>
          <a:p>
            <a:pPr lvl="1"/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Shall 11bi devices that support STA MAC address change while associated support MLD?</a:t>
            </a: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20957-E90C-7B5B-C406-A82F4617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CCDBA-831D-AD97-FA37-2326EE2F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755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52826-0EFA-EF9A-8142-9DE7FF4A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for MLD with STA MAC address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0E192-55E1-A5F8-EBF1-37D39CB9D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Initial connection for a non-AP MLD</a:t>
            </a:r>
          </a:p>
          <a:p>
            <a:pPr lvl="1"/>
            <a:r>
              <a:rPr lang="en-US" sz="1400" dirty="0"/>
              <a:t>Authentication frame exchange with STA MAC address 1, MLD MAC address 1 </a:t>
            </a:r>
          </a:p>
          <a:p>
            <a:pPr lvl="1"/>
            <a:r>
              <a:rPr lang="en-US" sz="1400" dirty="0"/>
              <a:t>Derive PTKSA using MLD MAC address 1</a:t>
            </a:r>
          </a:p>
          <a:p>
            <a:pPr lvl="1"/>
            <a:r>
              <a:rPr lang="en-US" sz="1400" dirty="0"/>
              <a:t>Encrypt association request with DS MAC address 1 and encrypt association response</a:t>
            </a:r>
          </a:p>
          <a:p>
            <a:pPr lvl="1"/>
            <a:r>
              <a:rPr lang="en-US" sz="1400" dirty="0"/>
              <a:t>AAD Swap based on MLD MAC address 1</a:t>
            </a:r>
          </a:p>
          <a:p>
            <a:pPr lvl="1"/>
            <a:r>
              <a:rPr lang="en-US" sz="1400" dirty="0"/>
              <a:t>Change STA MAC address from 1 to X (similarly for other links if exists)</a:t>
            </a:r>
          </a:p>
          <a:p>
            <a:pPr lvl="1"/>
            <a:r>
              <a:rPr lang="en-US" sz="1400" dirty="0"/>
              <a:t>…</a:t>
            </a:r>
          </a:p>
          <a:p>
            <a:pPr lvl="1"/>
            <a:r>
              <a:rPr lang="en-US" sz="1400" dirty="0"/>
              <a:t>Disassociation</a:t>
            </a:r>
          </a:p>
          <a:p>
            <a:r>
              <a:rPr lang="en-US" sz="1600" dirty="0"/>
              <a:t>Follow up connection for a non-AP MLD</a:t>
            </a:r>
          </a:p>
          <a:p>
            <a:pPr lvl="1"/>
            <a:r>
              <a:rPr lang="en-US" sz="1400" dirty="0"/>
              <a:t>Authentication frame exchange with STA MAC address 2, MLD MAC address 2</a:t>
            </a:r>
          </a:p>
          <a:p>
            <a:pPr lvl="1"/>
            <a:r>
              <a:rPr lang="en-US" sz="1400" dirty="0"/>
              <a:t>Derive PTKSA using MLD MAC address 2</a:t>
            </a:r>
          </a:p>
          <a:p>
            <a:pPr lvl="1"/>
            <a:r>
              <a:rPr lang="en-US" sz="1400" dirty="0"/>
              <a:t> Encrypt (re)association request with DS MAC address 1 and encrypt (re)association response</a:t>
            </a:r>
          </a:p>
          <a:p>
            <a:pPr lvl="1"/>
            <a:r>
              <a:rPr lang="en-US" sz="1400" dirty="0"/>
              <a:t>AAD Swap based on MLD MAC address 2</a:t>
            </a:r>
          </a:p>
          <a:p>
            <a:pPr lvl="1"/>
            <a:r>
              <a:rPr lang="en-US" sz="1400" dirty="0"/>
              <a:t>Change STA MAC address from 2 to X (similarly for other links if exists)</a:t>
            </a:r>
          </a:p>
          <a:p>
            <a:pPr lvl="1"/>
            <a:r>
              <a:rPr lang="en-US" sz="1400" dirty="0"/>
              <a:t>…</a:t>
            </a:r>
          </a:p>
          <a:p>
            <a:pPr lvl="1"/>
            <a:r>
              <a:rPr lang="en-US" sz="1400" dirty="0"/>
              <a:t>Disassociation</a:t>
            </a:r>
          </a:p>
          <a:p>
            <a:r>
              <a:rPr lang="en-US" sz="1600" dirty="0"/>
              <a:t>11bi STA MAC address change while associated can be an independent feature [3]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463A7-E7E9-9CCF-69A4-876AC457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D9D09-845C-2841-9502-95EAFE76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343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A3E6-EA23-34D4-8569-611F68AF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for non-MLD with STA MAC address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A390E-1EED-0529-B012-7DE8DB90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Initial connection for a non-AP STA</a:t>
            </a:r>
          </a:p>
          <a:p>
            <a:pPr lvl="1"/>
            <a:r>
              <a:rPr lang="en-US" sz="1200" dirty="0"/>
              <a:t>Authentication frame exchange with STA MAC address 1</a:t>
            </a:r>
          </a:p>
          <a:p>
            <a:pPr lvl="1"/>
            <a:r>
              <a:rPr lang="en-US" sz="1200" dirty="0"/>
              <a:t>Derive PTKSA using STA MAC address 1</a:t>
            </a:r>
          </a:p>
          <a:p>
            <a:pPr lvl="1"/>
            <a:r>
              <a:rPr lang="en-US" sz="1200" dirty="0"/>
              <a:t>Encrypt association request with DS MAC address 1 and encrypt association response</a:t>
            </a:r>
          </a:p>
          <a:p>
            <a:pPr lvl="1"/>
            <a:r>
              <a:rPr lang="en-US" sz="1200" dirty="0"/>
              <a:t>AAD Swap based on ???</a:t>
            </a:r>
          </a:p>
          <a:p>
            <a:pPr lvl="1"/>
            <a:r>
              <a:rPr lang="en-US" sz="1200" dirty="0"/>
              <a:t>Change STA MAC address from 1 to X (questions on PTKSA still based on STA MAC address 1?)</a:t>
            </a:r>
          </a:p>
          <a:p>
            <a:pPr lvl="1"/>
            <a:r>
              <a:rPr lang="en-US" sz="1200" dirty="0"/>
              <a:t>…</a:t>
            </a:r>
          </a:p>
          <a:p>
            <a:pPr lvl="1"/>
            <a:r>
              <a:rPr lang="en-US" sz="1200" dirty="0"/>
              <a:t>Disassociation</a:t>
            </a:r>
          </a:p>
          <a:p>
            <a:r>
              <a:rPr lang="en-US" sz="1400" dirty="0"/>
              <a:t>Follow up connection for a non-AP STA</a:t>
            </a:r>
          </a:p>
          <a:p>
            <a:pPr lvl="1"/>
            <a:r>
              <a:rPr lang="en-US" sz="1200" dirty="0"/>
              <a:t>Authentication frame exchange with STA MAC address 2</a:t>
            </a:r>
          </a:p>
          <a:p>
            <a:pPr lvl="1"/>
            <a:r>
              <a:rPr lang="en-US" sz="1200" dirty="0"/>
              <a:t>Derive PTKSA using STA MAC address 2</a:t>
            </a:r>
          </a:p>
          <a:p>
            <a:pPr lvl="1"/>
            <a:r>
              <a:rPr lang="en-US" sz="1200" dirty="0"/>
              <a:t>Encrypt (re)association request with DS MAC address 1 and encrypt (re)association response</a:t>
            </a:r>
          </a:p>
          <a:p>
            <a:pPr lvl="1"/>
            <a:r>
              <a:rPr lang="en-US" sz="1200" dirty="0"/>
              <a:t>AAD Swap based on ???</a:t>
            </a:r>
          </a:p>
          <a:p>
            <a:pPr lvl="1"/>
            <a:r>
              <a:rPr lang="en-US" sz="1200" dirty="0"/>
              <a:t>Change STA MAC address from 2 to X (questions on PTKSA still based on STA MAC address 2?)</a:t>
            </a:r>
          </a:p>
          <a:p>
            <a:pPr lvl="1"/>
            <a:r>
              <a:rPr lang="en-US" sz="1200" dirty="0"/>
              <a:t>…</a:t>
            </a:r>
          </a:p>
          <a:p>
            <a:pPr lvl="1"/>
            <a:r>
              <a:rPr lang="en-US" sz="1200" dirty="0"/>
              <a:t>Disassociation</a:t>
            </a:r>
          </a:p>
          <a:p>
            <a:r>
              <a:rPr lang="en-US" sz="1400" dirty="0"/>
              <a:t>11bi STA MAC address change while associated needs to solve the questions above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51EF1-B775-6940-064A-02F15663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7B8EC-437E-7B42-70FA-91FAF73F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1514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8267-7A4C-CF63-1C53-C693CC3C6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two options for non-MLD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BF5B-272A-B918-B4D5-4282A5510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Two options are on the table for AAD swap:</a:t>
            </a:r>
          </a:p>
          <a:p>
            <a:pPr lvl="1"/>
            <a:r>
              <a:rPr lang="en-US" sz="1300" dirty="0"/>
              <a:t>Option 1: Simply mandate support of MLD for 11bi device that support STA MAC address change while associated </a:t>
            </a:r>
          </a:p>
          <a:p>
            <a:pPr lvl="1"/>
            <a:r>
              <a:rPr lang="en-US" sz="1300" dirty="0"/>
              <a:t>Option 2: Develop some mechanisms to solve the questions </a:t>
            </a:r>
          </a:p>
          <a:p>
            <a:r>
              <a:rPr lang="en-US" sz="1500" dirty="0"/>
              <a:t>Discussion on option 1:</a:t>
            </a:r>
          </a:p>
          <a:p>
            <a:pPr lvl="1"/>
            <a:r>
              <a:rPr lang="en-US" sz="1300" dirty="0"/>
              <a:t>Simplify the hardware support on AP since MLD support is mandatory in 11be and increase the chance for wide support of the feature</a:t>
            </a:r>
          </a:p>
          <a:p>
            <a:pPr lvl="1"/>
            <a:r>
              <a:rPr lang="en-US" sz="1300" dirty="0"/>
              <a:t>MLD support for client is there in 11be based on discussion with chip vendor even for low cost client</a:t>
            </a:r>
          </a:p>
          <a:p>
            <a:pPr lvl="1"/>
            <a:r>
              <a:rPr lang="en-US" sz="1300" dirty="0"/>
              <a:t>Simplify the spec work and no need to duplicate texts of similar features</a:t>
            </a:r>
          </a:p>
          <a:p>
            <a:pPr lvl="1"/>
            <a:r>
              <a:rPr lang="en-US" sz="1300" dirty="0"/>
              <a:t>Client can setup only one link using MLD and no need to implement most of the optional features</a:t>
            </a:r>
          </a:p>
          <a:p>
            <a:pPr lvl="1"/>
            <a:r>
              <a:rPr lang="en-US" sz="1300" dirty="0"/>
              <a:t>Hardware features usually take longer to be adopted and by that time, 11be is likely already the mainstream when the hardware support is available, which means that option 2 may not be useful anymore. </a:t>
            </a:r>
          </a:p>
          <a:p>
            <a:pPr lvl="1"/>
            <a:r>
              <a:rPr lang="en-US" sz="1300" dirty="0"/>
              <a:t>Before hardware support is there, group 1 features can be rolled out first to start provide privacy benefits</a:t>
            </a:r>
          </a:p>
          <a:p>
            <a:r>
              <a:rPr lang="en-US" sz="1500" dirty="0"/>
              <a:t>Discussion on option 2:</a:t>
            </a:r>
          </a:p>
          <a:p>
            <a:pPr lvl="1"/>
            <a:r>
              <a:rPr lang="en-US" sz="1300" dirty="0"/>
              <a:t>Can change STA MAC address while associated without implementing MLD</a:t>
            </a:r>
          </a:p>
          <a:p>
            <a:pPr lvl="1"/>
            <a:r>
              <a:rPr lang="en-US" sz="1300" dirty="0"/>
              <a:t>Need to implement MLD like AAD swap, which requires additional hardware change for non-MLD</a:t>
            </a:r>
          </a:p>
          <a:p>
            <a:r>
              <a:rPr lang="en-US" sz="1500" dirty="0"/>
              <a:t>Option 1 seems to be a better direction for 11bi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6C213-0234-B726-AF47-E212FF48B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8A2F85-674A-58EA-5F46-3A824ECF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83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047E8-7E0F-E072-CEDB-B2D689DFA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280A-8911-0E46-630E-437A6B711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the question “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CPE and BPE devices be MLD-compliant?</a:t>
            </a:r>
            <a:r>
              <a:rPr lang="en-US" dirty="0"/>
              <a:t>” included in [1] should be changed to “Shall 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11bi devices that support STA MAC address change while associated support MLD?</a:t>
            </a:r>
            <a:r>
              <a:rPr lang="en-US" dirty="0"/>
              <a:t>”</a:t>
            </a:r>
          </a:p>
          <a:p>
            <a:r>
              <a:rPr lang="en-US" dirty="0"/>
              <a:t>We propose the following:</a:t>
            </a:r>
          </a:p>
          <a:p>
            <a:pPr lvl="1"/>
            <a:r>
              <a:rPr lang="en-US" dirty="0"/>
              <a:t>Software related features can be done for both MLD and non-MLD</a:t>
            </a:r>
          </a:p>
          <a:p>
            <a:pPr lvl="1"/>
            <a:r>
              <a:rPr lang="en-US" dirty="0"/>
              <a:t>Mandate MLD support if 11bi devices support STA MAC address change </a:t>
            </a:r>
            <a:r>
              <a:rPr lang="en-US"/>
              <a:t>while associated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02709-4874-F8F0-E53E-260DC9A2B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0928A-D02E-6E45-D56D-12D04579B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27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918D0-94C3-8A87-45C1-94692F82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59263-B88B-5706-9692-60D94455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</a:rPr>
              <a:t>11bi devices that support the following features and do not support STA MAC address change while associated can be MLD or non-MLD</a:t>
            </a:r>
          </a:p>
          <a:p>
            <a:pPr lvl="2"/>
            <a:r>
              <a:rPr lang="en-US" dirty="0"/>
              <a:t>Minimize Probe Request element</a:t>
            </a:r>
          </a:p>
          <a:p>
            <a:pPr lvl="2"/>
            <a:r>
              <a:rPr lang="en-US" dirty="0"/>
              <a:t>802.1X authentication using authentication frame</a:t>
            </a:r>
          </a:p>
          <a:p>
            <a:pPr lvl="2"/>
            <a:r>
              <a:rPr lang="en-US" dirty="0"/>
              <a:t>Password identifier privacy</a:t>
            </a:r>
          </a:p>
          <a:p>
            <a:pPr lvl="2"/>
            <a:r>
              <a:rPr lang="en-US" dirty="0"/>
              <a:t>PMKID privacy</a:t>
            </a:r>
          </a:p>
          <a:p>
            <a:pPr lvl="2"/>
            <a:r>
              <a:rPr lang="en-US" dirty="0"/>
              <a:t>Key negotiation in Authentication to protect (Re)Association Request/Response</a:t>
            </a:r>
          </a:p>
          <a:p>
            <a:pPr lvl="2"/>
            <a:r>
              <a:rPr lang="en-US" dirty="0"/>
              <a:t>Encrypt (Re)Association Request/Response</a:t>
            </a:r>
          </a:p>
          <a:p>
            <a:pPr lvl="2"/>
            <a:r>
              <a:rPr lang="en-US" dirty="0"/>
              <a:t>Include DS MAC address in encrypted (Re)Association Request</a:t>
            </a:r>
          </a:p>
          <a:p>
            <a:pPr lvl="2"/>
            <a:r>
              <a:rPr lang="en-US" dirty="0"/>
              <a:t>Introduce protected version of current unencrypted management frame</a:t>
            </a:r>
          </a:p>
          <a:p>
            <a:pPr lvl="2"/>
            <a:r>
              <a:rPr lang="en-US" dirty="0"/>
              <a:t>Protected action frame to request capabilities and operation parameters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DA743-2509-3152-B09E-E358529E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A67C02-B386-584E-3C3C-D956FBFD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65761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C454F8-D757-4A91-92F0-1CB9202253A0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a915fe38-2618-47b6-8303-829fb71466d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59859</TotalTime>
  <Words>1234</Words>
  <Application>Microsoft Office PowerPoint</Application>
  <PresentationFormat>On-screen Show (4:3)</PresentationFormat>
  <Paragraphs>154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802-11-Submission</vt:lpstr>
      <vt:lpstr>Discuss Requirements of MLD</vt:lpstr>
      <vt:lpstr>Background</vt:lpstr>
      <vt:lpstr>Original Motivation for the discussion</vt:lpstr>
      <vt:lpstr>Discuss implication of 11bi features</vt:lpstr>
      <vt:lpstr>Illustration for MLD with STA MAC address change</vt:lpstr>
      <vt:lpstr>Illustration for non-MLD with STA MAC address change</vt:lpstr>
      <vt:lpstr>Discuss two options for non-MLD</vt:lpstr>
      <vt:lpstr>Conclusion</vt:lpstr>
      <vt:lpstr>Straw Poll</vt:lpstr>
      <vt:lpstr>Straw Poll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802.11-23/1495r0</dc:title>
  <dc:creator>po-kai.huang@intel.com</dc:creator>
  <cp:keywords>September 2023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2023-09-12T17:09:20Z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