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3" r:id="rId5"/>
    <p:sldId id="266" r:id="rId6"/>
    <p:sldId id="265" r:id="rId7"/>
    <p:sldId id="267" r:id="rId8"/>
    <p:sldId id="268" r:id="rId9"/>
    <p:sldId id="269" r:id="rId10"/>
    <p:sldId id="270" r:id="rId11"/>
    <p:sldId id="271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20DEB0-2624-408F-B2BC-7A7A77FA4E1D}" v="2" dt="2023-09-01T14:41:21.4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120" d="100"/>
          <a:sy n="120" d="100"/>
        </p:scale>
        <p:origin x="120" y="2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7820DEB0-2624-408F-B2BC-7A7A77FA4E1D}"/>
    <pc:docChg chg="custSel delSld modSld modMainMaster">
      <pc:chgData name="Jiayi Zhang" userId="0b5fc417-5b02-48cb-ab13-a55777ac8eb1" providerId="ADAL" clId="{7820DEB0-2624-408F-B2BC-7A7A77FA4E1D}" dt="2023-09-11T15:49:11.278" v="38" actId="404"/>
      <pc:docMkLst>
        <pc:docMk/>
      </pc:docMkLst>
      <pc:sldChg chg="modSp mod">
        <pc:chgData name="Jiayi Zhang" userId="0b5fc417-5b02-48cb-ab13-a55777ac8eb1" providerId="ADAL" clId="{7820DEB0-2624-408F-B2BC-7A7A77FA4E1D}" dt="2023-09-11T15:34:14.661" v="18" actId="20577"/>
        <pc:sldMkLst>
          <pc:docMk/>
          <pc:sldMk cId="0" sldId="256"/>
        </pc:sldMkLst>
        <pc:spChg chg="mod">
          <ac:chgData name="Jiayi Zhang" userId="0b5fc417-5b02-48cb-ab13-a55777ac8eb1" providerId="ADAL" clId="{7820DEB0-2624-408F-B2BC-7A7A77FA4E1D}" dt="2023-09-11T15:34:14.661" v="1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Jiayi Zhang" userId="0b5fc417-5b02-48cb-ab13-a55777ac8eb1" providerId="ADAL" clId="{7820DEB0-2624-408F-B2BC-7A7A77FA4E1D}" dt="2023-09-01T14:35:17.451" v="0" actId="47"/>
        <pc:sldMkLst>
          <pc:docMk/>
          <pc:sldMk cId="240085404" sldId="258"/>
        </pc:sldMkLst>
      </pc:sldChg>
      <pc:sldChg chg="del">
        <pc:chgData name="Jiayi Zhang" userId="0b5fc417-5b02-48cb-ab13-a55777ac8eb1" providerId="ADAL" clId="{7820DEB0-2624-408F-B2BC-7A7A77FA4E1D}" dt="2023-09-01T14:35:17.451" v="0" actId="47"/>
        <pc:sldMkLst>
          <pc:docMk/>
          <pc:sldMk cId="1782835848" sldId="259"/>
        </pc:sldMkLst>
      </pc:sldChg>
      <pc:sldChg chg="del">
        <pc:chgData name="Jiayi Zhang" userId="0b5fc417-5b02-48cb-ab13-a55777ac8eb1" providerId="ADAL" clId="{7820DEB0-2624-408F-B2BC-7A7A77FA4E1D}" dt="2023-09-01T14:35:17.451" v="0" actId="47"/>
        <pc:sldMkLst>
          <pc:docMk/>
          <pc:sldMk cId="3375160200" sldId="260"/>
        </pc:sldMkLst>
      </pc:sldChg>
      <pc:sldChg chg="del">
        <pc:chgData name="Jiayi Zhang" userId="0b5fc417-5b02-48cb-ab13-a55777ac8eb1" providerId="ADAL" clId="{7820DEB0-2624-408F-B2BC-7A7A77FA4E1D}" dt="2023-09-01T14:35:17.451" v="0" actId="47"/>
        <pc:sldMkLst>
          <pc:docMk/>
          <pc:sldMk cId="2075502516" sldId="261"/>
        </pc:sldMkLst>
      </pc:sldChg>
      <pc:sldChg chg="modSp mod">
        <pc:chgData name="Jiayi Zhang" userId="0b5fc417-5b02-48cb-ab13-a55777ac8eb1" providerId="ADAL" clId="{7820DEB0-2624-408F-B2BC-7A7A77FA4E1D}" dt="2023-09-11T15:15:31.028" v="14" actId="20577"/>
        <pc:sldMkLst>
          <pc:docMk/>
          <pc:sldMk cId="0" sldId="264"/>
        </pc:sldMkLst>
        <pc:spChg chg="mod">
          <ac:chgData name="Jiayi Zhang" userId="0b5fc417-5b02-48cb-ab13-a55777ac8eb1" providerId="ADAL" clId="{7820DEB0-2624-408F-B2BC-7A7A77FA4E1D}" dt="2023-09-11T15:15:31.028" v="14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Jiayi Zhang" userId="0b5fc417-5b02-48cb-ab13-a55777ac8eb1" providerId="ADAL" clId="{7820DEB0-2624-408F-B2BC-7A7A77FA4E1D}" dt="2023-09-11T15:49:11.278" v="38" actId="404"/>
        <pc:sldMkLst>
          <pc:docMk/>
          <pc:sldMk cId="1856737519" sldId="268"/>
        </pc:sldMkLst>
        <pc:spChg chg="mod">
          <ac:chgData name="Jiayi Zhang" userId="0b5fc417-5b02-48cb-ab13-a55777ac8eb1" providerId="ADAL" clId="{7820DEB0-2624-408F-B2BC-7A7A77FA4E1D}" dt="2023-09-11T15:49:11.278" v="38" actId="404"/>
          <ac:spMkLst>
            <pc:docMk/>
            <pc:sldMk cId="1856737519" sldId="268"/>
            <ac:spMk id="9218" creationId="{00000000-0000-0000-0000-000000000000}"/>
          </ac:spMkLst>
        </pc:spChg>
      </pc:sldChg>
      <pc:sldChg chg="addSp delSp modSp mod">
        <pc:chgData name="Jiayi Zhang" userId="0b5fc417-5b02-48cb-ab13-a55777ac8eb1" providerId="ADAL" clId="{7820DEB0-2624-408F-B2BC-7A7A77FA4E1D}" dt="2023-09-11T15:48:21.112" v="31" actId="14100"/>
        <pc:sldMkLst>
          <pc:docMk/>
          <pc:sldMk cId="3074005397" sldId="269"/>
        </pc:sldMkLst>
        <pc:spChg chg="mod">
          <ac:chgData name="Jiayi Zhang" userId="0b5fc417-5b02-48cb-ab13-a55777ac8eb1" providerId="ADAL" clId="{7820DEB0-2624-408F-B2BC-7A7A77FA4E1D}" dt="2023-09-11T15:48:17.475" v="30" actId="14100"/>
          <ac:spMkLst>
            <pc:docMk/>
            <pc:sldMk cId="3074005397" sldId="269"/>
            <ac:spMk id="9218" creationId="{00000000-0000-0000-0000-000000000000}"/>
          </ac:spMkLst>
        </pc:spChg>
        <pc:picChg chg="del">
          <ac:chgData name="Jiayi Zhang" userId="0b5fc417-5b02-48cb-ab13-a55777ac8eb1" providerId="ADAL" clId="{7820DEB0-2624-408F-B2BC-7A7A77FA4E1D}" dt="2023-09-11T15:46:48.735" v="19" actId="478"/>
          <ac:picMkLst>
            <pc:docMk/>
            <pc:sldMk cId="3074005397" sldId="269"/>
            <ac:picMk id="7" creationId="{A03AD7B7-5C03-9E7D-327D-904CF8C09EBE}"/>
          </ac:picMkLst>
        </pc:picChg>
        <pc:picChg chg="add mod">
          <ac:chgData name="Jiayi Zhang" userId="0b5fc417-5b02-48cb-ab13-a55777ac8eb1" providerId="ADAL" clId="{7820DEB0-2624-408F-B2BC-7A7A77FA4E1D}" dt="2023-09-11T15:48:21.112" v="31" actId="14100"/>
          <ac:picMkLst>
            <pc:docMk/>
            <pc:sldMk cId="3074005397" sldId="269"/>
            <ac:picMk id="8" creationId="{86998C9C-DA6A-077C-35E6-B696A007F77F}"/>
          </ac:picMkLst>
        </pc:picChg>
      </pc:sldChg>
      <pc:sldChg chg="addSp delSp modSp mod">
        <pc:chgData name="Jiayi Zhang" userId="0b5fc417-5b02-48cb-ab13-a55777ac8eb1" providerId="ADAL" clId="{7820DEB0-2624-408F-B2BC-7A7A77FA4E1D}" dt="2023-09-11T15:48:56.336" v="36" actId="14100"/>
        <pc:sldMkLst>
          <pc:docMk/>
          <pc:sldMk cId="1141362564" sldId="270"/>
        </pc:sldMkLst>
        <pc:spChg chg="mod">
          <ac:chgData name="Jiayi Zhang" userId="0b5fc417-5b02-48cb-ab13-a55777ac8eb1" providerId="ADAL" clId="{7820DEB0-2624-408F-B2BC-7A7A77FA4E1D}" dt="2023-09-11T15:48:56.336" v="36" actId="14100"/>
          <ac:spMkLst>
            <pc:docMk/>
            <pc:sldMk cId="1141362564" sldId="270"/>
            <ac:spMk id="9218" creationId="{00000000-0000-0000-0000-000000000000}"/>
          </ac:spMkLst>
        </pc:spChg>
        <pc:picChg chg="del">
          <ac:chgData name="Jiayi Zhang" userId="0b5fc417-5b02-48cb-ab13-a55777ac8eb1" providerId="ADAL" clId="{7820DEB0-2624-408F-B2BC-7A7A77FA4E1D}" dt="2023-09-11T15:47:18.083" v="24" actId="478"/>
          <ac:picMkLst>
            <pc:docMk/>
            <pc:sldMk cId="1141362564" sldId="270"/>
            <ac:picMk id="7" creationId="{B86D88DD-6135-5E1A-43C7-63B5D7229D67}"/>
          </ac:picMkLst>
        </pc:picChg>
        <pc:picChg chg="add mod">
          <ac:chgData name="Jiayi Zhang" userId="0b5fc417-5b02-48cb-ab13-a55777ac8eb1" providerId="ADAL" clId="{7820DEB0-2624-408F-B2BC-7A7A77FA4E1D}" dt="2023-09-11T15:48:52.496" v="35" actId="14100"/>
          <ac:picMkLst>
            <pc:docMk/>
            <pc:sldMk cId="1141362564" sldId="270"/>
            <ac:picMk id="8" creationId="{DE06F5B2-1254-57CF-E322-81AE76EBCF95}"/>
          </ac:picMkLst>
        </pc:picChg>
      </pc:sldChg>
      <pc:sldMasterChg chg="modSp mod">
        <pc:chgData name="Jiayi Zhang" userId="0b5fc417-5b02-48cb-ab13-a55777ac8eb1" providerId="ADAL" clId="{7820DEB0-2624-408F-B2BC-7A7A77FA4E1D}" dt="2023-09-01T14:40:22.503" v="12" actId="6549"/>
        <pc:sldMasterMkLst>
          <pc:docMk/>
          <pc:sldMasterMk cId="0" sldId="2147483648"/>
        </pc:sldMasterMkLst>
        <pc:spChg chg="mod">
          <ac:chgData name="Jiayi Zhang" userId="0b5fc417-5b02-48cb-ab13-a55777ac8eb1" providerId="ADAL" clId="{7820DEB0-2624-408F-B2BC-7A7A77FA4E1D}" dt="2023-09-01T14:40:22.503" v="1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802.11-23/1461r0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802.11-23/1461r0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65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76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82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2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08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10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08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802.11-23/1461r0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Multi-AP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2469625F-0C6B-0856-B341-0ADA49AC34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028356"/>
              </p:ext>
            </p:extLst>
          </p:nvPr>
        </p:nvGraphicFramePr>
        <p:xfrm>
          <a:off x="1598613" y="2782888"/>
          <a:ext cx="9517062" cy="284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08522" imgH="2429369" progId="Word.Document.8">
                  <p:embed/>
                </p:oleObj>
              </mc:Choice>
              <mc:Fallback>
                <p:oleObj name="Document" r:id="rId3" imgW="8108522" imgH="2429369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469625F-0C6B-0856-B341-0ADA49AC34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2782888"/>
                        <a:ext cx="9517062" cy="284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Multi-AP Transmission Window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51014"/>
            <a:ext cx="4252383" cy="442118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The sharing AP (AP1) signals to the shared AP (AP2) a multi-AP transmission window.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The shared AP responds the sharing AP a decision of participating or not in the multi-AP transmission window.</a:t>
            </a:r>
          </a:p>
          <a:p>
            <a:pPr>
              <a:buFont typeface="Times New Roman" pitchFamily="16" charset="0"/>
              <a:buChar char="•"/>
            </a:pPr>
            <a:endParaRPr lang="en-US" sz="1800" b="0" dirty="0"/>
          </a:p>
          <a:p>
            <a:pPr>
              <a:buFont typeface="Times New Roman" pitchFamily="16" charset="0"/>
              <a:buChar char="•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06F5B2-1254-57CF-E322-81AE76EBC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021646"/>
            <a:ext cx="6208184" cy="403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62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3429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shared some thoughts on multi-AP coordination. We proposed the method of selecting multi-AP transmission schemes and the methods of scheduling the multi-AP transmission.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812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200" b="0" dirty="0"/>
              <a:t>[1] 11-18-1982-01-0eht-consideration-on-multi-ap-coordination-for-eht.pptx</a:t>
            </a:r>
          </a:p>
          <a:p>
            <a:r>
              <a:rPr lang="en-GB" sz="1200" b="0" dirty="0"/>
              <a:t>[2] 11-19-0448-01-0eht-multi-ap-transmission-procedure.pptx</a:t>
            </a:r>
          </a:p>
          <a:p>
            <a:r>
              <a:rPr lang="en-GB" sz="1200" b="0" dirty="0"/>
              <a:t>[3] 11-19-1102-00-00be-a-unified-transmission-procedure-for-multi-ap-coordination.pptx</a:t>
            </a:r>
          </a:p>
          <a:p>
            <a:r>
              <a:rPr lang="en-GB" sz="1200" b="0" dirty="0"/>
              <a:t>[4] 11-19-1129-02-00be-consideration-on-multi-ap-coordination.pptx</a:t>
            </a:r>
          </a:p>
          <a:p>
            <a:r>
              <a:rPr lang="en-GB" sz="1200" b="0" dirty="0"/>
              <a:t>[5] 11-19-1143-03-00be-efficient-operation-for-multi-ap-coordination.pptx</a:t>
            </a:r>
          </a:p>
          <a:p>
            <a:r>
              <a:rPr lang="en-GB" sz="1200" b="0" dirty="0"/>
              <a:t>[6] 11-19-1895-02-00be-setup-for-multi-ap-coordination.pptx</a:t>
            </a:r>
          </a:p>
          <a:p>
            <a:r>
              <a:rPr lang="en-GB" sz="1200" b="0" dirty="0"/>
              <a:t>[7] 11-20-0596-01-00be-ap-candidate-set-follow-up.pptx</a:t>
            </a:r>
          </a:p>
          <a:p>
            <a:r>
              <a:rPr lang="en-GB" sz="1200" b="0" dirty="0"/>
              <a:t>[8] 11-20-0617-03-00be-multi-ap-operation-basic-definition.pptx</a:t>
            </a:r>
          </a:p>
          <a:p>
            <a:r>
              <a:rPr lang="en-GB" sz="1200" b="0" dirty="0"/>
              <a:t>[9] 11-22-1512-00-0uhr-multi-ap-coordination-for-uhr.pptx</a:t>
            </a:r>
          </a:p>
          <a:p>
            <a:r>
              <a:rPr lang="en-GB" sz="1200" b="0" dirty="0"/>
              <a:t>[10] 11-22-1515-00-0uhr-a-candidate-feature-multi-ap.pptx</a:t>
            </a:r>
          </a:p>
          <a:p>
            <a:r>
              <a:rPr lang="en-GB" sz="1200" b="0" dirty="0"/>
              <a:t>[11] 11-22-1530-01-0uhr-multi-ap-coordination-for-next-generation-wi-fi.pptx </a:t>
            </a:r>
          </a:p>
          <a:p>
            <a:r>
              <a:rPr lang="en-GB" sz="1200" b="0" dirty="0"/>
              <a:t>[12] 11-22-1899-00-0uhr-multi-ap-operation-for-low-latency-traffic-delivery-follow-up.pptx</a:t>
            </a:r>
          </a:p>
          <a:p>
            <a:r>
              <a:rPr lang="en-GB" sz="1200" b="0" dirty="0"/>
              <a:t>[13] 11-23-0226-02-0uhr-coordination-of-r-twt-for-multi-ap-deployment.pptx</a:t>
            </a:r>
          </a:p>
          <a:p>
            <a:r>
              <a:rPr lang="en-GB" sz="1200" b="0" dirty="0"/>
              <a:t>[14] 11-23-0293-00-0uhr-follow-up-on-twt-based-multi-ap-coordination.pptx</a:t>
            </a:r>
          </a:p>
          <a:p>
            <a:r>
              <a:rPr lang="en-GB" sz="1200" b="0" dirty="0"/>
              <a:t>[15] 11-23-0297-00-0uhr-rtwt-for-multi-ap.pptx</a:t>
            </a:r>
          </a:p>
          <a:p>
            <a:r>
              <a:rPr lang="en-GB" sz="1200" b="0" dirty="0"/>
              <a:t>[16] 11-23-0860-00-0uhr-further-thoughts-on-coordinated-twt.pptx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3429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share some considerations on multi-AP operation, including the support of selecting multi-AP transmission schemes and the support of scheduling the multi-AP transmission.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PAR of P802.11bn, the Ultra High Reliability (UHR) capability has been defined to improve Rate-vs-Range enchantment, reduce latency, and reduce power consumption for AP, compared to Extremely High Throughput (EHT) MAC/PHY operation.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Multi-AP operation (aka. Multi-AP coordination/transmission) has been discussed as one of the key candidate features to meet the requirement of UHR capability.</a:t>
            </a:r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1065213"/>
          </a:xfrm>
        </p:spPr>
        <p:txBody>
          <a:bodyPr/>
          <a:lstStyle/>
          <a:p>
            <a:r>
              <a:rPr lang="en-GB" dirty="0"/>
              <a:t>Multi-AP Operation – Recap (1) [1~8]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02" y="167481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Multi-AP operation may include several phases/procedures between OBSSs.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b="0" dirty="0"/>
              <a:t>Multi-AP setup phase: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E</a:t>
            </a:r>
            <a:r>
              <a:rPr lang="en-GB" b="0" dirty="0"/>
              <a:t>xchanging </a:t>
            </a:r>
            <a:r>
              <a:rPr lang="en-GB" dirty="0"/>
              <a:t>information between multiple APs;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b="0" dirty="0"/>
              <a:t>Grouping multiple candidate APs, e.g., AP candidate sets</a:t>
            </a:r>
            <a:r>
              <a:rPr lang="en-GB" dirty="0"/>
              <a:t>, </a:t>
            </a:r>
            <a:endParaRPr lang="en-GB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Multi-AP coordination phases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Exchanging information between sharing AP and shared AP(s),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Multi-AP selection phase: sharing AP selects shared AP(s),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Multi-AP channel sounding phase (optional): APs perform sounding jointly/individually with STA(s).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Multi-AP data sharing phase (optional): sharing AP shares data to shared AP </a:t>
            </a:r>
            <a:r>
              <a:rPr lang="en-GB" sz="1800" b="0" dirty="0"/>
              <a:t>Multi-AP data transmission phase: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b="0" dirty="0"/>
              <a:t>Using UL/DL multi-AP transmission schemes, such as: coordinated spatial reuse (CSR), coordinated OFDMA/TDMA, coordinated beamforming (CBF), joint transmission/reception (JT/JR),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1065213"/>
          </a:xfrm>
        </p:spPr>
        <p:txBody>
          <a:bodyPr/>
          <a:lstStyle/>
          <a:p>
            <a:r>
              <a:rPr lang="en-GB" dirty="0"/>
              <a:t>Multi-AP Operation – Recap (2) [1~8]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02" y="167481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Multi-AP operation procedures may be performed for long-term or short-term operations: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Long-term operation: e.g., one or more beacon interval(s)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Short-term operation: e.g., one or more transmission opportunity (TXOP)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multi-AP transmission may be carried in a multi-AP data transmission phase, preceded by one or more multi-AP coordination phases, including a multi-AP selection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Some multi-AP operation procedures may repeat optionally for follow-up or new transmissions.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869BE6-02E3-0769-901D-3A9FEECB0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056" y="3733407"/>
            <a:ext cx="787717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3267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Multi-AP Transmission Scheme Selection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51014"/>
            <a:ext cx="4633383" cy="442118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b="0" dirty="0"/>
              <a:t>T</a:t>
            </a:r>
            <a:r>
              <a:rPr lang="en-US" sz="1600" b="0" dirty="0"/>
              <a:t>he multi-AP selection phase may include frame exchanges to allow a sharing AP (AP1) to determine whether a candidate shared AP (AP2) may participate in a multi-AP transmission.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For example, AP1 designates AP2 for the multi-AP transmission and determines the specific multi-AP transmission scheme based on the capabilities of AP2 for supporting multi-AP transmission schemes. 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b="0" dirty="0"/>
              <a:t>However, the existing procedure relies on the sharing AP determining a multi-AP transmission scheme without consideration of whether the selected scheme can be adequately performed by the shared AP.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The limitation may not be optimal for the multi-AP transmission, and it results in a waste of resources.</a:t>
            </a:r>
            <a:endParaRPr lang="en-US" sz="1600" b="0" dirty="0"/>
          </a:p>
          <a:p>
            <a:pPr>
              <a:buFont typeface="Times New Roman" pitchFamily="16" charset="0"/>
              <a:buChar char="•"/>
            </a:pP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555FA1-F1F9-FF5E-AF14-3E952F412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734" y="2209800"/>
            <a:ext cx="6162503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7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Preferred Multi-AP Transmission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862257-1653-410D-7610-694A4D8FA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6" y="1752339"/>
            <a:ext cx="3755298" cy="44198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1800" b="0" kern="0" dirty="0"/>
              <a:t>The shared AP (AP2) provides the sharing AP (AP1) a preferred multi-AP transmission scheme.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kern="0" dirty="0"/>
              <a:t>The sharing AP may consider the preferred multi-AP transmission scheme when </a:t>
            </a:r>
            <a:r>
              <a:rPr lang="en-US" altLang="ko-KR" sz="1800" b="0" kern="0" dirty="0"/>
              <a:t>selecting a multi-AP transmission scheme by the sharing AP</a:t>
            </a:r>
            <a:r>
              <a:rPr lang="en-US" sz="1800" b="0" kern="0" dirty="0"/>
              <a:t>.</a:t>
            </a:r>
            <a:endParaRPr lang="en-GB" sz="1800" kern="0" dirty="0"/>
          </a:p>
          <a:p>
            <a:pPr>
              <a:buFont typeface="Times New Roman" pitchFamily="16" charset="0"/>
              <a:buChar char="•"/>
            </a:pPr>
            <a:r>
              <a:rPr lang="en-US" sz="1800" b="0" kern="0" dirty="0"/>
              <a:t>The sharing AP announces to the shared AP the multi-AP transmission scheme.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23EF87-24B8-922A-4AAE-B7E9ACD37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514" y="2814094"/>
            <a:ext cx="6705270" cy="335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662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Multi-AP Transmission Scheduling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51014"/>
            <a:ext cx="4252383" cy="442118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600" b="0" dirty="0"/>
              <a:t>A multi-AP selection phase may be performed before each multi-AP data transmission.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b="0" dirty="0"/>
              <a:t>A sharing AP (AP1) may perform AP (re)selection to select one or more suitable shared APs (AP2) within an AP candidate set to participate in a multi-AP transmission.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b="0" dirty="0"/>
              <a:t>After a sharing AP selects a shared AP for a multi-AP transmission, the shared AP may become unavailable before the beginning of the multi-AP data transmission. (e.g., AP power saving)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b="0" dirty="0"/>
              <a:t>The shared AP may not be able to participate in the multi-AP transmission and resources allocated to the shared AP may be lost.</a:t>
            </a:r>
          </a:p>
          <a:p>
            <a:pPr>
              <a:buFont typeface="Times New Roman" pitchFamily="16" charset="0"/>
              <a:buChar char="•"/>
            </a:pP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8BC4693-C1AF-F72D-19DE-8A23696CD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5420" y="2057400"/>
            <a:ext cx="6145935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37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Shared AP Unavailability Window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51014"/>
            <a:ext cx="4176183" cy="442118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The shared AP (AP2) signals to the sharing AP (AP1) an unavailability window, during which the shared AP is unavailable to participate in a multi-AP transmission.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The sharing AP schedules the multi-AP transmission to avoid the unavailability window of shared AP.</a:t>
            </a:r>
          </a:p>
          <a:p>
            <a:pPr>
              <a:buFont typeface="Times New Roman" pitchFamily="16" charset="0"/>
              <a:buChar char="•"/>
            </a:pPr>
            <a:endParaRPr lang="en-US" sz="1800" b="0" dirty="0"/>
          </a:p>
          <a:p>
            <a:pPr>
              <a:buFont typeface="Times New Roman" pitchFamily="16" charset="0"/>
              <a:buChar char="•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998C9C-DA6A-077C-35E6-B696A007F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111433"/>
            <a:ext cx="6284384" cy="39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005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11-23-xxxx-0uhr-multi-ap-coordination_v0r0</Template>
  <TotalTime>1199</TotalTime>
  <Words>1101</Words>
  <Application>Microsoft Office PowerPoint</Application>
  <PresentationFormat>Widescreen</PresentationFormat>
  <Paragraphs>148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Considerations on Multi-AP Operation</vt:lpstr>
      <vt:lpstr>Abstract</vt:lpstr>
      <vt:lpstr>Introduction</vt:lpstr>
      <vt:lpstr>Multi-AP Operation – Recap (1) [1~8]</vt:lpstr>
      <vt:lpstr>Multi-AP Operation – Recap (2) [1~8]</vt:lpstr>
      <vt:lpstr>Multi-AP Transmission Scheme Selection</vt:lpstr>
      <vt:lpstr>Preferred Multi-AP Transmission Scheme</vt:lpstr>
      <vt:lpstr>Multi-AP Transmission Scheduling</vt:lpstr>
      <vt:lpstr>Shared AP Unavailability Window</vt:lpstr>
      <vt:lpstr>Multi-AP Transmission Window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Multi-AP Operation</dc:title>
  <dc:creator>Jiayi Zhang</dc:creator>
  <cp:lastModifiedBy>Jiayi Zhang</cp:lastModifiedBy>
  <cp:revision>6</cp:revision>
  <cp:lastPrinted>1601-01-01T00:00:00Z</cp:lastPrinted>
  <dcterms:created xsi:type="dcterms:W3CDTF">2023-08-10T15:34:49Z</dcterms:created>
  <dcterms:modified xsi:type="dcterms:W3CDTF">2023-09-11T15:49:15Z</dcterms:modified>
</cp:coreProperties>
</file>