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3" r:id="rId2"/>
    <p:sldId id="1058" r:id="rId3"/>
    <p:sldId id="1059" r:id="rId4"/>
    <p:sldId id="1062" r:id="rId5"/>
    <p:sldId id="1063" r:id="rId6"/>
    <p:sldId id="1066" r:id="rId7"/>
    <p:sldId id="1064" r:id="rId8"/>
    <p:sldId id="1060" r:id="rId9"/>
    <p:sldId id="1061" r:id="rId1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114" d="100"/>
          <a:sy n="114" d="100"/>
        </p:scale>
        <p:origin x="15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1710" y="108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802.11-23/1448r0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2023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Further Considerations on </a:t>
            </a:r>
            <a:r>
              <a:rPr lang="en-US" altLang="ko-KR" dirty="0" err="1" smtClean="0">
                <a:solidFill>
                  <a:schemeClr val="tx1"/>
                </a:solidFill>
                <a:ea typeface="굴림" panose="020B0600000101010101" pitchFamily="50" charset="-127"/>
              </a:rPr>
              <a:t>dRU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2023-09-10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2023</a:t>
            </a:r>
            <a:endParaRPr lang="en-US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407627"/>
              </p:ext>
            </p:extLst>
          </p:nvPr>
        </p:nvGraphicFramePr>
        <p:xfrm>
          <a:off x="762000" y="2895605"/>
          <a:ext cx="7620000" cy="2360607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09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2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2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2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2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Jung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092323"/>
                  </a:ext>
                </a:extLst>
              </a:tr>
              <a:tr h="3182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3905182"/>
                  </a:ext>
                </a:extLst>
              </a:tr>
              <a:tr h="3182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44524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To overcome PSD limitations which are defined per 1 MHz,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was introduced in [1]</a:t>
            </a:r>
          </a:p>
          <a:p>
            <a:r>
              <a:rPr lang="en-US" altLang="ko-KR" sz="2000" dirty="0" smtClean="0"/>
              <a:t>We </a:t>
            </a:r>
            <a:r>
              <a:rPr lang="en-US" altLang="ko-KR" sz="2000" dirty="0"/>
              <a:t>presented our view on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design ways for a tone plan, pilot and signaling in [2] </a:t>
            </a:r>
          </a:p>
          <a:p>
            <a:r>
              <a:rPr lang="en-US" altLang="ko-KR" sz="2000" dirty="0" smtClean="0"/>
              <a:t>In [3], detailed methods to design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tone plans and how to indicate each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by reusing the conventional RU Allocation field were introduced</a:t>
            </a:r>
          </a:p>
          <a:p>
            <a:r>
              <a:rPr lang="en-US" altLang="ko-KR" sz="2000" dirty="0" smtClean="0"/>
              <a:t>In [4] and [5], we compared several options for pilot designs by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investigating their performance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discuss further issues to consider in designing a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tone plan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82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Further Considerations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C</a:t>
            </a:r>
            <a:r>
              <a:rPr lang="en-US" altLang="ko-KR" sz="2000" dirty="0" smtClean="0"/>
              <a:t>hannel widths used for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transmissions</a:t>
            </a:r>
          </a:p>
          <a:p>
            <a:pPr lvl="1"/>
            <a:r>
              <a:rPr lang="en-US" altLang="ko-KR" sz="1800" dirty="0"/>
              <a:t>C</a:t>
            </a:r>
            <a:r>
              <a:rPr lang="en-US" altLang="ko-KR" sz="1800" dirty="0" smtClean="0"/>
              <a:t>hannel widths in which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tone plans should be designed</a:t>
            </a:r>
          </a:p>
          <a:p>
            <a:endParaRPr lang="en-US" altLang="ko-KR" sz="2000" dirty="0" smtClean="0"/>
          </a:p>
          <a:p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transmission given preamble puncturing</a:t>
            </a:r>
          </a:p>
          <a:p>
            <a:pPr lvl="1"/>
            <a:r>
              <a:rPr lang="en-US" altLang="ko-KR" sz="1800" dirty="0" smtClean="0"/>
              <a:t>How to perform a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transmission when preamble puncturing is applied</a:t>
            </a:r>
          </a:p>
          <a:p>
            <a:endParaRPr lang="en-US" altLang="ko-KR" sz="2000" dirty="0" smtClean="0"/>
          </a:p>
          <a:p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sizes allowed in each channel width</a:t>
            </a:r>
          </a:p>
          <a:p>
            <a:pPr lvl="1"/>
            <a:r>
              <a:rPr lang="en-US" altLang="ko-KR" sz="1800" dirty="0" smtClean="0"/>
              <a:t>Minimum and maximum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sizes depending on the channel width</a:t>
            </a:r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84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</a:t>
            </a:r>
            <a:r>
              <a:rPr lang="en-US" altLang="ko-KR" dirty="0" smtClean="0"/>
              <a:t>Widths Used for</a:t>
            </a:r>
            <a:br>
              <a:rPr lang="en-US" altLang="ko-KR" dirty="0" smtClean="0"/>
            </a:br>
            <a:r>
              <a:rPr lang="en-US" altLang="ko-KR" dirty="0" err="1" smtClean="0"/>
              <a:t>dRU</a:t>
            </a:r>
            <a:r>
              <a:rPr lang="en-US" altLang="ko-KR" dirty="0" smtClean="0"/>
              <a:t> Transmissions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[3], we provided a general way to design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tone plans for 20 / 40 / 80 MHz</a:t>
            </a:r>
          </a:p>
          <a:p>
            <a:r>
              <a:rPr lang="en-US" altLang="ko-KR" sz="2000" dirty="0" smtClean="0"/>
              <a:t>In 11be, 160 MHz operation </a:t>
            </a:r>
            <a:r>
              <a:rPr lang="en-US" altLang="ko-KR" sz="2000" dirty="0"/>
              <a:t>in a 6 GHz band </a:t>
            </a:r>
            <a:r>
              <a:rPr lang="en-US" altLang="ko-KR" sz="2000" dirty="0" smtClean="0"/>
              <a:t>is mandatory for AP STAs while it is optional for </a:t>
            </a:r>
            <a:r>
              <a:rPr lang="en-US" altLang="ko-KR" sz="2000" dirty="0"/>
              <a:t>non-AP </a:t>
            </a:r>
            <a:r>
              <a:rPr lang="en-US" altLang="ko-KR" sz="2000" dirty="0" smtClean="0"/>
              <a:t>STAs</a:t>
            </a:r>
          </a:p>
          <a:p>
            <a:pPr lvl="1"/>
            <a:r>
              <a:rPr lang="en-US" altLang="ko-KR" sz="1800" dirty="0" smtClean="0"/>
              <a:t>Non-AP STAs </a:t>
            </a:r>
            <a:r>
              <a:rPr lang="en-US" altLang="ko-KR" sz="1800" dirty="0"/>
              <a:t>support only up </a:t>
            </a:r>
            <a:r>
              <a:rPr lang="en-US" altLang="ko-KR" sz="1800" dirty="0" smtClean="0"/>
              <a:t>to 80 </a:t>
            </a:r>
            <a:r>
              <a:rPr lang="en-US" altLang="ko-KR" sz="1800" dirty="0"/>
              <a:t>MHz </a:t>
            </a:r>
            <a:r>
              <a:rPr lang="en-US" altLang="ko-KR" sz="1800" dirty="0" smtClean="0"/>
              <a:t>mandatorily</a:t>
            </a:r>
          </a:p>
          <a:p>
            <a:r>
              <a:rPr lang="en-US" altLang="ko-KR" sz="2000" dirty="0" smtClean="0"/>
              <a:t>However, for UHR, support </a:t>
            </a:r>
            <a:r>
              <a:rPr lang="en-US" altLang="ko-KR" sz="2000" dirty="0"/>
              <a:t>for 160 </a:t>
            </a:r>
            <a:r>
              <a:rPr lang="en-US" altLang="ko-KR" sz="2000" dirty="0" smtClean="0"/>
              <a:t>MHz may become more common </a:t>
            </a:r>
            <a:r>
              <a:rPr lang="en-US" altLang="ko-KR" sz="2000" dirty="0"/>
              <a:t>along with hardware improvement </a:t>
            </a:r>
            <a:r>
              <a:rPr lang="en-US" altLang="ko-KR" sz="2000" dirty="0" smtClean="0"/>
              <a:t>and it may be also possible that this support becomes mandatory for non-AP STAs</a:t>
            </a:r>
          </a:p>
          <a:p>
            <a:r>
              <a:rPr lang="en-US" altLang="ko-KR" sz="2000" dirty="0" smtClean="0"/>
              <a:t>Moreover, large </a:t>
            </a:r>
            <a:r>
              <a:rPr lang="en-US" altLang="ko-KR" sz="2000" dirty="0" err="1" smtClean="0"/>
              <a:t>dRUs</a:t>
            </a:r>
            <a:r>
              <a:rPr lang="en-US" altLang="ko-KR" sz="2000" dirty="0" smtClean="0"/>
              <a:t> can achieve a further transmit power gain in a 160 MHz channel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Thus, it would be better to define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tone plans up to 160 MHz</a:t>
            </a:r>
          </a:p>
          <a:p>
            <a:pPr lvl="1"/>
            <a:r>
              <a:rPr lang="en-US" altLang="ko-KR" sz="1800" dirty="0" smtClean="0"/>
              <a:t>We are not arguing that all of the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tone plans should be mandatory 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6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dRU</a:t>
            </a:r>
            <a:r>
              <a:rPr lang="en-US" altLang="ko-KR" dirty="0"/>
              <a:t> </a:t>
            </a:r>
            <a:r>
              <a:rPr lang="en-US" altLang="ko-KR" dirty="0" err="1" smtClean="0"/>
              <a:t>Transimission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given Preamble Puncturing (1/2)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11be, some of the preamble puncturing cases for larger than or equal to 80 MHz are defined as mandatory features in a 6 GHz band</a:t>
            </a:r>
          </a:p>
          <a:p>
            <a:r>
              <a:rPr lang="en-US" altLang="ko-KR" sz="2000" dirty="0" smtClean="0"/>
              <a:t>For UHR, preamble puncturing cases should be considered in 6 GHz as in 11be, and thus, how to perform a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transmission can be determined by taking into account them</a:t>
            </a:r>
          </a:p>
          <a:p>
            <a:pPr lvl="1"/>
            <a:r>
              <a:rPr lang="en-US" altLang="ko-KR" sz="1800" dirty="0" smtClean="0"/>
              <a:t>Option 1: design a new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tone plan by distributing tones of each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across an occupied channel, e.g., tones for each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are distributed across 60 MHz when 20 MHz is punctured in 80 MHz</a:t>
            </a:r>
          </a:p>
          <a:p>
            <a:pPr lvl="1"/>
            <a:r>
              <a:rPr lang="en-US" altLang="ko-KR" sz="1800" dirty="0" smtClean="0"/>
              <a:t>Option 2: combine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tone plans, e.g., 20 MHz and 40 MHz tone plans are combined for a 60 MHz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transmission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83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dRU</a:t>
            </a:r>
            <a:r>
              <a:rPr lang="en-US" altLang="ko-KR" dirty="0"/>
              <a:t> </a:t>
            </a:r>
            <a:r>
              <a:rPr lang="en-US" altLang="ko-KR" dirty="0" smtClean="0"/>
              <a:t>Transmission</a:t>
            </a:r>
            <a:br>
              <a:rPr lang="en-US" altLang="ko-KR" dirty="0" smtClean="0"/>
            </a:br>
            <a:r>
              <a:rPr lang="en-US" altLang="ko-KR" dirty="0" smtClean="0"/>
              <a:t>given Preamble Puncturing (2/2)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Option 1 </a:t>
            </a:r>
            <a:r>
              <a:rPr lang="en-US" altLang="ko-KR" sz="2000" dirty="0" smtClean="0"/>
              <a:t>obtains </a:t>
            </a:r>
            <a:r>
              <a:rPr lang="en-US" altLang="ko-KR" sz="2000" dirty="0"/>
              <a:t>a better transmit power gain </a:t>
            </a:r>
            <a:r>
              <a:rPr lang="en-US" altLang="ko-KR" sz="2000" dirty="0" smtClean="0"/>
              <a:t>and </a:t>
            </a:r>
            <a:r>
              <a:rPr lang="en-US" altLang="ko-KR" sz="2000" dirty="0"/>
              <a:t>higher </a:t>
            </a:r>
            <a:r>
              <a:rPr lang="en-US" altLang="ko-KR" sz="2000" dirty="0" smtClean="0"/>
              <a:t>throughput using larger </a:t>
            </a:r>
            <a:r>
              <a:rPr lang="en-US" altLang="ko-KR" sz="2000" dirty="0" err="1" smtClean="0"/>
              <a:t>dRUs</a:t>
            </a:r>
            <a:r>
              <a:rPr lang="en-US" altLang="ko-KR" sz="2000" dirty="0" smtClean="0"/>
              <a:t> while </a:t>
            </a:r>
            <a:r>
              <a:rPr lang="en-US" altLang="ko-KR" sz="2000" dirty="0"/>
              <a:t>option 2 is simple</a:t>
            </a:r>
          </a:p>
          <a:p>
            <a:r>
              <a:rPr lang="en-US" altLang="ko-KR" sz="2000" dirty="0"/>
              <a:t>If we apply </a:t>
            </a:r>
            <a:r>
              <a:rPr lang="en-US" altLang="ko-KR" sz="2000" dirty="0" smtClean="0"/>
              <a:t>a multiple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concept where several </a:t>
            </a:r>
            <a:r>
              <a:rPr lang="en-US" altLang="ko-KR" sz="2000" dirty="0" err="1"/>
              <a:t>dRUs</a:t>
            </a:r>
            <a:r>
              <a:rPr lang="en-US" altLang="ko-KR" sz="2000" dirty="0"/>
              <a:t> are </a:t>
            </a:r>
            <a:r>
              <a:rPr lang="en-US" altLang="ko-KR" sz="2000" dirty="0" smtClean="0"/>
              <a:t>aggregated </a:t>
            </a:r>
            <a:r>
              <a:rPr lang="en-US" altLang="ko-KR" sz="2000" dirty="0"/>
              <a:t>and allocated to a certain STA for a PPDU transmission, </a:t>
            </a:r>
            <a:r>
              <a:rPr lang="en-US" altLang="ko-KR" sz="2000" dirty="0" smtClean="0"/>
              <a:t>throughput for option </a:t>
            </a:r>
            <a:r>
              <a:rPr lang="en-US" altLang="ko-KR" sz="2000" dirty="0"/>
              <a:t>2 can </a:t>
            </a:r>
            <a:r>
              <a:rPr lang="en-US" altLang="ko-KR" sz="2000" dirty="0" smtClean="0"/>
              <a:t>be improved</a:t>
            </a:r>
            <a:endParaRPr lang="en-US" altLang="ko-KR" sz="2000" dirty="0"/>
          </a:p>
          <a:p>
            <a:pPr lvl="1"/>
            <a:r>
              <a:rPr lang="en-US" altLang="ko-KR" sz="1800" dirty="0"/>
              <a:t>E.g., in </a:t>
            </a:r>
            <a:r>
              <a:rPr lang="en-US" altLang="ko-KR" sz="1800" dirty="0" smtClean="0"/>
              <a:t>a 60 MHz transmission by combining 20 MHz and 40 MHz tone plans, </a:t>
            </a:r>
            <a:r>
              <a:rPr lang="en-US" altLang="ko-KR" sz="1800" dirty="0"/>
              <a:t>one </a:t>
            </a:r>
            <a:r>
              <a:rPr lang="en-US" altLang="ko-KR" sz="1800" dirty="0" err="1"/>
              <a:t>dRU</a:t>
            </a:r>
            <a:r>
              <a:rPr lang="en-US" altLang="ko-KR" sz="1800" dirty="0"/>
              <a:t> in </a:t>
            </a:r>
            <a:r>
              <a:rPr lang="en-US" altLang="ko-KR" sz="1800" dirty="0" smtClean="0"/>
              <a:t>20 </a:t>
            </a:r>
            <a:r>
              <a:rPr lang="en-US" altLang="ko-KR" sz="1800" dirty="0"/>
              <a:t>MHz and one </a:t>
            </a:r>
            <a:r>
              <a:rPr lang="en-US" altLang="ko-KR" sz="1800" dirty="0" err="1"/>
              <a:t>dRU</a:t>
            </a:r>
            <a:r>
              <a:rPr lang="en-US" altLang="ko-KR" sz="1800" dirty="0"/>
              <a:t> in </a:t>
            </a:r>
            <a:r>
              <a:rPr lang="en-US" altLang="ko-KR" sz="1800" dirty="0" smtClean="0"/>
              <a:t>40 </a:t>
            </a:r>
            <a:r>
              <a:rPr lang="en-US" altLang="ko-KR" sz="1800" dirty="0"/>
              <a:t>MHz can be </a:t>
            </a:r>
            <a:r>
              <a:rPr lang="en-US" altLang="ko-KR" sz="1800" dirty="0" smtClean="0"/>
              <a:t>aggregated</a:t>
            </a:r>
            <a:endParaRPr lang="en-US" altLang="ko-KR" sz="1800" dirty="0"/>
          </a:p>
          <a:p>
            <a:r>
              <a:rPr lang="en-US" altLang="ko-KR" sz="2000" dirty="0" smtClean="0"/>
              <a:t>Moreover, the most useful environment for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is a low power indoor case in 6 GHz where preamble puncturing may not be considered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Hence, </a:t>
            </a:r>
            <a:r>
              <a:rPr lang="en-US" altLang="ko-KR" sz="2000" dirty="0"/>
              <a:t>it would be better to </a:t>
            </a:r>
            <a:r>
              <a:rPr lang="en-US" altLang="ko-KR" sz="2000" dirty="0" smtClean="0"/>
              <a:t>minimize the implementation burden in designing a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tone plan, and thus, we slightly prefer option 2 if preamble puncturing needs to be considered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53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dRU</a:t>
            </a:r>
            <a:r>
              <a:rPr lang="en-US" altLang="ko-KR" dirty="0"/>
              <a:t> </a:t>
            </a:r>
            <a:r>
              <a:rPr lang="en-US" altLang="ko-KR" dirty="0" smtClean="0"/>
              <a:t>Sizes Allowed </a:t>
            </a:r>
            <a:r>
              <a:rPr lang="en-US" altLang="ko-KR" dirty="0"/>
              <a:t>in </a:t>
            </a:r>
            <a:r>
              <a:rPr lang="en-US" altLang="ko-KR" dirty="0" smtClean="0"/>
              <a:t>Each Channel Width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Defining various kinds of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may be better in terms of the flexibility but may increase implementation complexity</a:t>
            </a:r>
          </a:p>
          <a:p>
            <a:r>
              <a:rPr lang="en-US" altLang="ko-KR" sz="2000" dirty="0" smtClean="0"/>
              <a:t>For the tone plans in [3], *narrow bandwidth capable STAs (e.g., 20 MHz operating STAs) cannot participate in a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transmission where the 40 / 80 MHz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tone plan is applied since all tones in each </a:t>
            </a:r>
            <a:r>
              <a:rPr lang="en-US" altLang="ko-KR" sz="2000" dirty="0" err="1" smtClean="0"/>
              <a:t>dRU</a:t>
            </a:r>
            <a:r>
              <a:rPr lang="en-US" altLang="ko-KR" sz="2000" dirty="0" smtClean="0"/>
              <a:t> are distributed across 40 / 80 MHz channel</a:t>
            </a:r>
          </a:p>
          <a:p>
            <a:pPr lvl="1"/>
            <a:r>
              <a:rPr lang="en-US" altLang="ko-KR" sz="1800" dirty="0" smtClean="0"/>
              <a:t>Small </a:t>
            </a:r>
            <a:r>
              <a:rPr lang="en-US" altLang="ko-KR" sz="1800" dirty="0" err="1" smtClean="0"/>
              <a:t>dRUs</a:t>
            </a:r>
            <a:r>
              <a:rPr lang="en-US" altLang="ko-KR" sz="1800" dirty="0" smtClean="0"/>
              <a:t> are necessary for a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tone plan defined in a narrow channel (e.g., 20 MHz) while it may not be the case in a wide channel</a:t>
            </a:r>
          </a:p>
          <a:p>
            <a:endParaRPr lang="en-US" altLang="ko-KR" sz="2800" dirty="0" smtClean="0"/>
          </a:p>
          <a:p>
            <a:r>
              <a:rPr lang="en-US" altLang="ko-KR" sz="2000" dirty="0" smtClean="0"/>
              <a:t>Moreover, in wide channels such as 80 / 160 MHz, large </a:t>
            </a:r>
            <a:r>
              <a:rPr lang="en-US" altLang="ko-KR" sz="2000" dirty="0" err="1" smtClean="0"/>
              <a:t>dRUs</a:t>
            </a:r>
            <a:r>
              <a:rPr lang="en-US" altLang="ko-KR" sz="2000" dirty="0" smtClean="0"/>
              <a:t> can obtain a higher transmit power gain over narrow channels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Thus, </a:t>
            </a:r>
            <a:r>
              <a:rPr lang="en-US" altLang="ko-KR" sz="2000" dirty="0"/>
              <a:t>in a wide channel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tone </a:t>
            </a:r>
            <a:r>
              <a:rPr lang="en-US" altLang="ko-KR" sz="2000" dirty="0" smtClean="0"/>
              <a:t>plan, it may be possible to consider excluding small </a:t>
            </a:r>
            <a:r>
              <a:rPr lang="en-US" altLang="ko-KR" sz="2000" dirty="0" err="1" smtClean="0"/>
              <a:t>dRUs</a:t>
            </a:r>
            <a:r>
              <a:rPr lang="en-US" altLang="ko-KR" sz="2000" dirty="0" smtClean="0"/>
              <a:t> and defining only some large ones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2023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69493" y="4343400"/>
            <a:ext cx="7288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altLang="ko-KR" sz="1400" dirty="0" smtClean="0"/>
              <a:t>* </a:t>
            </a:r>
            <a:r>
              <a:rPr lang="en-US" altLang="ko-KR" sz="1400" dirty="0"/>
              <a:t>Note that 20 MHz operating STAs can still participate in a </a:t>
            </a:r>
            <a:r>
              <a:rPr lang="en-US" altLang="ko-KR" sz="1400" dirty="0" err="1"/>
              <a:t>dRU</a:t>
            </a:r>
            <a:r>
              <a:rPr lang="en-US" altLang="ko-KR" sz="1400" dirty="0"/>
              <a:t> transmission for a wider bandwidth PPDU </a:t>
            </a:r>
            <a:r>
              <a:rPr lang="en-US" altLang="ko-KR" sz="1400" dirty="0" smtClean="0"/>
              <a:t>when the </a:t>
            </a:r>
            <a:r>
              <a:rPr lang="en-US" altLang="ko-KR" sz="1400" dirty="0"/>
              <a:t>20 MHz </a:t>
            </a:r>
            <a:r>
              <a:rPr lang="en-US" altLang="ko-KR" sz="1400" dirty="0" err="1"/>
              <a:t>dRU</a:t>
            </a:r>
            <a:r>
              <a:rPr lang="en-US" altLang="ko-KR" sz="1400" dirty="0"/>
              <a:t> tone plan is applied to a specific 20 MHz channel </a:t>
            </a:r>
          </a:p>
        </p:txBody>
      </p:sp>
    </p:spTree>
    <p:extLst>
      <p:ext uri="{BB962C8B-B14F-4D97-AF65-F5344CB8AC3E}">
        <p14:creationId xmlns:p14="http://schemas.microsoft.com/office/powerpoint/2010/main" val="425482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discussed several consideration points in designing </a:t>
            </a:r>
            <a:r>
              <a:rPr lang="en-US" altLang="ko-KR" sz="2000" dirty="0"/>
              <a:t>a </a:t>
            </a:r>
            <a:r>
              <a:rPr lang="en-US" altLang="ko-KR" sz="2000" dirty="0" err="1"/>
              <a:t>dRU</a:t>
            </a:r>
            <a:r>
              <a:rPr lang="en-US" altLang="ko-KR" sz="2000" dirty="0"/>
              <a:t> tone </a:t>
            </a:r>
            <a:r>
              <a:rPr lang="en-US" altLang="ko-KR" sz="2000" dirty="0" smtClean="0"/>
              <a:t>plan as follows</a:t>
            </a:r>
            <a:endParaRPr lang="ko-KR" altLang="en-US" sz="2000" dirty="0" smtClean="0"/>
          </a:p>
          <a:p>
            <a:pPr lvl="1"/>
            <a:r>
              <a:rPr lang="en-US" altLang="ko-KR" sz="1800" dirty="0" smtClean="0"/>
              <a:t>Channel widths used for </a:t>
            </a:r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transmissions</a:t>
            </a:r>
          </a:p>
          <a:p>
            <a:pPr lvl="1"/>
            <a:r>
              <a:rPr lang="en-US" altLang="ko-KR" sz="1800" dirty="0" err="1" smtClean="0"/>
              <a:t>dRU</a:t>
            </a:r>
            <a:r>
              <a:rPr lang="en-US" altLang="ko-KR" sz="1800" dirty="0" smtClean="0"/>
              <a:t> transmission given preamble puncturing</a:t>
            </a:r>
          </a:p>
          <a:p>
            <a:pPr lvl="1"/>
            <a:r>
              <a:rPr lang="en-US" altLang="ko-KR" sz="1800" dirty="0" err="1"/>
              <a:t>dRU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sizes allowed </a:t>
            </a:r>
            <a:r>
              <a:rPr lang="en-US" altLang="ko-KR" sz="1800" dirty="0"/>
              <a:t>in </a:t>
            </a:r>
            <a:r>
              <a:rPr lang="en-US" altLang="ko-KR" sz="1800" dirty="0" smtClean="0"/>
              <a:t>each channel width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9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11-23-0037-00-0uhr-uhr-feature-to-overcome-psd-limitations-distributed-tone-resource-units</a:t>
            </a:r>
          </a:p>
          <a:p>
            <a:pPr marL="0" indent="0">
              <a:buNone/>
            </a:pPr>
            <a:r>
              <a:rPr lang="en-US" altLang="ko-KR" sz="2000" dirty="0"/>
              <a:t>[2] 11-23-0281-00-0uhr-considerations-on-ru-mru-designs-for-uhr</a:t>
            </a:r>
          </a:p>
          <a:p>
            <a:pPr marL="0" indent="0">
              <a:buNone/>
            </a:pPr>
            <a:r>
              <a:rPr lang="en-US" altLang="ko-KR" sz="2000" dirty="0"/>
              <a:t>[3] 11-23-1117-00-0uhr-dru-signaling-for-uhr</a:t>
            </a:r>
            <a:endParaRPr lang="ko-KR" altLang="en-US" sz="2000" dirty="0"/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4] </a:t>
            </a:r>
            <a:r>
              <a:rPr lang="en-US" altLang="ko-KR" sz="2000" dirty="0" smtClean="0"/>
              <a:t>11-23-1115-00-0uhr-cfo-impact-and-pilot-design-for-dru</a:t>
            </a:r>
          </a:p>
          <a:p>
            <a:pPr marL="0" indent="0">
              <a:buNone/>
            </a:pPr>
            <a:r>
              <a:rPr lang="en-US" altLang="ko-KR" sz="2000" dirty="0"/>
              <a:t>[5</a:t>
            </a:r>
            <a:r>
              <a:rPr lang="en-US" altLang="ko-KR" sz="2000"/>
              <a:t>] </a:t>
            </a:r>
            <a:r>
              <a:rPr lang="en-US" altLang="ko-KR" sz="2000" smtClean="0"/>
              <a:t>11-23-1447-00-0uhr-cfo-impact-and-pilot-design-for-dru-follow-up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1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258557</TotalTime>
  <Words>933</Words>
  <Application>Microsoft Office PowerPoint</Application>
  <PresentationFormat>화면 슬라이드 쇼(4:3)</PresentationFormat>
  <Paragraphs>112</Paragraphs>
  <Slides>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5" baseType="lpstr">
      <vt:lpstr>굴림</vt:lpstr>
      <vt:lpstr>맑은 고딕</vt:lpstr>
      <vt:lpstr>맑은 고딕</vt:lpstr>
      <vt:lpstr>Arial</vt:lpstr>
      <vt:lpstr>Times New Roman</vt:lpstr>
      <vt:lpstr>802-11-Submission</vt:lpstr>
      <vt:lpstr>Further Considerations on dRU</vt:lpstr>
      <vt:lpstr>Introduction</vt:lpstr>
      <vt:lpstr>Further Considerations</vt:lpstr>
      <vt:lpstr>Channel Widths Used for dRU Transmissions</vt:lpstr>
      <vt:lpstr>dRU Transimission given Preamble Puncturing (1/2)</vt:lpstr>
      <vt:lpstr>dRU Transmission given Preamble Puncturing (2/2)</vt:lpstr>
      <vt:lpstr>dRU Sizes Allowed in Each Channel Width</vt:lpstr>
      <vt:lpstr>Summary</vt:lpstr>
      <vt:lpstr>References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admin</cp:lastModifiedBy>
  <cp:revision>5995</cp:revision>
  <cp:lastPrinted>2019-01-10T23:08:02Z</cp:lastPrinted>
  <dcterms:created xsi:type="dcterms:W3CDTF">2007-05-21T21:00:37Z</dcterms:created>
  <dcterms:modified xsi:type="dcterms:W3CDTF">2023-09-05T06:18:28Z</dcterms:modified>
</cp:coreProperties>
</file>