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331" r:id="rId2"/>
    <p:sldId id="666" r:id="rId3"/>
    <p:sldId id="712" r:id="rId4"/>
    <p:sldId id="717" r:id="rId5"/>
    <p:sldId id="713" r:id="rId6"/>
    <p:sldId id="714" r:id="rId7"/>
    <p:sldId id="715" r:id="rId8"/>
    <p:sldId id="716" r:id="rId9"/>
    <p:sldId id="665" r:id="rId10"/>
    <p:sldId id="709" r:id="rId11"/>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9" clrIdx="0">
    <p:extLst>
      <p:ext uri="{19B8F6BF-5375-455C-9EA6-DF929625EA0E}">
        <p15:presenceInfo xmlns:p15="http://schemas.microsoft.com/office/powerpoint/2012/main" userId="Klein, Arik" providerId="None"/>
      </p:ext>
    </p:extLst>
  </p:cmAuthor>
  <p:cmAuthor id="2" name="Huang, Po-kai" initials="HP" lastIdx="17" clrIdx="1">
    <p:extLst>
      <p:ext uri="{19B8F6BF-5375-455C-9EA6-DF929625EA0E}">
        <p15:presenceInfo xmlns:p15="http://schemas.microsoft.com/office/powerpoint/2012/main" userId="S-1-5-21-725345543-602162358-527237240-2471230" providerId="AD"/>
      </p:ext>
    </p:extLst>
  </p:cmAuthor>
  <p:cmAuthor id="3" name="Cordeiro, Carlos" initials="CC" lastIdx="10" clrIdx="2">
    <p:extLst>
      <p:ext uri="{19B8F6BF-5375-455C-9EA6-DF929625EA0E}">
        <p15:presenceInfo xmlns:p15="http://schemas.microsoft.com/office/powerpoint/2012/main" userId="S-1-5-21-725345543-602162358-527237240-833488" providerId="AD"/>
      </p:ext>
    </p:extLst>
  </p:cmAuthor>
  <p:cmAuthor id="4" name="Da Silva, Claudio" initials="DSC" lastIdx="15" clrIdx="3">
    <p:extLst>
      <p:ext uri="{19B8F6BF-5375-455C-9EA6-DF929625EA0E}">
        <p15:presenceInfo xmlns:p15="http://schemas.microsoft.com/office/powerpoint/2012/main" userId="S::claudio.da.silva@intel.com::8f1bd5ce-82a4-4ca6-b828-adc3a3708a96" providerId="AD"/>
      </p:ext>
    </p:extLst>
  </p:cmAuthor>
  <p:cmAuthor id="5" name="Chen, Cheng" initials="CC" lastIdx="7" clrIdx="4">
    <p:extLst>
      <p:ext uri="{19B8F6BF-5375-455C-9EA6-DF929625EA0E}">
        <p15:presenceInfo xmlns:p15="http://schemas.microsoft.com/office/powerpoint/2012/main" userId="S::cheng.chen@intel.com::9a6539a3-f8b0-49a4-8777-9785cd946902" providerId="AD"/>
      </p:ext>
    </p:extLst>
  </p:cmAuthor>
  <p:cmAuthor id="6" name="Simone Merlin" initials="SM" lastIdx="30" clrIdx="5">
    <p:extLst>
      <p:ext uri="{19B8F6BF-5375-455C-9EA6-DF929625EA0E}">
        <p15:presenceInfo xmlns:p15="http://schemas.microsoft.com/office/powerpoint/2012/main" userId="S::smerlin@qti.qualcomm.com::ee9968a1-e387-41b9-8b5d-b95cc07f19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5DA476-0F83-45A4-A789-287C01E9033C}" v="34" dt="2023-08-30T20:05:20.3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48" autoAdjust="0"/>
    <p:restoredTop sz="91095" autoAdjust="0"/>
  </p:normalViewPr>
  <p:slideViewPr>
    <p:cSldViewPr>
      <p:cViewPr varScale="1">
        <p:scale>
          <a:sx n="121" d="100"/>
          <a:sy n="121" d="100"/>
        </p:scale>
        <p:origin x="1819" y="91"/>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en, Cheng" userId="9a6539a3-f8b0-49a4-8777-9785cd946902" providerId="ADAL" clId="{6E5DA476-0F83-45A4-A789-287C01E9033C}"/>
    <pc:docChg chg="undo custSel addSld delSld modSld modMainMaster">
      <pc:chgData name="Chen, Cheng" userId="9a6539a3-f8b0-49a4-8777-9785cd946902" providerId="ADAL" clId="{6E5DA476-0F83-45A4-A789-287C01E9033C}" dt="2023-08-30T20:20:25.522" v="6816" actId="20577"/>
      <pc:docMkLst>
        <pc:docMk/>
      </pc:docMkLst>
      <pc:sldChg chg="modSp mod">
        <pc:chgData name="Chen, Cheng" userId="9a6539a3-f8b0-49a4-8777-9785cd946902" providerId="ADAL" clId="{6E5DA476-0F83-45A4-A789-287C01E9033C}" dt="2023-08-30T20:05:32.119" v="6770" actId="20577"/>
        <pc:sldMkLst>
          <pc:docMk/>
          <pc:sldMk cId="0" sldId="331"/>
        </pc:sldMkLst>
        <pc:spChg chg="mod">
          <ac:chgData name="Chen, Cheng" userId="9a6539a3-f8b0-49a4-8777-9785cd946902" providerId="ADAL" clId="{6E5DA476-0F83-45A4-A789-287C01E9033C}" dt="2023-08-15T21:10:30.346" v="167" actId="20577"/>
          <ac:spMkLst>
            <pc:docMk/>
            <pc:sldMk cId="0" sldId="331"/>
            <ac:spMk id="15365" creationId="{5EB80220-6DDA-46D8-A532-4F8294B75F35}"/>
          </ac:spMkLst>
        </pc:spChg>
        <pc:spChg chg="mod">
          <ac:chgData name="Chen, Cheng" userId="9a6539a3-f8b0-49a4-8777-9785cd946902" providerId="ADAL" clId="{6E5DA476-0F83-45A4-A789-287C01E9033C}" dt="2023-08-30T20:05:32.119" v="6770" actId="20577"/>
          <ac:spMkLst>
            <pc:docMk/>
            <pc:sldMk cId="0" sldId="331"/>
            <ac:spMk id="15366" creationId="{AAB4AADD-B9F4-45B4-B9D2-5B5E3506EF55}"/>
          </ac:spMkLst>
        </pc:spChg>
        <pc:graphicFrameChg chg="mod modGraphic">
          <ac:chgData name="Chen, Cheng" userId="9a6539a3-f8b0-49a4-8777-9785cd946902" providerId="ADAL" clId="{6E5DA476-0F83-45A4-A789-287C01E9033C}" dt="2023-08-30T20:02:30.597" v="6760"/>
          <ac:graphicFrameMkLst>
            <pc:docMk/>
            <pc:sldMk cId="0" sldId="331"/>
            <ac:graphicFrameMk id="9" creationId="{535DB7D2-4714-454B-9B30-ECD38559DADD}"/>
          </ac:graphicFrameMkLst>
        </pc:graphicFrameChg>
      </pc:sldChg>
      <pc:sldChg chg="modSp mod">
        <pc:chgData name="Chen, Cheng" userId="9a6539a3-f8b0-49a4-8777-9785cd946902" providerId="ADAL" clId="{6E5DA476-0F83-45A4-A789-287C01E9033C}" dt="2023-08-30T20:14:46.457" v="6798" actId="20577"/>
        <pc:sldMkLst>
          <pc:docMk/>
          <pc:sldMk cId="3717967920" sldId="665"/>
        </pc:sldMkLst>
        <pc:spChg chg="mod">
          <ac:chgData name="Chen, Cheng" userId="9a6539a3-f8b0-49a4-8777-9785cd946902" providerId="ADAL" clId="{6E5DA476-0F83-45A4-A789-287C01E9033C}" dt="2023-08-30T20:14:46.457" v="6798" actId="20577"/>
          <ac:spMkLst>
            <pc:docMk/>
            <pc:sldMk cId="3717967920" sldId="665"/>
            <ac:spMk id="3" creationId="{5C87E166-4099-487F-B812-83D1C392755C}"/>
          </ac:spMkLst>
        </pc:spChg>
      </pc:sldChg>
      <pc:sldChg chg="modSp mod">
        <pc:chgData name="Chen, Cheng" userId="9a6539a3-f8b0-49a4-8777-9785cd946902" providerId="ADAL" clId="{6E5DA476-0F83-45A4-A789-287C01E9033C}" dt="2023-08-30T20:12:34.007" v="6774" actId="20577"/>
        <pc:sldMkLst>
          <pc:docMk/>
          <pc:sldMk cId="2833689291" sldId="666"/>
        </pc:sldMkLst>
        <pc:spChg chg="mod">
          <ac:chgData name="Chen, Cheng" userId="9a6539a3-f8b0-49a4-8777-9785cd946902" providerId="ADAL" clId="{6E5DA476-0F83-45A4-A789-287C01E9033C}" dt="2023-08-15T21:10:45.552" v="184" actId="20577"/>
          <ac:spMkLst>
            <pc:docMk/>
            <pc:sldMk cId="2833689291" sldId="666"/>
            <ac:spMk id="2" creationId="{3A675F94-6D38-4C74-BE59-F297F9241C57}"/>
          </ac:spMkLst>
        </pc:spChg>
        <pc:spChg chg="mod">
          <ac:chgData name="Chen, Cheng" userId="9a6539a3-f8b0-49a4-8777-9785cd946902" providerId="ADAL" clId="{6E5DA476-0F83-45A4-A789-287C01E9033C}" dt="2023-08-30T20:12:34.007" v="6774" actId="20577"/>
          <ac:spMkLst>
            <pc:docMk/>
            <pc:sldMk cId="2833689291" sldId="666"/>
            <ac:spMk id="3" creationId="{5AF4E5D0-5BCA-4699-BECE-CE59920CFD45}"/>
          </ac:spMkLst>
        </pc:spChg>
      </pc:sldChg>
      <pc:sldChg chg="del">
        <pc:chgData name="Chen, Cheng" userId="9a6539a3-f8b0-49a4-8777-9785cd946902" providerId="ADAL" clId="{6E5DA476-0F83-45A4-A789-287C01E9033C}" dt="2023-08-15T22:24:16.199" v="5509" actId="2696"/>
        <pc:sldMkLst>
          <pc:docMk/>
          <pc:sldMk cId="3704883913" sldId="688"/>
        </pc:sldMkLst>
      </pc:sldChg>
      <pc:sldChg chg="del">
        <pc:chgData name="Chen, Cheng" userId="9a6539a3-f8b0-49a4-8777-9785cd946902" providerId="ADAL" clId="{6E5DA476-0F83-45A4-A789-287C01E9033C}" dt="2023-08-15T22:24:16.199" v="5509" actId="2696"/>
        <pc:sldMkLst>
          <pc:docMk/>
          <pc:sldMk cId="3206538389" sldId="689"/>
        </pc:sldMkLst>
      </pc:sldChg>
      <pc:sldChg chg="del">
        <pc:chgData name="Chen, Cheng" userId="9a6539a3-f8b0-49a4-8777-9785cd946902" providerId="ADAL" clId="{6E5DA476-0F83-45A4-A789-287C01E9033C}" dt="2023-08-15T22:24:11.922" v="5508" actId="2696"/>
        <pc:sldMkLst>
          <pc:docMk/>
          <pc:sldMk cId="63172434" sldId="693"/>
        </pc:sldMkLst>
      </pc:sldChg>
      <pc:sldChg chg="del">
        <pc:chgData name="Chen, Cheng" userId="9a6539a3-f8b0-49a4-8777-9785cd946902" providerId="ADAL" clId="{6E5DA476-0F83-45A4-A789-287C01E9033C}" dt="2023-08-15T22:24:16.199" v="5509" actId="2696"/>
        <pc:sldMkLst>
          <pc:docMk/>
          <pc:sldMk cId="356710886" sldId="699"/>
        </pc:sldMkLst>
      </pc:sldChg>
      <pc:sldChg chg="del">
        <pc:chgData name="Chen, Cheng" userId="9a6539a3-f8b0-49a4-8777-9785cd946902" providerId="ADAL" clId="{6E5DA476-0F83-45A4-A789-287C01E9033C}" dt="2023-08-15T22:24:11.922" v="5508" actId="2696"/>
        <pc:sldMkLst>
          <pc:docMk/>
          <pc:sldMk cId="1056288013" sldId="700"/>
        </pc:sldMkLst>
      </pc:sldChg>
      <pc:sldChg chg="del">
        <pc:chgData name="Chen, Cheng" userId="9a6539a3-f8b0-49a4-8777-9785cd946902" providerId="ADAL" clId="{6E5DA476-0F83-45A4-A789-287C01E9033C}" dt="2023-08-15T22:24:06.435" v="5507" actId="2696"/>
        <pc:sldMkLst>
          <pc:docMk/>
          <pc:sldMk cId="381787429" sldId="701"/>
        </pc:sldMkLst>
      </pc:sldChg>
      <pc:sldChg chg="del">
        <pc:chgData name="Chen, Cheng" userId="9a6539a3-f8b0-49a4-8777-9785cd946902" providerId="ADAL" clId="{6E5DA476-0F83-45A4-A789-287C01E9033C}" dt="2023-08-15T22:24:04.224" v="5506" actId="2696"/>
        <pc:sldMkLst>
          <pc:docMk/>
          <pc:sldMk cId="3437286282" sldId="703"/>
        </pc:sldMkLst>
      </pc:sldChg>
      <pc:sldChg chg="del">
        <pc:chgData name="Chen, Cheng" userId="9a6539a3-f8b0-49a4-8777-9785cd946902" providerId="ADAL" clId="{6E5DA476-0F83-45A4-A789-287C01E9033C}" dt="2023-08-15T22:24:02.029" v="5505" actId="2696"/>
        <pc:sldMkLst>
          <pc:docMk/>
          <pc:sldMk cId="508183321" sldId="704"/>
        </pc:sldMkLst>
      </pc:sldChg>
      <pc:sldChg chg="del">
        <pc:chgData name="Chen, Cheng" userId="9a6539a3-f8b0-49a4-8777-9785cd946902" providerId="ADAL" clId="{6E5DA476-0F83-45A4-A789-287C01E9033C}" dt="2023-08-15T22:23:59.677" v="5504" actId="2696"/>
        <pc:sldMkLst>
          <pc:docMk/>
          <pc:sldMk cId="3324712810" sldId="705"/>
        </pc:sldMkLst>
      </pc:sldChg>
      <pc:sldChg chg="del">
        <pc:chgData name="Chen, Cheng" userId="9a6539a3-f8b0-49a4-8777-9785cd946902" providerId="ADAL" clId="{6E5DA476-0F83-45A4-A789-287C01E9033C}" dt="2023-08-15T22:23:54.677" v="5503" actId="2696"/>
        <pc:sldMkLst>
          <pc:docMk/>
          <pc:sldMk cId="57348562" sldId="707"/>
        </pc:sldMkLst>
      </pc:sldChg>
      <pc:sldChg chg="del">
        <pc:chgData name="Chen, Cheng" userId="9a6539a3-f8b0-49a4-8777-9785cd946902" providerId="ADAL" clId="{6E5DA476-0F83-45A4-A789-287C01E9033C}" dt="2023-08-15T22:24:11.922" v="5508" actId="2696"/>
        <pc:sldMkLst>
          <pc:docMk/>
          <pc:sldMk cId="3191553846" sldId="708"/>
        </pc:sldMkLst>
      </pc:sldChg>
      <pc:sldChg chg="modSp mod">
        <pc:chgData name="Chen, Cheng" userId="9a6539a3-f8b0-49a4-8777-9785cd946902" providerId="ADAL" clId="{6E5DA476-0F83-45A4-A789-287C01E9033C}" dt="2023-08-30T20:20:25.522" v="6816" actId="20577"/>
        <pc:sldMkLst>
          <pc:docMk/>
          <pc:sldMk cId="3199622596" sldId="709"/>
        </pc:sldMkLst>
        <pc:spChg chg="mod">
          <ac:chgData name="Chen, Cheng" userId="9a6539a3-f8b0-49a4-8777-9785cd946902" providerId="ADAL" clId="{6E5DA476-0F83-45A4-A789-287C01E9033C}" dt="2023-08-16T19:59:03.797" v="6419" actId="20577"/>
          <ac:spMkLst>
            <pc:docMk/>
            <pc:sldMk cId="3199622596" sldId="709"/>
            <ac:spMk id="2" creationId="{774A245E-4713-4539-8B95-2EF30D7E5B08}"/>
          </ac:spMkLst>
        </pc:spChg>
        <pc:spChg chg="mod">
          <ac:chgData name="Chen, Cheng" userId="9a6539a3-f8b0-49a4-8777-9785cd946902" providerId="ADAL" clId="{6E5DA476-0F83-45A4-A789-287C01E9033C}" dt="2023-08-30T20:20:25.522" v="6816" actId="20577"/>
          <ac:spMkLst>
            <pc:docMk/>
            <pc:sldMk cId="3199622596" sldId="709"/>
            <ac:spMk id="3" creationId="{EDA1772E-E1DA-4638-8570-391495CE775F}"/>
          </ac:spMkLst>
        </pc:spChg>
      </pc:sldChg>
      <pc:sldChg chg="del">
        <pc:chgData name="Chen, Cheng" userId="9a6539a3-f8b0-49a4-8777-9785cd946902" providerId="ADAL" clId="{6E5DA476-0F83-45A4-A789-287C01E9033C}" dt="2023-08-15T22:23:50.837" v="5502" actId="2696"/>
        <pc:sldMkLst>
          <pc:docMk/>
          <pc:sldMk cId="1485567187" sldId="710"/>
        </pc:sldMkLst>
      </pc:sldChg>
      <pc:sldChg chg="del">
        <pc:chgData name="Chen, Cheng" userId="9a6539a3-f8b0-49a4-8777-9785cd946902" providerId="ADAL" clId="{6E5DA476-0F83-45A4-A789-287C01E9033C}" dt="2023-08-15T22:23:49.187" v="5501" actId="2696"/>
        <pc:sldMkLst>
          <pc:docMk/>
          <pc:sldMk cId="428544998" sldId="711"/>
        </pc:sldMkLst>
      </pc:sldChg>
      <pc:sldChg chg="modSp new mod">
        <pc:chgData name="Chen, Cheng" userId="9a6539a3-f8b0-49a4-8777-9785cd946902" providerId="ADAL" clId="{6E5DA476-0F83-45A4-A789-287C01E9033C}" dt="2023-08-15T22:24:26.378" v="5512" actId="20577"/>
        <pc:sldMkLst>
          <pc:docMk/>
          <pc:sldMk cId="2264839416" sldId="712"/>
        </pc:sldMkLst>
        <pc:spChg chg="mod">
          <ac:chgData name="Chen, Cheng" userId="9a6539a3-f8b0-49a4-8777-9785cd946902" providerId="ADAL" clId="{6E5DA476-0F83-45A4-A789-287C01E9033C}" dt="2023-08-15T21:22:31.677" v="679" actId="20577"/>
          <ac:spMkLst>
            <pc:docMk/>
            <pc:sldMk cId="2264839416" sldId="712"/>
            <ac:spMk id="2" creationId="{7BD73807-B223-099D-9A8D-3B62B0A4F253}"/>
          </ac:spMkLst>
        </pc:spChg>
        <pc:spChg chg="mod">
          <ac:chgData name="Chen, Cheng" userId="9a6539a3-f8b0-49a4-8777-9785cd946902" providerId="ADAL" clId="{6E5DA476-0F83-45A4-A789-287C01E9033C}" dt="2023-08-15T22:24:26.378" v="5512" actId="20577"/>
          <ac:spMkLst>
            <pc:docMk/>
            <pc:sldMk cId="2264839416" sldId="712"/>
            <ac:spMk id="3" creationId="{8B4E09B6-AB63-FBAC-CDC2-8A653DA70876}"/>
          </ac:spMkLst>
        </pc:spChg>
      </pc:sldChg>
      <pc:sldChg chg="modSp new mod">
        <pc:chgData name="Chen, Cheng" userId="9a6539a3-f8b0-49a4-8777-9785cd946902" providerId="ADAL" clId="{6E5DA476-0F83-45A4-A789-287C01E9033C}" dt="2023-08-15T22:01:14.097" v="3113" actId="20577"/>
        <pc:sldMkLst>
          <pc:docMk/>
          <pc:sldMk cId="1297102979" sldId="713"/>
        </pc:sldMkLst>
        <pc:spChg chg="mod">
          <ac:chgData name="Chen, Cheng" userId="9a6539a3-f8b0-49a4-8777-9785cd946902" providerId="ADAL" clId="{6E5DA476-0F83-45A4-A789-287C01E9033C}" dt="2023-08-15T21:31:03.594" v="1402" actId="20577"/>
          <ac:spMkLst>
            <pc:docMk/>
            <pc:sldMk cId="1297102979" sldId="713"/>
            <ac:spMk id="2" creationId="{610FDB33-7574-DAB7-1654-A1ED0958FB44}"/>
          </ac:spMkLst>
        </pc:spChg>
        <pc:spChg chg="mod">
          <ac:chgData name="Chen, Cheng" userId="9a6539a3-f8b0-49a4-8777-9785cd946902" providerId="ADAL" clId="{6E5DA476-0F83-45A4-A789-287C01E9033C}" dt="2023-08-15T22:01:14.097" v="3113" actId="20577"/>
          <ac:spMkLst>
            <pc:docMk/>
            <pc:sldMk cId="1297102979" sldId="713"/>
            <ac:spMk id="3" creationId="{0CA88965-60B1-10FF-73FC-35179A9FAC2A}"/>
          </ac:spMkLst>
        </pc:spChg>
      </pc:sldChg>
      <pc:sldChg chg="addSp modSp new mod">
        <pc:chgData name="Chen, Cheng" userId="9a6539a3-f8b0-49a4-8777-9785cd946902" providerId="ADAL" clId="{6E5DA476-0F83-45A4-A789-287C01E9033C}" dt="2023-08-16T20:12:41.500" v="6514" actId="20577"/>
        <pc:sldMkLst>
          <pc:docMk/>
          <pc:sldMk cId="3811671860" sldId="714"/>
        </pc:sldMkLst>
        <pc:spChg chg="mod">
          <ac:chgData name="Chen, Cheng" userId="9a6539a3-f8b0-49a4-8777-9785cd946902" providerId="ADAL" clId="{6E5DA476-0F83-45A4-A789-287C01E9033C}" dt="2023-08-15T21:43:28.923" v="2440" actId="20577"/>
          <ac:spMkLst>
            <pc:docMk/>
            <pc:sldMk cId="3811671860" sldId="714"/>
            <ac:spMk id="2" creationId="{AD1E3C8E-C140-E555-BA00-29E5769DC2B6}"/>
          </ac:spMkLst>
        </pc:spChg>
        <pc:spChg chg="mod">
          <ac:chgData name="Chen, Cheng" userId="9a6539a3-f8b0-49a4-8777-9785cd946902" providerId="ADAL" clId="{6E5DA476-0F83-45A4-A789-287C01E9033C}" dt="2023-08-16T20:12:41.500" v="6514" actId="20577"/>
          <ac:spMkLst>
            <pc:docMk/>
            <pc:sldMk cId="3811671860" sldId="714"/>
            <ac:spMk id="3" creationId="{65826D3C-459B-F6F2-EECC-D59BEBD762E1}"/>
          </ac:spMkLst>
        </pc:spChg>
        <pc:spChg chg="add mod">
          <ac:chgData name="Chen, Cheng" userId="9a6539a3-f8b0-49a4-8777-9785cd946902" providerId="ADAL" clId="{6E5DA476-0F83-45A4-A789-287C01E9033C}" dt="2023-08-15T22:36:30.252" v="6161" actId="1076"/>
          <ac:spMkLst>
            <pc:docMk/>
            <pc:sldMk cId="3811671860" sldId="714"/>
            <ac:spMk id="7" creationId="{F8F0C0E6-6112-5B51-B80A-17532166B63C}"/>
          </ac:spMkLst>
        </pc:spChg>
      </pc:sldChg>
      <pc:sldChg chg="modSp new mod">
        <pc:chgData name="Chen, Cheng" userId="9a6539a3-f8b0-49a4-8777-9785cd946902" providerId="ADAL" clId="{6E5DA476-0F83-45A4-A789-287C01E9033C}" dt="2023-08-30T20:13:52.385" v="6794" actId="20577"/>
        <pc:sldMkLst>
          <pc:docMk/>
          <pc:sldMk cId="2110649122" sldId="715"/>
        </pc:sldMkLst>
        <pc:spChg chg="mod">
          <ac:chgData name="Chen, Cheng" userId="9a6539a3-f8b0-49a4-8777-9785cd946902" providerId="ADAL" clId="{6E5DA476-0F83-45A4-A789-287C01E9033C}" dt="2023-08-15T22:03:55.372" v="3244" actId="20577"/>
          <ac:spMkLst>
            <pc:docMk/>
            <pc:sldMk cId="2110649122" sldId="715"/>
            <ac:spMk id="2" creationId="{25050F3E-086F-A088-DED9-42C175EF964C}"/>
          </ac:spMkLst>
        </pc:spChg>
        <pc:spChg chg="mod">
          <ac:chgData name="Chen, Cheng" userId="9a6539a3-f8b0-49a4-8777-9785cd946902" providerId="ADAL" clId="{6E5DA476-0F83-45A4-A789-287C01E9033C}" dt="2023-08-30T20:13:52.385" v="6794" actId="20577"/>
          <ac:spMkLst>
            <pc:docMk/>
            <pc:sldMk cId="2110649122" sldId="715"/>
            <ac:spMk id="3" creationId="{749A0466-597F-DB37-0710-E4A6AEFF0C9A}"/>
          </ac:spMkLst>
        </pc:spChg>
      </pc:sldChg>
      <pc:sldChg chg="modSp add mod">
        <pc:chgData name="Chen, Cheng" userId="9a6539a3-f8b0-49a4-8777-9785cd946902" providerId="ADAL" clId="{6E5DA476-0F83-45A4-A789-287C01E9033C}" dt="2023-08-30T20:13:17.349" v="6782" actId="20577"/>
        <pc:sldMkLst>
          <pc:docMk/>
          <pc:sldMk cId="474074932" sldId="716"/>
        </pc:sldMkLst>
        <pc:spChg chg="mod">
          <ac:chgData name="Chen, Cheng" userId="9a6539a3-f8b0-49a4-8777-9785cd946902" providerId="ADAL" clId="{6E5DA476-0F83-45A4-A789-287C01E9033C}" dt="2023-08-15T22:07:21.075" v="3645" actId="20577"/>
          <ac:spMkLst>
            <pc:docMk/>
            <pc:sldMk cId="474074932" sldId="716"/>
            <ac:spMk id="2" creationId="{25050F3E-086F-A088-DED9-42C175EF964C}"/>
          </ac:spMkLst>
        </pc:spChg>
        <pc:spChg chg="mod">
          <ac:chgData name="Chen, Cheng" userId="9a6539a3-f8b0-49a4-8777-9785cd946902" providerId="ADAL" clId="{6E5DA476-0F83-45A4-A789-287C01E9033C}" dt="2023-08-30T20:13:17.349" v="6782" actId="20577"/>
          <ac:spMkLst>
            <pc:docMk/>
            <pc:sldMk cId="474074932" sldId="716"/>
            <ac:spMk id="3" creationId="{749A0466-597F-DB37-0710-E4A6AEFF0C9A}"/>
          </ac:spMkLst>
        </pc:spChg>
      </pc:sldChg>
      <pc:sldChg chg="addSp delSp modSp new mod modClrScheme chgLayout">
        <pc:chgData name="Chen, Cheng" userId="9a6539a3-f8b0-49a4-8777-9785cd946902" providerId="ADAL" clId="{6E5DA476-0F83-45A4-A789-287C01E9033C}" dt="2023-08-15T22:30:35.155" v="5675"/>
        <pc:sldMkLst>
          <pc:docMk/>
          <pc:sldMk cId="2112939814" sldId="717"/>
        </pc:sldMkLst>
        <pc:spChg chg="del mod ord">
          <ac:chgData name="Chen, Cheng" userId="9a6539a3-f8b0-49a4-8777-9785cd946902" providerId="ADAL" clId="{6E5DA476-0F83-45A4-A789-287C01E9033C}" dt="2023-08-15T22:24:36.086" v="5514" actId="700"/>
          <ac:spMkLst>
            <pc:docMk/>
            <pc:sldMk cId="2112939814" sldId="717"/>
            <ac:spMk id="2" creationId="{88AAD4BC-A8BA-94AC-A451-3879DB108362}"/>
          </ac:spMkLst>
        </pc:spChg>
        <pc:spChg chg="del">
          <ac:chgData name="Chen, Cheng" userId="9a6539a3-f8b0-49a4-8777-9785cd946902" providerId="ADAL" clId="{6E5DA476-0F83-45A4-A789-287C01E9033C}" dt="2023-08-15T22:24:36.086" v="5514" actId="700"/>
          <ac:spMkLst>
            <pc:docMk/>
            <pc:sldMk cId="2112939814" sldId="717"/>
            <ac:spMk id="3" creationId="{C5F203D0-BB5E-FF85-83FE-D5B30BF0D37C}"/>
          </ac:spMkLst>
        </pc:spChg>
        <pc:spChg chg="mod ord">
          <ac:chgData name="Chen, Cheng" userId="9a6539a3-f8b0-49a4-8777-9785cd946902" providerId="ADAL" clId="{6E5DA476-0F83-45A4-A789-287C01E9033C}" dt="2023-08-15T22:24:36.086" v="5514" actId="700"/>
          <ac:spMkLst>
            <pc:docMk/>
            <pc:sldMk cId="2112939814" sldId="717"/>
            <ac:spMk id="4" creationId="{4DCFDE93-65F3-ADCF-F03C-4CE96356844B}"/>
          </ac:spMkLst>
        </pc:spChg>
        <pc:spChg chg="mod ord">
          <ac:chgData name="Chen, Cheng" userId="9a6539a3-f8b0-49a4-8777-9785cd946902" providerId="ADAL" clId="{6E5DA476-0F83-45A4-A789-287C01E9033C}" dt="2023-08-15T22:24:36.086" v="5514" actId="700"/>
          <ac:spMkLst>
            <pc:docMk/>
            <pc:sldMk cId="2112939814" sldId="717"/>
            <ac:spMk id="5" creationId="{C90250CB-E569-FE94-7C77-D913A8253EC7}"/>
          </ac:spMkLst>
        </pc:spChg>
        <pc:spChg chg="mod ord">
          <ac:chgData name="Chen, Cheng" userId="9a6539a3-f8b0-49a4-8777-9785cd946902" providerId="ADAL" clId="{6E5DA476-0F83-45A4-A789-287C01E9033C}" dt="2023-08-15T22:24:36.086" v="5514" actId="700"/>
          <ac:spMkLst>
            <pc:docMk/>
            <pc:sldMk cId="2112939814" sldId="717"/>
            <ac:spMk id="6" creationId="{535330CC-B7E9-E2A1-09F8-3DEB592EEBF1}"/>
          </ac:spMkLst>
        </pc:spChg>
        <pc:spChg chg="add mod ord">
          <ac:chgData name="Chen, Cheng" userId="9a6539a3-f8b0-49a4-8777-9785cd946902" providerId="ADAL" clId="{6E5DA476-0F83-45A4-A789-287C01E9033C}" dt="2023-08-15T22:27:36.637" v="5587" actId="20577"/>
          <ac:spMkLst>
            <pc:docMk/>
            <pc:sldMk cId="2112939814" sldId="717"/>
            <ac:spMk id="7" creationId="{764966E0-87CD-46C9-87E8-7444298D8A30}"/>
          </ac:spMkLst>
        </pc:spChg>
        <pc:spChg chg="add mod">
          <ac:chgData name="Chen, Cheng" userId="9a6539a3-f8b0-49a4-8777-9785cd946902" providerId="ADAL" clId="{6E5DA476-0F83-45A4-A789-287C01E9033C}" dt="2023-08-15T22:28:04.561" v="5596" actId="14100"/>
          <ac:spMkLst>
            <pc:docMk/>
            <pc:sldMk cId="2112939814" sldId="717"/>
            <ac:spMk id="18" creationId="{FFC7B81A-6039-D06E-6CC4-6F53ED3DB26D}"/>
          </ac:spMkLst>
        </pc:spChg>
        <pc:spChg chg="add mod">
          <ac:chgData name="Chen, Cheng" userId="9a6539a3-f8b0-49a4-8777-9785cd946902" providerId="ADAL" clId="{6E5DA476-0F83-45A4-A789-287C01E9033C}" dt="2023-08-15T22:28:55.273" v="5609" actId="692"/>
          <ac:spMkLst>
            <pc:docMk/>
            <pc:sldMk cId="2112939814" sldId="717"/>
            <ac:spMk id="19" creationId="{89E1C821-C738-8975-38DB-580B7F363673}"/>
          </ac:spMkLst>
        </pc:spChg>
        <pc:spChg chg="add mod">
          <ac:chgData name="Chen, Cheng" userId="9a6539a3-f8b0-49a4-8777-9785cd946902" providerId="ADAL" clId="{6E5DA476-0F83-45A4-A789-287C01E9033C}" dt="2023-08-15T22:29:30.955" v="5627" actId="692"/>
          <ac:spMkLst>
            <pc:docMk/>
            <pc:sldMk cId="2112939814" sldId="717"/>
            <ac:spMk id="20" creationId="{A5938C18-7D09-E1F7-47EB-EDCBBB7DF617}"/>
          </ac:spMkLst>
        </pc:spChg>
        <pc:spChg chg="add del mod">
          <ac:chgData name="Chen, Cheng" userId="9a6539a3-f8b0-49a4-8777-9785cd946902" providerId="ADAL" clId="{6E5DA476-0F83-45A4-A789-287C01E9033C}" dt="2023-08-15T22:28:59.874" v="5613"/>
          <ac:spMkLst>
            <pc:docMk/>
            <pc:sldMk cId="2112939814" sldId="717"/>
            <ac:spMk id="21" creationId="{071E2279-CE63-B300-36BD-D57A5CAA14F6}"/>
          </ac:spMkLst>
        </pc:spChg>
        <pc:spChg chg="add mod">
          <ac:chgData name="Chen, Cheng" userId="9a6539a3-f8b0-49a4-8777-9785cd946902" providerId="ADAL" clId="{6E5DA476-0F83-45A4-A789-287C01E9033C}" dt="2023-08-15T22:29:25.447" v="5626" actId="692"/>
          <ac:spMkLst>
            <pc:docMk/>
            <pc:sldMk cId="2112939814" sldId="717"/>
            <ac:spMk id="22" creationId="{E4C494FF-7442-E725-28BE-5459A19238CA}"/>
          </ac:spMkLst>
        </pc:spChg>
        <pc:spChg chg="add mod">
          <ac:chgData name="Chen, Cheng" userId="9a6539a3-f8b0-49a4-8777-9785cd946902" providerId="ADAL" clId="{6E5DA476-0F83-45A4-A789-287C01E9033C}" dt="2023-08-15T22:30:12.274" v="5660" actId="1076"/>
          <ac:spMkLst>
            <pc:docMk/>
            <pc:sldMk cId="2112939814" sldId="717"/>
            <ac:spMk id="23" creationId="{5AB1C18A-5982-538C-0E42-490C57A81921}"/>
          </ac:spMkLst>
        </pc:spChg>
        <pc:spChg chg="add mod">
          <ac:chgData name="Chen, Cheng" userId="9a6539a3-f8b0-49a4-8777-9785cd946902" providerId="ADAL" clId="{6E5DA476-0F83-45A4-A789-287C01E9033C}" dt="2023-08-15T22:30:10.392" v="5659" actId="1076"/>
          <ac:spMkLst>
            <pc:docMk/>
            <pc:sldMk cId="2112939814" sldId="717"/>
            <ac:spMk id="24" creationId="{9EAB20E4-FC73-E129-DA8E-D979B0588499}"/>
          </ac:spMkLst>
        </pc:spChg>
        <pc:spChg chg="add del mod">
          <ac:chgData name="Chen, Cheng" userId="9a6539a3-f8b0-49a4-8777-9785cd946902" providerId="ADAL" clId="{6E5DA476-0F83-45A4-A789-287C01E9033C}" dt="2023-08-15T22:30:14.280" v="5662"/>
          <ac:spMkLst>
            <pc:docMk/>
            <pc:sldMk cId="2112939814" sldId="717"/>
            <ac:spMk id="25" creationId="{57ED1268-BEDE-2188-817B-6C6D689D1B2B}"/>
          </ac:spMkLst>
        </pc:spChg>
        <pc:spChg chg="add mod">
          <ac:chgData name="Chen, Cheng" userId="9a6539a3-f8b0-49a4-8777-9785cd946902" providerId="ADAL" clId="{6E5DA476-0F83-45A4-A789-287C01E9033C}" dt="2023-08-15T22:30:19.007" v="5664" actId="1076"/>
          <ac:spMkLst>
            <pc:docMk/>
            <pc:sldMk cId="2112939814" sldId="717"/>
            <ac:spMk id="26" creationId="{31FD5780-79D2-75F6-C40B-A435C46C57C5}"/>
          </ac:spMkLst>
        </pc:spChg>
        <pc:spChg chg="add mod">
          <ac:chgData name="Chen, Cheng" userId="9a6539a3-f8b0-49a4-8777-9785cd946902" providerId="ADAL" clId="{6E5DA476-0F83-45A4-A789-287C01E9033C}" dt="2023-08-15T22:30:23.269" v="5666" actId="1076"/>
          <ac:spMkLst>
            <pc:docMk/>
            <pc:sldMk cId="2112939814" sldId="717"/>
            <ac:spMk id="27" creationId="{0FE25D67-1967-6DCF-A095-CEB690FEE5F7}"/>
          </ac:spMkLst>
        </pc:spChg>
        <pc:spChg chg="add del mod">
          <ac:chgData name="Chen, Cheng" userId="9a6539a3-f8b0-49a4-8777-9785cd946902" providerId="ADAL" clId="{6E5DA476-0F83-45A4-A789-287C01E9033C}" dt="2023-08-15T22:30:35.155" v="5675"/>
          <ac:spMkLst>
            <pc:docMk/>
            <pc:sldMk cId="2112939814" sldId="717"/>
            <ac:spMk id="28" creationId="{FF75F027-D656-9487-C7B1-BD950E83704D}"/>
          </ac:spMkLst>
        </pc:spChg>
        <pc:picChg chg="add mod">
          <ac:chgData name="Chen, Cheng" userId="9a6539a3-f8b0-49a4-8777-9785cd946902" providerId="ADAL" clId="{6E5DA476-0F83-45A4-A789-287C01E9033C}" dt="2023-08-15T22:28:59.225" v="5612" actId="1076"/>
          <ac:picMkLst>
            <pc:docMk/>
            <pc:sldMk cId="2112939814" sldId="717"/>
            <ac:picMk id="9" creationId="{0AE1EEB9-3591-46F7-B460-CDAD608BFE5D}"/>
          </ac:picMkLst>
        </pc:picChg>
        <pc:picChg chg="add del">
          <ac:chgData name="Chen, Cheng" userId="9a6539a3-f8b0-49a4-8777-9785cd946902" providerId="ADAL" clId="{6E5DA476-0F83-45A4-A789-287C01E9033C}" dt="2023-08-15T22:26:14.600" v="5520" actId="22"/>
          <ac:picMkLst>
            <pc:docMk/>
            <pc:sldMk cId="2112939814" sldId="717"/>
            <ac:picMk id="11" creationId="{9C828A42-7653-205D-BAD4-7DC1B0ABDF92}"/>
          </ac:picMkLst>
        </pc:picChg>
        <pc:picChg chg="add mod">
          <ac:chgData name="Chen, Cheng" userId="9a6539a3-f8b0-49a4-8777-9785cd946902" providerId="ADAL" clId="{6E5DA476-0F83-45A4-A789-287C01E9033C}" dt="2023-08-15T22:27:11.604" v="5541" actId="14100"/>
          <ac:picMkLst>
            <pc:docMk/>
            <pc:sldMk cId="2112939814" sldId="717"/>
            <ac:picMk id="13" creationId="{E48E4429-3A6D-FF64-5AED-AEFD58B99B6F}"/>
          </ac:picMkLst>
        </pc:picChg>
        <pc:picChg chg="add del">
          <ac:chgData name="Chen, Cheng" userId="9a6539a3-f8b0-49a4-8777-9785cd946902" providerId="ADAL" clId="{6E5DA476-0F83-45A4-A789-287C01E9033C}" dt="2023-08-15T22:26:55.955" v="5530" actId="22"/>
          <ac:picMkLst>
            <pc:docMk/>
            <pc:sldMk cId="2112939814" sldId="717"/>
            <ac:picMk id="15" creationId="{4B0A161D-9628-00E0-E4F3-FDB20480FAA1}"/>
          </ac:picMkLst>
        </pc:picChg>
        <pc:picChg chg="add mod">
          <ac:chgData name="Chen, Cheng" userId="9a6539a3-f8b0-49a4-8777-9785cd946902" providerId="ADAL" clId="{6E5DA476-0F83-45A4-A789-287C01E9033C}" dt="2023-08-15T22:29:52.425" v="5652" actId="1076"/>
          <ac:picMkLst>
            <pc:docMk/>
            <pc:sldMk cId="2112939814" sldId="717"/>
            <ac:picMk id="17" creationId="{2A63F172-490A-4C00-1429-F6B5BF3826B8}"/>
          </ac:picMkLst>
        </pc:picChg>
      </pc:sldChg>
      <pc:sldChg chg="add del">
        <pc:chgData name="Chen, Cheng" userId="9a6539a3-f8b0-49a4-8777-9785cd946902" providerId="ADAL" clId="{6E5DA476-0F83-45A4-A789-287C01E9033C}" dt="2023-08-15T22:23:47.230" v="5500" actId="2696"/>
        <pc:sldMkLst>
          <pc:docMk/>
          <pc:sldMk cId="2316054174" sldId="717"/>
        </pc:sldMkLst>
      </pc:sldChg>
      <pc:sldChg chg="add del replId">
        <pc:chgData name="Chen, Cheng" userId="9a6539a3-f8b0-49a4-8777-9785cd946902" providerId="ADAL" clId="{6E5DA476-0F83-45A4-A789-287C01E9033C}" dt="2023-08-15T22:23:47.230" v="5500" actId="2696"/>
        <pc:sldMkLst>
          <pc:docMk/>
          <pc:sldMk cId="1977258361" sldId="718"/>
        </pc:sldMkLst>
      </pc:sldChg>
      <pc:sldMasterChg chg="modSp mod modSldLayout">
        <pc:chgData name="Chen, Cheng" userId="9a6539a3-f8b0-49a4-8777-9785cd946902" providerId="ADAL" clId="{6E5DA476-0F83-45A4-A789-287C01E9033C}" dt="2023-08-30T20:05:01.626" v="6764" actId="20577"/>
        <pc:sldMasterMkLst>
          <pc:docMk/>
          <pc:sldMasterMk cId="0" sldId="2147483648"/>
        </pc:sldMasterMkLst>
        <pc:spChg chg="mod">
          <ac:chgData name="Chen, Cheng" userId="9a6539a3-f8b0-49a4-8777-9785cd946902" providerId="ADAL" clId="{6E5DA476-0F83-45A4-A789-287C01E9033C}" dt="2023-08-15T21:06:07.141" v="89" actId="20577"/>
          <ac:spMkLst>
            <pc:docMk/>
            <pc:sldMasterMk cId="0" sldId="2147483648"/>
            <ac:spMk id="1028" creationId="{1CADB04A-8BC5-4077-AD64-B68ADEED3033}"/>
          </ac:spMkLst>
        </pc:spChg>
        <pc:spChg chg="mod">
          <ac:chgData name="Chen, Cheng" userId="9a6539a3-f8b0-49a4-8777-9785cd946902" providerId="ADAL" clId="{6E5DA476-0F83-45A4-A789-287C01E9033C}" dt="2023-08-30T20:05:01.626" v="6764" actId="20577"/>
          <ac:spMkLst>
            <pc:docMk/>
            <pc:sldMasterMk cId="0" sldId="2147483648"/>
            <ac:spMk id="1031" creationId="{F47EBAF5-52AC-49CF-A3FD-31E596F2D8C6}"/>
          </ac:spMkLst>
        </pc:spChg>
        <pc:sldLayoutChg chg="modSp mod">
          <pc:chgData name="Chen, Cheng" userId="9a6539a3-f8b0-49a4-8777-9785cd946902" providerId="ADAL" clId="{6E5DA476-0F83-45A4-A789-287C01E9033C}" dt="2023-08-15T21:06:21.409" v="110" actId="20577"/>
          <pc:sldLayoutMkLst>
            <pc:docMk/>
            <pc:sldMasterMk cId="0" sldId="2147483648"/>
            <pc:sldLayoutMk cId="605707346" sldId="2147485760"/>
          </pc:sldLayoutMkLst>
          <pc:spChg chg="mod">
            <ac:chgData name="Chen, Cheng" userId="9a6539a3-f8b0-49a4-8777-9785cd946902" providerId="ADAL" clId="{6E5DA476-0F83-45A4-A789-287C01E9033C}" dt="2023-08-15T21:06:21.409" v="110" actId="20577"/>
            <ac:spMkLst>
              <pc:docMk/>
              <pc:sldMasterMk cId="0" sldId="2147483648"/>
              <pc:sldLayoutMk cId="605707346" sldId="2147485760"/>
              <ac:spMk id="4" creationId="{06CFF25A-AE5D-4878-BC4A-E0F2E0863D11}"/>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802.11-23/1446r0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zh-CN"/>
              <a:t>August 2023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Cheng Chen, Intel</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802.11-23/1446r0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zh-CN"/>
              <a:t>August 2023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Cheng Chen, Intel</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zh-CN" sz="1400"/>
              <a:t>August 2023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802.11-23/1446r0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Cheng Chen, Intel</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1224694" cy="276999"/>
          </a:xfrm>
        </p:spPr>
        <p:txBody>
          <a:bodyPr/>
          <a:lstStyle>
            <a:lvl1pPr>
              <a:defRPr/>
            </a:lvl1pPr>
          </a:lstStyle>
          <a:p>
            <a:pPr>
              <a:defRPr/>
            </a:pPr>
            <a:r>
              <a:rPr lang="en-US" altLang="en-US"/>
              <a:t>August 2023</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a:t>Cheng Chen, Intel</a:t>
            </a:r>
            <a:endParaRPr lang="en-GB"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zh-CN"/>
              <a:t>August 2023</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zh-CN"/>
              <a:t>August 2023</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8/30/2023</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96913" y="692696"/>
            <a:ext cx="7772400" cy="1066800"/>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93862" cy="276999"/>
          </a:xfrm>
        </p:spPr>
        <p:txBody>
          <a:bodyPr/>
          <a:lstStyle>
            <a:lvl1pPr>
              <a:defRPr/>
            </a:lvl1pPr>
          </a:lstStyle>
          <a:p>
            <a:pPr>
              <a:defRPr/>
            </a:pPr>
            <a:r>
              <a:rPr lang="en-US" altLang="zh-CN"/>
              <a:t>August 2023</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Cheng Chen,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zh-CN"/>
              <a:t>August 2023</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zh-CN"/>
              <a:t>August 2023</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zh-CN"/>
              <a:t>August 2023</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zh-CN"/>
              <a:t>August 2023</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zh-CN"/>
              <a:t>August 2023</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zh-CN"/>
              <a:t>August 2023</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zh-CN"/>
              <a:t>August 2023</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a:p>
            <a:pPr lvl="3"/>
            <a:r>
              <a:rPr lang="en-GB" altLang="en-US" dirty="0"/>
              <a:t>Fourth level</a:t>
            </a:r>
          </a:p>
          <a:p>
            <a:pPr lvl="4"/>
            <a:r>
              <a:rPr lang="en-GB" altLang="en-US" dirty="0"/>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a:t>August 2023</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Cheng Chen, Intel</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802.11-23/</a:t>
            </a:r>
            <a:r>
              <a:rPr lang="en-US" altLang="en-US" sz="1800" b="1" dirty="0"/>
              <a:t>1446</a:t>
            </a:r>
            <a:r>
              <a:rPr lang="en-GB" altLang="en-US" sz="1800" b="1" dirty="0"/>
              <a:t>r0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US" altLang="zh-CN" dirty="0"/>
              <a:t>Enabling fully functional 320 MHz sensing</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 2023-08-</a:t>
            </a:r>
            <a:r>
              <a:rPr lang="en-US" altLang="en-US" sz="2000" dirty="0"/>
              <a:t>30</a:t>
            </a:r>
            <a:endParaRPr lang="en-GB" altLang="en-US" sz="2000" b="0" dirty="0"/>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8" name="Footer Placeholder 3"/>
          <p:cNvSpPr>
            <a:spLocks noGrp="1"/>
          </p:cNvSpPr>
          <p:nvPr>
            <p:ph type="ftr" sz="quarter" idx="11"/>
          </p:nvPr>
        </p:nvSpPr>
        <p:spPr>
          <a:xfrm>
            <a:off x="8543860" y="6475413"/>
            <a:ext cx="65" cy="184666"/>
          </a:xfrm>
        </p:spPr>
        <p:txBody>
          <a:bodyPr/>
          <a:lstStyle/>
          <a:p>
            <a:pPr>
              <a:defRPr/>
            </a:pPr>
            <a:r>
              <a:rPr lang="en-GB"/>
              <a:t>Cheng Chen, Intel</a:t>
            </a:r>
            <a:endParaRPr lang="en-GB" dirty="0"/>
          </a:p>
        </p:txBody>
      </p:sp>
      <p:sp>
        <p:nvSpPr>
          <p:cNvPr id="2" name="Date Placeholder 1"/>
          <p:cNvSpPr>
            <a:spLocks noGrp="1"/>
          </p:cNvSpPr>
          <p:nvPr>
            <p:ph type="dt" sz="half" idx="10"/>
          </p:nvPr>
        </p:nvSpPr>
        <p:spPr/>
        <p:txBody>
          <a:bodyPr/>
          <a:lstStyle/>
          <a:p>
            <a:pPr>
              <a:defRPr/>
            </a:pPr>
            <a:r>
              <a:rPr lang="en-US" altLang="zh-CN"/>
              <a:t>August 2023</a:t>
            </a:r>
            <a:endParaRPr lang="en-GB" altLang="en-US" dirty="0"/>
          </a:p>
        </p:txBody>
      </p:sp>
      <p:graphicFrame>
        <p:nvGraphicFramePr>
          <p:cNvPr id="9" name="Table 8">
            <a:extLst>
              <a:ext uri="{FF2B5EF4-FFF2-40B4-BE49-F238E27FC236}">
                <a16:creationId xmlns:a16="http://schemas.microsoft.com/office/drawing/2014/main" id="{535DB7D2-4714-454B-9B30-ECD38559DADD}"/>
              </a:ext>
            </a:extLst>
          </p:cNvPr>
          <p:cNvGraphicFramePr>
            <a:graphicFrameLocks noGrp="1"/>
          </p:cNvGraphicFramePr>
          <p:nvPr>
            <p:extLst>
              <p:ext uri="{D42A27DB-BD31-4B8C-83A1-F6EECF244321}">
                <p14:modId xmlns:p14="http://schemas.microsoft.com/office/powerpoint/2010/main" val="814745304"/>
              </p:ext>
            </p:extLst>
          </p:nvPr>
        </p:nvGraphicFramePr>
        <p:xfrm>
          <a:off x="685796" y="3098680"/>
          <a:ext cx="7702627" cy="1880423"/>
        </p:xfrm>
        <a:graphic>
          <a:graphicData uri="http://schemas.openxmlformats.org/drawingml/2006/table">
            <a:tbl>
              <a:tblPr firstRow="1" bandRow="1">
                <a:tableStyleId>{21E4AEA4-8DFA-4A89-87EB-49C32662AFE0}</a:tableStyleId>
              </a:tblPr>
              <a:tblGrid>
                <a:gridCol w="1508762">
                  <a:extLst>
                    <a:ext uri="{9D8B030D-6E8A-4147-A177-3AD203B41FA5}">
                      <a16:colId xmlns:a16="http://schemas.microsoft.com/office/drawing/2014/main" val="20000"/>
                    </a:ext>
                  </a:extLst>
                </a:gridCol>
                <a:gridCol w="1032311">
                  <a:extLst>
                    <a:ext uri="{9D8B030D-6E8A-4147-A177-3AD203B41FA5}">
                      <a16:colId xmlns:a16="http://schemas.microsoft.com/office/drawing/2014/main" val="20001"/>
                    </a:ext>
                  </a:extLst>
                </a:gridCol>
                <a:gridCol w="2144030">
                  <a:extLst>
                    <a:ext uri="{9D8B030D-6E8A-4147-A177-3AD203B41FA5}">
                      <a16:colId xmlns:a16="http://schemas.microsoft.com/office/drawing/2014/main" val="20002"/>
                    </a:ext>
                  </a:extLst>
                </a:gridCol>
                <a:gridCol w="714677">
                  <a:extLst>
                    <a:ext uri="{9D8B030D-6E8A-4147-A177-3AD203B41FA5}">
                      <a16:colId xmlns:a16="http://schemas.microsoft.com/office/drawing/2014/main" val="20003"/>
                    </a:ext>
                  </a:extLst>
                </a:gridCol>
                <a:gridCol w="2302847">
                  <a:extLst>
                    <a:ext uri="{9D8B030D-6E8A-4147-A177-3AD203B41FA5}">
                      <a16:colId xmlns:a16="http://schemas.microsoft.com/office/drawing/2014/main" val="20004"/>
                    </a:ext>
                  </a:extLst>
                </a:gridCol>
              </a:tblGrid>
              <a:tr h="552708">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61403">
                <a:tc>
                  <a:txBody>
                    <a:bodyPr/>
                    <a:lstStyle/>
                    <a:p>
                      <a:pPr algn="ctr"/>
                      <a:r>
                        <a:rPr lang="en-US" sz="1100" dirty="0"/>
                        <a:t>Cheng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US" sz="1100" kern="1200" dirty="0">
                          <a:solidFill>
                            <a:schemeClr val="dk1"/>
                          </a:solidFill>
                          <a:latin typeface="+mn-lt"/>
                          <a:ea typeface="+mn-ea"/>
                          <a:cs typeface="+mn-cs"/>
                        </a:rPr>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cheng.chen@intel.com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221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a:t>Ali Raissinia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Qualcomm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alirezar@qti.qualcomm.com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221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a:t>Julia Feng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a:solidFill>
                            <a:schemeClr val="dk1"/>
                          </a:solidFill>
                          <a:latin typeface="+mn-lt"/>
                          <a:ea typeface="+mn-ea"/>
                          <a:cs typeface="+mn-cs"/>
                        </a:rPr>
                        <a:t>Mediatek</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Julia.Feng@mediatek.com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221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a:t>Dong Wei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NXP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dong.wei@nxp.com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086848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A245E-4713-4539-8B95-2EF30D7E5B08}"/>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EDA1772E-E1DA-4638-8570-391495CE775F}"/>
              </a:ext>
            </a:extLst>
          </p:cNvPr>
          <p:cNvSpPr>
            <a:spLocks noGrp="1"/>
          </p:cNvSpPr>
          <p:nvPr>
            <p:ph idx="1"/>
          </p:nvPr>
        </p:nvSpPr>
        <p:spPr/>
        <p:txBody>
          <a:bodyPr/>
          <a:lstStyle/>
          <a:p>
            <a:r>
              <a:rPr lang="en-US" dirty="0"/>
              <a:t>Do you agree with the following?</a:t>
            </a:r>
          </a:p>
          <a:p>
            <a:pPr lvl="1"/>
            <a:r>
              <a:rPr lang="en-US" sz="1800" dirty="0"/>
              <a:t>11bf shall adopt the following changes with respect to 320 MHz sensing:</a:t>
            </a:r>
          </a:p>
          <a:p>
            <a:pPr lvl="2"/>
            <a:r>
              <a:rPr lang="en-US" sz="1600" dirty="0"/>
              <a:t>1. Replace the current 320 MHz EHT NDP used in NDPA sounding phase in TB sensing measurement exchange with the 320 MHz EHT Ranging NDP defined in 11bk. </a:t>
            </a:r>
          </a:p>
          <a:p>
            <a:pPr lvl="2"/>
            <a:r>
              <a:rPr lang="en-US" sz="1600" dirty="0"/>
              <a:t>2. Extend the TF sounding phase in TB sensing measurement exchange and Non-TB sensing measurement exchange to 320 MHz with the use of 320 MHz EHT TB </a:t>
            </a:r>
            <a:r>
              <a:rPr lang="en-US" sz="1600"/>
              <a:t>Ranging NDP and </a:t>
            </a:r>
            <a:r>
              <a:rPr lang="en-US" sz="1600" dirty="0"/>
              <a:t>EHT Ranging NDP defined in 11bk.</a:t>
            </a:r>
          </a:p>
          <a:p>
            <a:pPr lvl="1"/>
            <a:endParaRPr lang="en-US" sz="1800" dirty="0"/>
          </a:p>
        </p:txBody>
      </p:sp>
      <p:sp>
        <p:nvSpPr>
          <p:cNvPr id="4" name="Date Placeholder 3">
            <a:extLst>
              <a:ext uri="{FF2B5EF4-FFF2-40B4-BE49-F238E27FC236}">
                <a16:creationId xmlns:a16="http://schemas.microsoft.com/office/drawing/2014/main" id="{36375E41-4234-48EC-9570-99A05619D608}"/>
              </a:ext>
            </a:extLst>
          </p:cNvPr>
          <p:cNvSpPr>
            <a:spLocks noGrp="1"/>
          </p:cNvSpPr>
          <p:nvPr>
            <p:ph type="dt" sz="half" idx="10"/>
          </p:nvPr>
        </p:nvSpPr>
        <p:spPr/>
        <p:txBody>
          <a:bodyPr/>
          <a:lstStyle/>
          <a:p>
            <a:pPr>
              <a:defRPr/>
            </a:pPr>
            <a:r>
              <a:rPr lang="en-US" altLang="zh-CN"/>
              <a:t>August 2023</a:t>
            </a:r>
            <a:endParaRPr lang="en-GB" altLang="en-US" dirty="0"/>
          </a:p>
        </p:txBody>
      </p:sp>
      <p:sp>
        <p:nvSpPr>
          <p:cNvPr id="5" name="Footer Placeholder 4">
            <a:extLst>
              <a:ext uri="{FF2B5EF4-FFF2-40B4-BE49-F238E27FC236}">
                <a16:creationId xmlns:a16="http://schemas.microsoft.com/office/drawing/2014/main" id="{E48DB807-2A55-432E-940D-AD1920FA4CF6}"/>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5A8BD722-FCC6-4074-B2D1-CAD959A4367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3199622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75F94-6D38-4C74-BE59-F297F9241C57}"/>
              </a:ext>
            </a:extLst>
          </p:cNvPr>
          <p:cNvSpPr>
            <a:spLocks noGrp="1"/>
          </p:cNvSpPr>
          <p:nvPr>
            <p:ph type="title"/>
          </p:nvPr>
        </p:nvSpPr>
        <p:spPr/>
        <p:txBody>
          <a:bodyPr/>
          <a:lstStyle/>
          <a:p>
            <a:r>
              <a:rPr lang="en-US" dirty="0"/>
              <a:t>Executive summary</a:t>
            </a:r>
          </a:p>
        </p:txBody>
      </p:sp>
      <p:sp>
        <p:nvSpPr>
          <p:cNvPr id="3" name="Content Placeholder 2">
            <a:extLst>
              <a:ext uri="{FF2B5EF4-FFF2-40B4-BE49-F238E27FC236}">
                <a16:creationId xmlns:a16="http://schemas.microsoft.com/office/drawing/2014/main" id="{5AF4E5D0-5BCA-4699-BECE-CE59920CFD45}"/>
              </a:ext>
            </a:extLst>
          </p:cNvPr>
          <p:cNvSpPr>
            <a:spLocks noGrp="1"/>
          </p:cNvSpPr>
          <p:nvPr>
            <p:ph idx="1"/>
          </p:nvPr>
        </p:nvSpPr>
        <p:spPr/>
        <p:txBody>
          <a:bodyPr/>
          <a:lstStyle/>
          <a:p>
            <a:r>
              <a:rPr lang="en-US" sz="1800" dirty="0"/>
              <a:t>This contribution discusses a technical proposal to enable fully functional 320 MHz sensing for 11bf and the associated changes needed for 11bf D2.0 for this proposal.</a:t>
            </a:r>
          </a:p>
          <a:p>
            <a:pPr lvl="1"/>
            <a:r>
              <a:rPr lang="en-US" sz="1400" dirty="0"/>
              <a:t>In LB276, there are a few CIDs related to this topic as well. These CIDs include: CID 3349, 3350, 3351, 3352, 3367.</a:t>
            </a:r>
          </a:p>
          <a:p>
            <a:endParaRPr lang="en-US" sz="1800" dirty="0"/>
          </a:p>
          <a:p>
            <a:r>
              <a:rPr lang="en-US" sz="1800" dirty="0"/>
              <a:t>The basic idea is to align the use of 320 MHz SI2SR/SR2SI/SR2SR NDP  in 11bf with the 320 MHz EHT Ranging and TB Ranging NDP recently defined in 11bk.</a:t>
            </a:r>
          </a:p>
        </p:txBody>
      </p:sp>
      <p:sp>
        <p:nvSpPr>
          <p:cNvPr id="4" name="Date Placeholder 3">
            <a:extLst>
              <a:ext uri="{FF2B5EF4-FFF2-40B4-BE49-F238E27FC236}">
                <a16:creationId xmlns:a16="http://schemas.microsoft.com/office/drawing/2014/main" id="{6CBD7346-F943-4D1B-B6C2-2C61E22DFDEE}"/>
              </a:ext>
            </a:extLst>
          </p:cNvPr>
          <p:cNvSpPr>
            <a:spLocks noGrp="1"/>
          </p:cNvSpPr>
          <p:nvPr>
            <p:ph type="dt" sz="half" idx="10"/>
          </p:nvPr>
        </p:nvSpPr>
        <p:spPr/>
        <p:txBody>
          <a:bodyPr/>
          <a:lstStyle/>
          <a:p>
            <a:pPr>
              <a:defRPr/>
            </a:pPr>
            <a:r>
              <a:rPr lang="en-US" altLang="zh-CN"/>
              <a:t>August 2023</a:t>
            </a:r>
            <a:endParaRPr lang="en-GB" altLang="en-US" dirty="0"/>
          </a:p>
        </p:txBody>
      </p:sp>
      <p:sp>
        <p:nvSpPr>
          <p:cNvPr id="5" name="Footer Placeholder 4">
            <a:extLst>
              <a:ext uri="{FF2B5EF4-FFF2-40B4-BE49-F238E27FC236}">
                <a16:creationId xmlns:a16="http://schemas.microsoft.com/office/drawing/2014/main" id="{09805DD9-F309-46C8-B928-D1EF102DC0C0}"/>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B0D4876A-2C25-4F77-BD0F-781DF609421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2833689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73807-B223-099D-9A8D-3B62B0A4F253}"/>
              </a:ext>
            </a:extLst>
          </p:cNvPr>
          <p:cNvSpPr>
            <a:spLocks noGrp="1"/>
          </p:cNvSpPr>
          <p:nvPr>
            <p:ph type="title"/>
          </p:nvPr>
        </p:nvSpPr>
        <p:spPr/>
        <p:txBody>
          <a:bodyPr/>
          <a:lstStyle/>
          <a:p>
            <a:r>
              <a:rPr lang="en-US" dirty="0"/>
              <a:t>320 MHz sensing in 11bf D2.0</a:t>
            </a:r>
          </a:p>
        </p:txBody>
      </p:sp>
      <p:sp>
        <p:nvSpPr>
          <p:cNvPr id="3" name="Content Placeholder 2">
            <a:extLst>
              <a:ext uri="{FF2B5EF4-FFF2-40B4-BE49-F238E27FC236}">
                <a16:creationId xmlns:a16="http://schemas.microsoft.com/office/drawing/2014/main" id="{8B4E09B6-AB63-FBAC-CDC2-8A653DA70876}"/>
              </a:ext>
            </a:extLst>
          </p:cNvPr>
          <p:cNvSpPr>
            <a:spLocks noGrp="1"/>
          </p:cNvSpPr>
          <p:nvPr>
            <p:ph idx="1"/>
          </p:nvPr>
        </p:nvSpPr>
        <p:spPr/>
        <p:txBody>
          <a:bodyPr/>
          <a:lstStyle/>
          <a:p>
            <a:r>
              <a:rPr lang="en-US" dirty="0"/>
              <a:t>Currently, 320 MHz sensing is only partially supported in 11bf D2.0.</a:t>
            </a:r>
          </a:p>
          <a:p>
            <a:pPr lvl="1"/>
            <a:r>
              <a:rPr lang="en-US" dirty="0"/>
              <a:t>TB sensing measurement exchange</a:t>
            </a:r>
          </a:p>
          <a:p>
            <a:pPr lvl="2"/>
            <a:r>
              <a:rPr lang="en-US" dirty="0">
                <a:solidFill>
                  <a:srgbClr val="00B050"/>
                </a:solidFill>
              </a:rPr>
              <a:t>Only supported in the NDPA sounding phase.</a:t>
            </a:r>
          </a:p>
          <a:p>
            <a:pPr lvl="2"/>
            <a:r>
              <a:rPr lang="en-US" dirty="0">
                <a:solidFill>
                  <a:srgbClr val="FF0000"/>
                </a:solidFill>
              </a:rPr>
              <a:t>Not supported in SR2SI TF sounding phase. </a:t>
            </a:r>
          </a:p>
          <a:p>
            <a:pPr lvl="2"/>
            <a:r>
              <a:rPr lang="en-US" dirty="0">
                <a:solidFill>
                  <a:srgbClr val="FF0000"/>
                </a:solidFill>
              </a:rPr>
              <a:t>Not supported in SR2SR TF sounding phase</a:t>
            </a:r>
          </a:p>
          <a:p>
            <a:pPr lvl="1"/>
            <a:r>
              <a:rPr lang="en-US" dirty="0"/>
              <a:t>Non-TB sensing measurement exchange</a:t>
            </a:r>
          </a:p>
          <a:p>
            <a:pPr lvl="2"/>
            <a:r>
              <a:rPr lang="en-US" dirty="0">
                <a:solidFill>
                  <a:srgbClr val="FF0000"/>
                </a:solidFill>
              </a:rPr>
              <a:t>Not supported.</a:t>
            </a:r>
          </a:p>
          <a:p>
            <a:pPr lvl="2"/>
            <a:endParaRPr lang="en-US" dirty="0"/>
          </a:p>
          <a:p>
            <a:r>
              <a:rPr lang="en-US" dirty="0"/>
              <a:t>Therefore, existing 320 MHz sensing solution in 11bf D2.0 is not a complete one and is not fully functional.</a:t>
            </a:r>
          </a:p>
        </p:txBody>
      </p:sp>
      <p:sp>
        <p:nvSpPr>
          <p:cNvPr id="4" name="Date Placeholder 3">
            <a:extLst>
              <a:ext uri="{FF2B5EF4-FFF2-40B4-BE49-F238E27FC236}">
                <a16:creationId xmlns:a16="http://schemas.microsoft.com/office/drawing/2014/main" id="{BDF63C2B-FA30-8345-2E86-A887FDC2B348}"/>
              </a:ext>
            </a:extLst>
          </p:cNvPr>
          <p:cNvSpPr>
            <a:spLocks noGrp="1"/>
          </p:cNvSpPr>
          <p:nvPr>
            <p:ph type="dt" sz="half" idx="10"/>
          </p:nvPr>
        </p:nvSpPr>
        <p:spPr/>
        <p:txBody>
          <a:bodyPr/>
          <a:lstStyle/>
          <a:p>
            <a:pPr>
              <a:defRPr/>
            </a:pPr>
            <a:r>
              <a:rPr lang="en-US" altLang="zh-CN"/>
              <a:t>August 2023</a:t>
            </a:r>
            <a:endParaRPr lang="en-GB" altLang="en-US" dirty="0"/>
          </a:p>
        </p:txBody>
      </p:sp>
      <p:sp>
        <p:nvSpPr>
          <p:cNvPr id="5" name="Footer Placeholder 4">
            <a:extLst>
              <a:ext uri="{FF2B5EF4-FFF2-40B4-BE49-F238E27FC236}">
                <a16:creationId xmlns:a16="http://schemas.microsoft.com/office/drawing/2014/main" id="{CF649697-6317-CD73-1EA0-31D28EC085C3}"/>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847EDAAB-F293-0731-EF34-94B8422EAC5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2264839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64966E0-87CD-46C9-87E8-7444298D8A30}"/>
              </a:ext>
            </a:extLst>
          </p:cNvPr>
          <p:cNvSpPr>
            <a:spLocks noGrp="1"/>
          </p:cNvSpPr>
          <p:nvPr>
            <p:ph type="title"/>
          </p:nvPr>
        </p:nvSpPr>
        <p:spPr/>
        <p:txBody>
          <a:bodyPr/>
          <a:lstStyle/>
          <a:p>
            <a:r>
              <a:rPr lang="en-US" dirty="0"/>
              <a:t>TB and NTB sensing measurement exchange</a:t>
            </a:r>
          </a:p>
        </p:txBody>
      </p:sp>
      <p:sp>
        <p:nvSpPr>
          <p:cNvPr id="4" name="Date Placeholder 3">
            <a:extLst>
              <a:ext uri="{FF2B5EF4-FFF2-40B4-BE49-F238E27FC236}">
                <a16:creationId xmlns:a16="http://schemas.microsoft.com/office/drawing/2014/main" id="{4DCFDE93-65F3-ADCF-F03C-4CE96356844B}"/>
              </a:ext>
            </a:extLst>
          </p:cNvPr>
          <p:cNvSpPr>
            <a:spLocks noGrp="1"/>
          </p:cNvSpPr>
          <p:nvPr>
            <p:ph type="dt" sz="half" idx="10"/>
          </p:nvPr>
        </p:nvSpPr>
        <p:spPr/>
        <p:txBody>
          <a:bodyPr/>
          <a:lstStyle/>
          <a:p>
            <a:pPr>
              <a:defRPr/>
            </a:pPr>
            <a:r>
              <a:rPr lang="en-US" altLang="zh-CN"/>
              <a:t>August 2023</a:t>
            </a:r>
            <a:endParaRPr lang="en-GB" altLang="en-US" dirty="0"/>
          </a:p>
        </p:txBody>
      </p:sp>
      <p:sp>
        <p:nvSpPr>
          <p:cNvPr id="5" name="Footer Placeholder 4">
            <a:extLst>
              <a:ext uri="{FF2B5EF4-FFF2-40B4-BE49-F238E27FC236}">
                <a16:creationId xmlns:a16="http://schemas.microsoft.com/office/drawing/2014/main" id="{C90250CB-E569-FE94-7C77-D913A8253EC7}"/>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535330CC-B7E9-E2A1-09F8-3DEB592EEBF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pic>
        <p:nvPicPr>
          <p:cNvPr id="9" name="Picture 8">
            <a:extLst>
              <a:ext uri="{FF2B5EF4-FFF2-40B4-BE49-F238E27FC236}">
                <a16:creationId xmlns:a16="http://schemas.microsoft.com/office/drawing/2014/main" id="{0AE1EEB9-3591-46F7-B460-CDAD608BFE5D}"/>
              </a:ext>
            </a:extLst>
          </p:cNvPr>
          <p:cNvPicPr>
            <a:picLocks noChangeAspect="1"/>
          </p:cNvPicPr>
          <p:nvPr/>
        </p:nvPicPr>
        <p:blipFill>
          <a:blip r:embed="rId2"/>
          <a:stretch>
            <a:fillRect/>
          </a:stretch>
        </p:blipFill>
        <p:spPr>
          <a:xfrm>
            <a:off x="-31822" y="1722107"/>
            <a:ext cx="4357746" cy="2803959"/>
          </a:xfrm>
          <a:prstGeom prst="rect">
            <a:avLst/>
          </a:prstGeom>
        </p:spPr>
      </p:pic>
      <p:pic>
        <p:nvPicPr>
          <p:cNvPr id="13" name="Picture 12">
            <a:extLst>
              <a:ext uri="{FF2B5EF4-FFF2-40B4-BE49-F238E27FC236}">
                <a16:creationId xmlns:a16="http://schemas.microsoft.com/office/drawing/2014/main" id="{E48E4429-3A6D-FF64-5AED-AEFD58B99B6F}"/>
              </a:ext>
            </a:extLst>
          </p:cNvPr>
          <p:cNvPicPr>
            <a:picLocks noChangeAspect="1"/>
          </p:cNvPicPr>
          <p:nvPr/>
        </p:nvPicPr>
        <p:blipFill>
          <a:blip r:embed="rId3"/>
          <a:stretch>
            <a:fillRect/>
          </a:stretch>
        </p:blipFill>
        <p:spPr>
          <a:xfrm>
            <a:off x="4427984" y="1828800"/>
            <a:ext cx="4583647" cy="1888232"/>
          </a:xfrm>
          <a:prstGeom prst="rect">
            <a:avLst/>
          </a:prstGeom>
        </p:spPr>
      </p:pic>
      <p:pic>
        <p:nvPicPr>
          <p:cNvPr id="17" name="Picture 16">
            <a:extLst>
              <a:ext uri="{FF2B5EF4-FFF2-40B4-BE49-F238E27FC236}">
                <a16:creationId xmlns:a16="http://schemas.microsoft.com/office/drawing/2014/main" id="{2A63F172-490A-4C00-1429-F6B5BF3826B8}"/>
              </a:ext>
            </a:extLst>
          </p:cNvPr>
          <p:cNvPicPr>
            <a:picLocks noChangeAspect="1"/>
          </p:cNvPicPr>
          <p:nvPr/>
        </p:nvPicPr>
        <p:blipFill>
          <a:blip r:embed="rId4"/>
          <a:stretch>
            <a:fillRect/>
          </a:stretch>
        </p:blipFill>
        <p:spPr>
          <a:xfrm>
            <a:off x="2483768" y="4553917"/>
            <a:ext cx="4702900" cy="1893645"/>
          </a:xfrm>
          <a:prstGeom prst="rect">
            <a:avLst/>
          </a:prstGeom>
        </p:spPr>
      </p:pic>
      <p:sp>
        <p:nvSpPr>
          <p:cNvPr id="18" name="Oval 17">
            <a:extLst>
              <a:ext uri="{FF2B5EF4-FFF2-40B4-BE49-F238E27FC236}">
                <a16:creationId xmlns:a16="http://schemas.microsoft.com/office/drawing/2014/main" id="{FFC7B81A-6039-D06E-6CC4-6F53ED3DB26D}"/>
              </a:ext>
            </a:extLst>
          </p:cNvPr>
          <p:cNvSpPr/>
          <p:nvPr/>
        </p:nvSpPr>
        <p:spPr bwMode="auto">
          <a:xfrm>
            <a:off x="1619673" y="1412776"/>
            <a:ext cx="936104" cy="3240360"/>
          </a:xfrm>
          <a:prstGeom prst="ellipse">
            <a:avLst/>
          </a:prstGeom>
          <a:noFill/>
          <a:ln w="254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9" name="Oval 18">
            <a:extLst>
              <a:ext uri="{FF2B5EF4-FFF2-40B4-BE49-F238E27FC236}">
                <a16:creationId xmlns:a16="http://schemas.microsoft.com/office/drawing/2014/main" id="{89E1C821-C738-8975-38DB-580B7F363673}"/>
              </a:ext>
            </a:extLst>
          </p:cNvPr>
          <p:cNvSpPr/>
          <p:nvPr/>
        </p:nvSpPr>
        <p:spPr bwMode="auto">
          <a:xfrm>
            <a:off x="6592123" y="1233025"/>
            <a:ext cx="864097" cy="2592287"/>
          </a:xfrm>
          <a:prstGeom prst="ellipse">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0" name="Oval 19">
            <a:extLst>
              <a:ext uri="{FF2B5EF4-FFF2-40B4-BE49-F238E27FC236}">
                <a16:creationId xmlns:a16="http://schemas.microsoft.com/office/drawing/2014/main" id="{A5938C18-7D09-E1F7-47EB-EDCBBB7DF617}"/>
              </a:ext>
            </a:extLst>
          </p:cNvPr>
          <p:cNvSpPr/>
          <p:nvPr/>
        </p:nvSpPr>
        <p:spPr bwMode="auto">
          <a:xfrm>
            <a:off x="2549003" y="1411934"/>
            <a:ext cx="936104" cy="3240360"/>
          </a:xfrm>
          <a:prstGeom prst="ellipse">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2" name="Oval 21">
            <a:extLst>
              <a:ext uri="{FF2B5EF4-FFF2-40B4-BE49-F238E27FC236}">
                <a16:creationId xmlns:a16="http://schemas.microsoft.com/office/drawing/2014/main" id="{E4C494FF-7442-E725-28BE-5459A19238CA}"/>
              </a:ext>
            </a:extLst>
          </p:cNvPr>
          <p:cNvSpPr/>
          <p:nvPr/>
        </p:nvSpPr>
        <p:spPr bwMode="auto">
          <a:xfrm>
            <a:off x="3203848" y="4869160"/>
            <a:ext cx="2880321" cy="1472982"/>
          </a:xfrm>
          <a:prstGeom prst="ellipse">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3" name="TextBox 22">
            <a:extLst>
              <a:ext uri="{FF2B5EF4-FFF2-40B4-BE49-F238E27FC236}">
                <a16:creationId xmlns:a16="http://schemas.microsoft.com/office/drawing/2014/main" id="{5AB1C18A-5982-538C-0E42-490C57A81921}"/>
              </a:ext>
            </a:extLst>
          </p:cNvPr>
          <p:cNvSpPr txBox="1"/>
          <p:nvPr/>
        </p:nvSpPr>
        <p:spPr>
          <a:xfrm>
            <a:off x="395101" y="4543426"/>
            <a:ext cx="1441420" cy="276999"/>
          </a:xfrm>
          <a:prstGeom prst="rect">
            <a:avLst/>
          </a:prstGeom>
          <a:noFill/>
        </p:spPr>
        <p:txBody>
          <a:bodyPr wrap="none" rtlCol="0">
            <a:spAutoFit/>
          </a:bodyPr>
          <a:lstStyle/>
          <a:p>
            <a:r>
              <a:rPr lang="en-US" dirty="0">
                <a:solidFill>
                  <a:srgbClr val="00B050"/>
                </a:solidFill>
              </a:rPr>
              <a:t>320 MHz Supported</a:t>
            </a:r>
          </a:p>
        </p:txBody>
      </p:sp>
      <p:sp>
        <p:nvSpPr>
          <p:cNvPr id="24" name="TextBox 23">
            <a:extLst>
              <a:ext uri="{FF2B5EF4-FFF2-40B4-BE49-F238E27FC236}">
                <a16:creationId xmlns:a16="http://schemas.microsoft.com/office/drawing/2014/main" id="{9EAB20E4-FC73-E129-DA8E-D979B0588499}"/>
              </a:ext>
            </a:extLst>
          </p:cNvPr>
          <p:cNvSpPr txBox="1"/>
          <p:nvPr/>
        </p:nvSpPr>
        <p:spPr>
          <a:xfrm>
            <a:off x="3203024" y="4440277"/>
            <a:ext cx="1792927" cy="276999"/>
          </a:xfrm>
          <a:prstGeom prst="rect">
            <a:avLst/>
          </a:prstGeom>
          <a:noFill/>
        </p:spPr>
        <p:txBody>
          <a:bodyPr wrap="none" rtlCol="0">
            <a:spAutoFit/>
          </a:bodyPr>
          <a:lstStyle/>
          <a:p>
            <a:r>
              <a:rPr lang="en-US" dirty="0">
                <a:solidFill>
                  <a:srgbClr val="FF0000"/>
                </a:solidFill>
              </a:rPr>
              <a:t>320 MHz NOT Supported</a:t>
            </a:r>
          </a:p>
        </p:txBody>
      </p:sp>
      <p:sp>
        <p:nvSpPr>
          <p:cNvPr id="26" name="TextBox 25">
            <a:extLst>
              <a:ext uri="{FF2B5EF4-FFF2-40B4-BE49-F238E27FC236}">
                <a16:creationId xmlns:a16="http://schemas.microsoft.com/office/drawing/2014/main" id="{31FD5780-79D2-75F6-C40B-A435C46C57C5}"/>
              </a:ext>
            </a:extLst>
          </p:cNvPr>
          <p:cNvSpPr txBox="1"/>
          <p:nvPr/>
        </p:nvSpPr>
        <p:spPr>
          <a:xfrm>
            <a:off x="6189127" y="3822989"/>
            <a:ext cx="1792927" cy="276999"/>
          </a:xfrm>
          <a:prstGeom prst="rect">
            <a:avLst/>
          </a:prstGeom>
          <a:noFill/>
        </p:spPr>
        <p:txBody>
          <a:bodyPr wrap="none" rtlCol="0">
            <a:spAutoFit/>
          </a:bodyPr>
          <a:lstStyle/>
          <a:p>
            <a:r>
              <a:rPr lang="en-US" dirty="0">
                <a:solidFill>
                  <a:srgbClr val="FF0000"/>
                </a:solidFill>
              </a:rPr>
              <a:t>320 MHz NOT Supported</a:t>
            </a:r>
          </a:p>
        </p:txBody>
      </p:sp>
      <p:sp>
        <p:nvSpPr>
          <p:cNvPr id="27" name="TextBox 26">
            <a:extLst>
              <a:ext uri="{FF2B5EF4-FFF2-40B4-BE49-F238E27FC236}">
                <a16:creationId xmlns:a16="http://schemas.microsoft.com/office/drawing/2014/main" id="{0FE25D67-1967-6DCF-A095-CEB690FEE5F7}"/>
              </a:ext>
            </a:extLst>
          </p:cNvPr>
          <p:cNvSpPr txBox="1"/>
          <p:nvPr/>
        </p:nvSpPr>
        <p:spPr>
          <a:xfrm>
            <a:off x="6127707" y="5630100"/>
            <a:ext cx="1792927" cy="276999"/>
          </a:xfrm>
          <a:prstGeom prst="rect">
            <a:avLst/>
          </a:prstGeom>
          <a:noFill/>
        </p:spPr>
        <p:txBody>
          <a:bodyPr wrap="none" rtlCol="0">
            <a:spAutoFit/>
          </a:bodyPr>
          <a:lstStyle/>
          <a:p>
            <a:r>
              <a:rPr lang="en-US" dirty="0">
                <a:solidFill>
                  <a:srgbClr val="FF0000"/>
                </a:solidFill>
              </a:rPr>
              <a:t>320 MHz NOT Supported</a:t>
            </a:r>
          </a:p>
        </p:txBody>
      </p:sp>
    </p:spTree>
    <p:extLst>
      <p:ext uri="{BB962C8B-B14F-4D97-AF65-F5344CB8AC3E}">
        <p14:creationId xmlns:p14="http://schemas.microsoft.com/office/powerpoint/2010/main" val="2112939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FDB33-7574-DAB7-1654-A1ED0958FB44}"/>
              </a:ext>
            </a:extLst>
          </p:cNvPr>
          <p:cNvSpPr>
            <a:spLocks noGrp="1"/>
          </p:cNvSpPr>
          <p:nvPr>
            <p:ph type="title"/>
          </p:nvPr>
        </p:nvSpPr>
        <p:spPr/>
        <p:txBody>
          <a:bodyPr/>
          <a:lstStyle/>
          <a:p>
            <a:r>
              <a:rPr lang="en-US" dirty="0"/>
              <a:t>Background for existing 320 MHz sensing solution </a:t>
            </a:r>
          </a:p>
        </p:txBody>
      </p:sp>
      <p:sp>
        <p:nvSpPr>
          <p:cNvPr id="3" name="Content Placeholder 2">
            <a:extLst>
              <a:ext uri="{FF2B5EF4-FFF2-40B4-BE49-F238E27FC236}">
                <a16:creationId xmlns:a16="http://schemas.microsoft.com/office/drawing/2014/main" id="{0CA88965-60B1-10FF-73FC-35179A9FAC2A}"/>
              </a:ext>
            </a:extLst>
          </p:cNvPr>
          <p:cNvSpPr>
            <a:spLocks noGrp="1"/>
          </p:cNvSpPr>
          <p:nvPr>
            <p:ph idx="1"/>
          </p:nvPr>
        </p:nvSpPr>
        <p:spPr/>
        <p:txBody>
          <a:bodyPr/>
          <a:lstStyle/>
          <a:p>
            <a:r>
              <a:rPr lang="en-US" sz="2000" dirty="0"/>
              <a:t>The adoption of existing 320 MHz sensing solution was mainly due to restrictions of available options back in D0.1 timeframe.</a:t>
            </a:r>
          </a:p>
          <a:p>
            <a:pPr lvl="1"/>
            <a:r>
              <a:rPr lang="en-US" sz="1800" dirty="0"/>
              <a:t>Existing 320 MHz sensing solution was adopted by 11bf with Motion 141 run on Sep. 12, 2022.</a:t>
            </a:r>
          </a:p>
          <a:p>
            <a:pPr lvl="1"/>
            <a:r>
              <a:rPr lang="en-US" sz="1800" dirty="0"/>
              <a:t>At that time, the only available 320 MHz NDP is the 320 MHz EHT NDP defined in 11be.</a:t>
            </a:r>
          </a:p>
          <a:p>
            <a:pPr lvl="2"/>
            <a:r>
              <a:rPr lang="en-US" sz="1600" dirty="0"/>
              <a:t>Note that 11bf PAR does not allow us to make any PHY changes in sub-7 GHz, so we can only reuse existing NDPs or</a:t>
            </a:r>
            <a:r>
              <a:rPr lang="zh-CN" altLang="en-US" sz="1600" dirty="0"/>
              <a:t> </a:t>
            </a:r>
            <a:r>
              <a:rPr lang="en-US" altLang="zh-CN" sz="1600" dirty="0"/>
              <a:t>NDPs</a:t>
            </a:r>
            <a:r>
              <a:rPr lang="zh-CN" altLang="en-US" sz="1600" dirty="0"/>
              <a:t> </a:t>
            </a:r>
            <a:r>
              <a:rPr lang="en-US" altLang="zh-CN" sz="1600" dirty="0"/>
              <a:t>defined</a:t>
            </a:r>
            <a:r>
              <a:rPr lang="zh-CN" altLang="en-US" sz="1600" dirty="0"/>
              <a:t> </a:t>
            </a:r>
            <a:r>
              <a:rPr lang="en-US" altLang="zh-CN" sz="1600" dirty="0"/>
              <a:t>by</a:t>
            </a:r>
            <a:r>
              <a:rPr lang="zh-CN" altLang="en-US" sz="1600" dirty="0"/>
              <a:t> </a:t>
            </a:r>
            <a:r>
              <a:rPr lang="en-US" altLang="zh-CN" sz="1600" dirty="0"/>
              <a:t>other</a:t>
            </a:r>
            <a:r>
              <a:rPr lang="zh-CN" altLang="en-US" sz="1600" dirty="0"/>
              <a:t> </a:t>
            </a:r>
            <a:r>
              <a:rPr lang="en-US" altLang="zh-CN" sz="1600" dirty="0"/>
              <a:t>TGs.</a:t>
            </a:r>
          </a:p>
          <a:p>
            <a:pPr lvl="1"/>
            <a:r>
              <a:rPr lang="en-US" sz="1800" dirty="0"/>
              <a:t>Because of the strong interest from </a:t>
            </a:r>
            <a:r>
              <a:rPr lang="en-US" sz="1800" dirty="0" err="1"/>
              <a:t>TGbf</a:t>
            </a:r>
            <a:r>
              <a:rPr lang="en-US" sz="1800" dirty="0"/>
              <a:t> members to define 320 MHz sensing, we ended up adopting 320 MHz EHT NDP as the solution.</a:t>
            </a:r>
          </a:p>
          <a:p>
            <a:pPr lvl="1"/>
            <a:r>
              <a:rPr lang="en-US" sz="1800" dirty="0"/>
              <a:t>Moreover, given the 320 MHz EHT NDP is only applicable to the DL NDPA sounding phase in TB sensing measurement exchange, 320 MHz sensing is only supported in NDPA sounding phase in TB sensing measurement exchange.</a:t>
            </a:r>
          </a:p>
        </p:txBody>
      </p:sp>
      <p:sp>
        <p:nvSpPr>
          <p:cNvPr id="4" name="Date Placeholder 3">
            <a:extLst>
              <a:ext uri="{FF2B5EF4-FFF2-40B4-BE49-F238E27FC236}">
                <a16:creationId xmlns:a16="http://schemas.microsoft.com/office/drawing/2014/main" id="{E387DCB3-B599-CD0D-5CD7-D3091C67C03C}"/>
              </a:ext>
            </a:extLst>
          </p:cNvPr>
          <p:cNvSpPr>
            <a:spLocks noGrp="1"/>
          </p:cNvSpPr>
          <p:nvPr>
            <p:ph type="dt" sz="half" idx="10"/>
          </p:nvPr>
        </p:nvSpPr>
        <p:spPr/>
        <p:txBody>
          <a:bodyPr/>
          <a:lstStyle/>
          <a:p>
            <a:pPr>
              <a:defRPr/>
            </a:pPr>
            <a:r>
              <a:rPr lang="en-US" altLang="zh-CN"/>
              <a:t>August 2023</a:t>
            </a:r>
            <a:endParaRPr lang="en-GB" altLang="en-US" dirty="0"/>
          </a:p>
        </p:txBody>
      </p:sp>
      <p:sp>
        <p:nvSpPr>
          <p:cNvPr id="5" name="Footer Placeholder 4">
            <a:extLst>
              <a:ext uri="{FF2B5EF4-FFF2-40B4-BE49-F238E27FC236}">
                <a16:creationId xmlns:a16="http://schemas.microsoft.com/office/drawing/2014/main" id="{C9B7A259-F684-EE5D-7194-B56F4084A9BE}"/>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160AB78E-A8AD-9AAC-9070-F905DD2313A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Tree>
    <p:extLst>
      <p:ext uri="{BB962C8B-B14F-4D97-AF65-F5344CB8AC3E}">
        <p14:creationId xmlns:p14="http://schemas.microsoft.com/office/powerpoint/2010/main" val="1297102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E3C8E-C140-E555-BA00-29E5769DC2B6}"/>
              </a:ext>
            </a:extLst>
          </p:cNvPr>
          <p:cNvSpPr>
            <a:spLocks noGrp="1"/>
          </p:cNvSpPr>
          <p:nvPr>
            <p:ph type="title"/>
          </p:nvPr>
        </p:nvSpPr>
        <p:spPr/>
        <p:txBody>
          <a:bodyPr/>
          <a:lstStyle/>
          <a:p>
            <a:r>
              <a:rPr lang="en-US" dirty="0"/>
              <a:t>Motivation for enabling fully-functional 320 MHz sensing</a:t>
            </a:r>
          </a:p>
        </p:txBody>
      </p:sp>
      <p:sp>
        <p:nvSpPr>
          <p:cNvPr id="3" name="Content Placeholder 2">
            <a:extLst>
              <a:ext uri="{FF2B5EF4-FFF2-40B4-BE49-F238E27FC236}">
                <a16:creationId xmlns:a16="http://schemas.microsoft.com/office/drawing/2014/main" id="{65826D3C-459B-F6F2-EECC-D59BEBD762E1}"/>
              </a:ext>
            </a:extLst>
          </p:cNvPr>
          <p:cNvSpPr>
            <a:spLocks noGrp="1"/>
          </p:cNvSpPr>
          <p:nvPr>
            <p:ph idx="1"/>
          </p:nvPr>
        </p:nvSpPr>
        <p:spPr/>
        <p:txBody>
          <a:bodyPr/>
          <a:lstStyle/>
          <a:p>
            <a:r>
              <a:rPr lang="en-US" sz="2000" dirty="0"/>
              <a:t>In Jan. 2023, </a:t>
            </a:r>
            <a:r>
              <a:rPr lang="en-US" sz="2000" dirty="0" err="1"/>
              <a:t>TGbk</a:t>
            </a:r>
            <a:r>
              <a:rPr lang="en-US" sz="2000" dirty="0"/>
              <a:t> (320 MHz Positioning) was formed, and the primary goal for </a:t>
            </a:r>
            <a:r>
              <a:rPr lang="en-US" sz="2000" dirty="0" err="1"/>
              <a:t>TGbk</a:t>
            </a:r>
            <a:r>
              <a:rPr lang="en-US" sz="2000" dirty="0"/>
              <a:t> is to enhance the IEEE 802.11 FTM positioning protocols with the IEEE 802.11be derived 320MHz waveforms</a:t>
            </a:r>
            <a:r>
              <a:rPr lang="en-US" sz="2000" baseline="30000" dirty="0"/>
              <a:t>1</a:t>
            </a:r>
            <a:r>
              <a:rPr lang="en-US" sz="2000" dirty="0"/>
              <a:t>, including defining 320 MHz Ranging and TB Ranging NDP.</a:t>
            </a:r>
          </a:p>
          <a:p>
            <a:endParaRPr lang="en-US" sz="2000" dirty="0"/>
          </a:p>
          <a:p>
            <a:r>
              <a:rPr lang="en-US" sz="2000" dirty="0"/>
              <a:t>Most recently, </a:t>
            </a:r>
            <a:r>
              <a:rPr lang="en-US" sz="2000" dirty="0" err="1"/>
              <a:t>TGbk</a:t>
            </a:r>
            <a:r>
              <a:rPr lang="en-US" sz="2000" dirty="0"/>
              <a:t> has generally completed the design of 320 MHz Ranging and TB Ranging NDP in its released D0.2, which is available to all 802.11 members</a:t>
            </a:r>
            <a:r>
              <a:rPr lang="en-US" sz="2000" baseline="30000" dirty="0"/>
              <a:t>2</a:t>
            </a:r>
            <a:r>
              <a:rPr lang="en-US" sz="2000" dirty="0"/>
              <a:t>.</a:t>
            </a:r>
          </a:p>
          <a:p>
            <a:endParaRPr lang="en-US" sz="2000" dirty="0"/>
          </a:p>
        </p:txBody>
      </p:sp>
      <p:sp>
        <p:nvSpPr>
          <p:cNvPr id="4" name="Date Placeholder 3">
            <a:extLst>
              <a:ext uri="{FF2B5EF4-FFF2-40B4-BE49-F238E27FC236}">
                <a16:creationId xmlns:a16="http://schemas.microsoft.com/office/drawing/2014/main" id="{854CAD88-4109-4F76-B2F3-4CF1DB064CC5}"/>
              </a:ext>
            </a:extLst>
          </p:cNvPr>
          <p:cNvSpPr>
            <a:spLocks noGrp="1"/>
          </p:cNvSpPr>
          <p:nvPr>
            <p:ph type="dt" sz="half" idx="10"/>
          </p:nvPr>
        </p:nvSpPr>
        <p:spPr/>
        <p:txBody>
          <a:bodyPr/>
          <a:lstStyle/>
          <a:p>
            <a:pPr>
              <a:defRPr/>
            </a:pPr>
            <a:r>
              <a:rPr lang="en-US" altLang="zh-CN"/>
              <a:t>August 2023</a:t>
            </a:r>
            <a:endParaRPr lang="en-GB" altLang="en-US" dirty="0"/>
          </a:p>
        </p:txBody>
      </p:sp>
      <p:sp>
        <p:nvSpPr>
          <p:cNvPr id="5" name="Footer Placeholder 4">
            <a:extLst>
              <a:ext uri="{FF2B5EF4-FFF2-40B4-BE49-F238E27FC236}">
                <a16:creationId xmlns:a16="http://schemas.microsoft.com/office/drawing/2014/main" id="{049448C8-C6CB-C2F1-FBEC-60330D89F5CC}"/>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8379C1D9-7386-4CB5-DCB3-B73532E762B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
        <p:nvSpPr>
          <p:cNvPr id="7" name="TextBox 6">
            <a:extLst>
              <a:ext uri="{FF2B5EF4-FFF2-40B4-BE49-F238E27FC236}">
                <a16:creationId xmlns:a16="http://schemas.microsoft.com/office/drawing/2014/main" id="{F8F0C0E6-6112-5B51-B80A-17532166B63C}"/>
              </a:ext>
            </a:extLst>
          </p:cNvPr>
          <p:cNvSpPr txBox="1"/>
          <p:nvPr/>
        </p:nvSpPr>
        <p:spPr>
          <a:xfrm>
            <a:off x="1043608" y="5674049"/>
            <a:ext cx="6336704" cy="461665"/>
          </a:xfrm>
          <a:prstGeom prst="rect">
            <a:avLst/>
          </a:prstGeom>
          <a:noFill/>
        </p:spPr>
        <p:txBody>
          <a:bodyPr wrap="square" rtlCol="0">
            <a:spAutoFit/>
          </a:bodyPr>
          <a:lstStyle/>
          <a:p>
            <a:r>
              <a:rPr lang="en-US" baseline="30000" dirty="0"/>
              <a:t>1</a:t>
            </a:r>
            <a:r>
              <a:rPr lang="en-US" dirty="0"/>
              <a:t>https://www.ieee802.org/11/Reports/tgbk_update.htm</a:t>
            </a:r>
            <a:endParaRPr lang="en-US" baseline="30000" dirty="0"/>
          </a:p>
          <a:p>
            <a:r>
              <a:rPr lang="en-US" baseline="30000" dirty="0"/>
              <a:t>2</a:t>
            </a:r>
            <a:r>
              <a:rPr lang="en-US" dirty="0"/>
              <a:t>https://www.ieee802.org/11/private/Draft_Standards/11bk/index.html</a:t>
            </a:r>
            <a:endParaRPr lang="en-US" baseline="30000" dirty="0"/>
          </a:p>
        </p:txBody>
      </p:sp>
    </p:spTree>
    <p:extLst>
      <p:ext uri="{BB962C8B-B14F-4D97-AF65-F5344CB8AC3E}">
        <p14:creationId xmlns:p14="http://schemas.microsoft.com/office/powerpoint/2010/main" val="3811671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50F3E-086F-A088-DED9-42C175EF964C}"/>
              </a:ext>
            </a:extLst>
          </p:cNvPr>
          <p:cNvSpPr>
            <a:spLocks noGrp="1"/>
          </p:cNvSpPr>
          <p:nvPr>
            <p:ph type="title"/>
          </p:nvPr>
        </p:nvSpPr>
        <p:spPr/>
        <p:txBody>
          <a:bodyPr/>
          <a:lstStyle/>
          <a:p>
            <a:r>
              <a:rPr lang="en-US" dirty="0"/>
              <a:t>Proposal to enable fully functional 320 MHz sensing</a:t>
            </a:r>
          </a:p>
        </p:txBody>
      </p:sp>
      <p:sp>
        <p:nvSpPr>
          <p:cNvPr id="3" name="Content Placeholder 2">
            <a:extLst>
              <a:ext uri="{FF2B5EF4-FFF2-40B4-BE49-F238E27FC236}">
                <a16:creationId xmlns:a16="http://schemas.microsoft.com/office/drawing/2014/main" id="{749A0466-597F-DB37-0710-E4A6AEFF0C9A}"/>
              </a:ext>
            </a:extLst>
          </p:cNvPr>
          <p:cNvSpPr>
            <a:spLocks noGrp="1"/>
          </p:cNvSpPr>
          <p:nvPr>
            <p:ph idx="1"/>
          </p:nvPr>
        </p:nvSpPr>
        <p:spPr/>
        <p:txBody>
          <a:bodyPr/>
          <a:lstStyle/>
          <a:p>
            <a:r>
              <a:rPr lang="en-US" sz="2000" dirty="0"/>
              <a:t>With the definition of 320 MHz EHT Ranging and TB Ranging NDP in 11bk, in order to enable fully-functional 320 MHz sensing, we would like to propose the following changes to 11bf D2.0 for the group’s consideration.</a:t>
            </a:r>
          </a:p>
          <a:p>
            <a:pPr lvl="1"/>
            <a:r>
              <a:rPr lang="en-US" sz="1800" dirty="0"/>
              <a:t>1. Replace the current 320 MHz EHT NDP used in NDPA sounding phase in TB sensing measurement exchange with the 320 MHz EHT Ranging NDP defined in 11bk. </a:t>
            </a:r>
          </a:p>
          <a:p>
            <a:pPr lvl="2"/>
            <a:r>
              <a:rPr lang="en-US" sz="1600" dirty="0"/>
              <a:t>Note: Currently for BW &lt;= 160 MHz, we are already using Ranging NDP in this scenario.</a:t>
            </a:r>
          </a:p>
          <a:p>
            <a:pPr lvl="1"/>
            <a:r>
              <a:rPr lang="en-US" sz="1800" dirty="0"/>
              <a:t>2. Extend the TF sounding phase in TB sensing measurement exchange and Non-TB sensing measurement exchange to 320 MHz with the use of 320 MHz EHT Ranging and TB Ranging NDP defined in 11bk.</a:t>
            </a:r>
          </a:p>
          <a:p>
            <a:pPr lvl="2"/>
            <a:r>
              <a:rPr lang="en-US" sz="1600" dirty="0"/>
              <a:t>Note: Again, for BW &lt;= 160 MHz, we are already using Ranging NDP and TB Ranging NDP for these two scenarios.</a:t>
            </a:r>
          </a:p>
          <a:p>
            <a:pPr lvl="1"/>
            <a:endParaRPr lang="en-US" dirty="0"/>
          </a:p>
        </p:txBody>
      </p:sp>
      <p:sp>
        <p:nvSpPr>
          <p:cNvPr id="4" name="Date Placeholder 3">
            <a:extLst>
              <a:ext uri="{FF2B5EF4-FFF2-40B4-BE49-F238E27FC236}">
                <a16:creationId xmlns:a16="http://schemas.microsoft.com/office/drawing/2014/main" id="{96B7822F-BFD6-7457-5DAE-3B511C4B66B1}"/>
              </a:ext>
            </a:extLst>
          </p:cNvPr>
          <p:cNvSpPr>
            <a:spLocks noGrp="1"/>
          </p:cNvSpPr>
          <p:nvPr>
            <p:ph type="dt" sz="half" idx="10"/>
          </p:nvPr>
        </p:nvSpPr>
        <p:spPr/>
        <p:txBody>
          <a:bodyPr/>
          <a:lstStyle/>
          <a:p>
            <a:pPr>
              <a:defRPr/>
            </a:pPr>
            <a:r>
              <a:rPr lang="en-US" altLang="zh-CN"/>
              <a:t>August 2023</a:t>
            </a:r>
            <a:endParaRPr lang="en-GB" altLang="en-US" dirty="0"/>
          </a:p>
        </p:txBody>
      </p:sp>
      <p:sp>
        <p:nvSpPr>
          <p:cNvPr id="5" name="Footer Placeholder 4">
            <a:extLst>
              <a:ext uri="{FF2B5EF4-FFF2-40B4-BE49-F238E27FC236}">
                <a16:creationId xmlns:a16="http://schemas.microsoft.com/office/drawing/2014/main" id="{9125DE20-6952-E5CB-9C88-9098EB91BFFB}"/>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34218A98-B29E-D52E-5CB5-A73374258F9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Tree>
    <p:extLst>
      <p:ext uri="{BB962C8B-B14F-4D97-AF65-F5344CB8AC3E}">
        <p14:creationId xmlns:p14="http://schemas.microsoft.com/office/powerpoint/2010/main" val="21106491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50F3E-086F-A088-DED9-42C175EF964C}"/>
              </a:ext>
            </a:extLst>
          </p:cNvPr>
          <p:cNvSpPr>
            <a:spLocks noGrp="1"/>
          </p:cNvSpPr>
          <p:nvPr>
            <p:ph type="title"/>
          </p:nvPr>
        </p:nvSpPr>
        <p:spPr/>
        <p:txBody>
          <a:bodyPr/>
          <a:lstStyle/>
          <a:p>
            <a:r>
              <a:rPr lang="en-US" dirty="0"/>
              <a:t>Benefits of the proposed changes</a:t>
            </a:r>
          </a:p>
        </p:txBody>
      </p:sp>
      <p:sp>
        <p:nvSpPr>
          <p:cNvPr id="3" name="Content Placeholder 2">
            <a:extLst>
              <a:ext uri="{FF2B5EF4-FFF2-40B4-BE49-F238E27FC236}">
                <a16:creationId xmlns:a16="http://schemas.microsoft.com/office/drawing/2014/main" id="{749A0466-597F-DB37-0710-E4A6AEFF0C9A}"/>
              </a:ext>
            </a:extLst>
          </p:cNvPr>
          <p:cNvSpPr>
            <a:spLocks noGrp="1"/>
          </p:cNvSpPr>
          <p:nvPr>
            <p:ph idx="1"/>
          </p:nvPr>
        </p:nvSpPr>
        <p:spPr/>
        <p:txBody>
          <a:bodyPr/>
          <a:lstStyle/>
          <a:p>
            <a:r>
              <a:rPr lang="en-US" sz="1600" dirty="0"/>
              <a:t>There are a variety of benefits for this proposal:</a:t>
            </a:r>
          </a:p>
          <a:p>
            <a:pPr lvl="1"/>
            <a:r>
              <a:rPr lang="en-US" sz="1400" dirty="0"/>
              <a:t>1. It enables fully functional 320 MHz sensing covering all scenarios in 11bf.</a:t>
            </a:r>
          </a:p>
          <a:p>
            <a:pPr lvl="2"/>
            <a:r>
              <a:rPr lang="en-US" sz="1200" dirty="0"/>
              <a:t>In contrast, existing solution only supports 320 MHz sensing in NDPA sounding phase in TB sensing measurement exchange.</a:t>
            </a:r>
          </a:p>
          <a:p>
            <a:pPr lvl="1"/>
            <a:r>
              <a:rPr lang="en-US" sz="1400" dirty="0"/>
              <a:t>2. 320 MHz EHT Ranging NDP brings more flexibilities compared to EHT NDP, such as LTF repetition etc.</a:t>
            </a:r>
          </a:p>
          <a:p>
            <a:pPr lvl="1"/>
            <a:r>
              <a:rPr lang="en-US" sz="1400" dirty="0"/>
              <a:t>3. It fully aligns the use of S</a:t>
            </a:r>
            <a:r>
              <a:rPr lang="en-US" altLang="zh-CN" sz="1400" dirty="0"/>
              <a:t>I2SR/SR2SI/SR2SR </a:t>
            </a:r>
            <a:r>
              <a:rPr lang="en-US" sz="1400" dirty="0"/>
              <a:t>NDP with Ranging/TB Ranging NDP in all TB and NTB flows in 11bf.</a:t>
            </a:r>
          </a:p>
          <a:p>
            <a:pPr lvl="2"/>
            <a:r>
              <a:rPr lang="en-US" sz="1200" dirty="0"/>
              <a:t>Note that we are already reusing Ranging NDP in all scenarios with BW &lt;= 160 </a:t>
            </a:r>
            <a:r>
              <a:rPr lang="en-US" sz="1200" dirty="0" err="1"/>
              <a:t>MHz.</a:t>
            </a:r>
            <a:r>
              <a:rPr lang="en-US" sz="1200" dirty="0"/>
              <a:t> </a:t>
            </a:r>
          </a:p>
          <a:p>
            <a:pPr lvl="2"/>
            <a:r>
              <a:rPr lang="en-US" sz="1200" dirty="0"/>
              <a:t>Moreover, we are already reusing Ranging NDPA frame and Ranging Trigger frame formats for Sensing NDPA and Sensing Trigger frame formats.</a:t>
            </a:r>
          </a:p>
          <a:p>
            <a:pPr lvl="1"/>
            <a:r>
              <a:rPr lang="en-US" sz="1400" dirty="0"/>
              <a:t>4. It unifies the NDP support for an 11bf device for</a:t>
            </a:r>
            <a:r>
              <a:rPr lang="zh-CN" altLang="en-US" sz="1400" dirty="0"/>
              <a:t> </a:t>
            </a:r>
            <a:r>
              <a:rPr lang="en-US" altLang="zh-CN" sz="1400" dirty="0"/>
              <a:t>sub-7</a:t>
            </a:r>
            <a:r>
              <a:rPr lang="zh-CN" altLang="en-US" sz="1400" dirty="0"/>
              <a:t> </a:t>
            </a:r>
            <a:r>
              <a:rPr lang="en-US" altLang="zh-CN" sz="1400" dirty="0"/>
              <a:t>GHz</a:t>
            </a:r>
            <a:r>
              <a:rPr lang="en-US" sz="1400" dirty="0"/>
              <a:t>.</a:t>
            </a:r>
          </a:p>
          <a:p>
            <a:pPr lvl="2"/>
            <a:r>
              <a:rPr lang="en-US" sz="1200" dirty="0"/>
              <a:t>Currently, an 11bf 320 MHz capable STA needs to support both Ranging NDP (&lt;= 160 MHz) and EHT NDP (320 MHz) for the same protocol flow. It brings additional complexity for the implementation to support two variants of NDP formats.</a:t>
            </a:r>
          </a:p>
          <a:p>
            <a:pPr lvl="1"/>
            <a:r>
              <a:rPr lang="en-US" sz="1400" dirty="0"/>
              <a:t>5. It eases the implementations complexity for existing 11az capable </a:t>
            </a:r>
            <a:r>
              <a:rPr lang="en-US" altLang="zh-CN" sz="1400" dirty="0"/>
              <a:t>devices to also support 320 MHz sensing.</a:t>
            </a:r>
          </a:p>
          <a:p>
            <a:pPr lvl="2"/>
            <a:r>
              <a:rPr lang="en-US" sz="1200" dirty="0"/>
              <a:t>Existing 11az devices can be upgraded to also support 320 MHz EHT Ranging and TB Ranging NDP defined in 11bk. If they are also reused in 11bf, it will significantly reduce the effort for these implementations to also support 320 MHz sensing.</a:t>
            </a:r>
          </a:p>
          <a:p>
            <a:pPr lvl="2"/>
            <a:endParaRPr lang="en-US" dirty="0"/>
          </a:p>
        </p:txBody>
      </p:sp>
      <p:sp>
        <p:nvSpPr>
          <p:cNvPr id="4" name="Date Placeholder 3">
            <a:extLst>
              <a:ext uri="{FF2B5EF4-FFF2-40B4-BE49-F238E27FC236}">
                <a16:creationId xmlns:a16="http://schemas.microsoft.com/office/drawing/2014/main" id="{96B7822F-BFD6-7457-5DAE-3B511C4B66B1}"/>
              </a:ext>
            </a:extLst>
          </p:cNvPr>
          <p:cNvSpPr>
            <a:spLocks noGrp="1"/>
          </p:cNvSpPr>
          <p:nvPr>
            <p:ph type="dt" sz="half" idx="10"/>
          </p:nvPr>
        </p:nvSpPr>
        <p:spPr/>
        <p:txBody>
          <a:bodyPr/>
          <a:lstStyle/>
          <a:p>
            <a:pPr>
              <a:defRPr/>
            </a:pPr>
            <a:r>
              <a:rPr lang="en-US" altLang="zh-CN"/>
              <a:t>August 2023</a:t>
            </a:r>
            <a:endParaRPr lang="en-GB" altLang="en-US" dirty="0"/>
          </a:p>
        </p:txBody>
      </p:sp>
      <p:sp>
        <p:nvSpPr>
          <p:cNvPr id="5" name="Footer Placeholder 4">
            <a:extLst>
              <a:ext uri="{FF2B5EF4-FFF2-40B4-BE49-F238E27FC236}">
                <a16:creationId xmlns:a16="http://schemas.microsoft.com/office/drawing/2014/main" id="{9125DE20-6952-E5CB-9C88-9098EB91BFFB}"/>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34218A98-B29E-D52E-5CB5-A73374258F9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4740749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03EE7-5BA0-40DD-A4C6-A6D933C8F29F}"/>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5C87E166-4099-487F-B812-83D1C392755C}"/>
              </a:ext>
            </a:extLst>
          </p:cNvPr>
          <p:cNvSpPr>
            <a:spLocks noGrp="1"/>
          </p:cNvSpPr>
          <p:nvPr>
            <p:ph idx="1"/>
          </p:nvPr>
        </p:nvSpPr>
        <p:spPr/>
        <p:txBody>
          <a:bodyPr/>
          <a:lstStyle/>
          <a:p>
            <a:r>
              <a:rPr lang="en-US" dirty="0"/>
              <a:t>In this contribution we presented a proposal to enable fully functional 320 MHz sensing.</a:t>
            </a:r>
          </a:p>
          <a:p>
            <a:pPr lvl="1"/>
            <a:r>
              <a:rPr lang="en-US" sz="1600" dirty="0"/>
              <a:t>The basic idea is to align the use of 320 MHz SI2</a:t>
            </a:r>
            <a:r>
              <a:rPr lang="en-US" altLang="zh-CN" sz="1600" dirty="0"/>
              <a:t>SR/SR2SI/SR2SR</a:t>
            </a:r>
            <a:r>
              <a:rPr lang="en-US" sz="1600" dirty="0"/>
              <a:t> NDP in 11bf with the 320 MHz EHT Ranging and TB Ranging NDP recently defined in 11bk.</a:t>
            </a:r>
          </a:p>
          <a:p>
            <a:pPr lvl="1"/>
            <a:r>
              <a:rPr lang="en-US" sz="1600" dirty="0"/>
              <a:t>We believe there are multiple benefits for this proposal, and it will greatly help to enhance and promote 320 MHz sensing.</a:t>
            </a:r>
          </a:p>
        </p:txBody>
      </p:sp>
      <p:sp>
        <p:nvSpPr>
          <p:cNvPr id="4" name="Date Placeholder 3">
            <a:extLst>
              <a:ext uri="{FF2B5EF4-FFF2-40B4-BE49-F238E27FC236}">
                <a16:creationId xmlns:a16="http://schemas.microsoft.com/office/drawing/2014/main" id="{AC62DC2D-A60C-4309-A7EF-99812A896974}"/>
              </a:ext>
            </a:extLst>
          </p:cNvPr>
          <p:cNvSpPr>
            <a:spLocks noGrp="1"/>
          </p:cNvSpPr>
          <p:nvPr>
            <p:ph type="dt" sz="half" idx="10"/>
          </p:nvPr>
        </p:nvSpPr>
        <p:spPr/>
        <p:txBody>
          <a:bodyPr/>
          <a:lstStyle/>
          <a:p>
            <a:pPr>
              <a:defRPr/>
            </a:pPr>
            <a:r>
              <a:rPr lang="en-US" altLang="zh-CN"/>
              <a:t>August 2023</a:t>
            </a:r>
            <a:endParaRPr lang="en-GB" altLang="en-US" dirty="0"/>
          </a:p>
        </p:txBody>
      </p:sp>
      <p:sp>
        <p:nvSpPr>
          <p:cNvPr id="5" name="Footer Placeholder 4">
            <a:extLst>
              <a:ext uri="{FF2B5EF4-FFF2-40B4-BE49-F238E27FC236}">
                <a16:creationId xmlns:a16="http://schemas.microsoft.com/office/drawing/2014/main" id="{43DEFB65-A604-4559-AC6D-DADEFEAF6223}"/>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F0F8C7CC-8A16-4029-9EB6-8C1030F670C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371796792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40547</TotalTime>
  <Words>1210</Words>
  <Application>Microsoft Office PowerPoint</Application>
  <PresentationFormat>On-screen Show (4:3)</PresentationFormat>
  <Paragraphs>115</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Qualcomm Office Regular</vt:lpstr>
      <vt:lpstr>Qualcomm Regular</vt:lpstr>
      <vt:lpstr>Times New Roman</vt:lpstr>
      <vt:lpstr>802-11-Submission</vt:lpstr>
      <vt:lpstr>Enabling fully functional 320 MHz sensing</vt:lpstr>
      <vt:lpstr>Executive summary</vt:lpstr>
      <vt:lpstr>320 MHz sensing in 11bf D2.0</vt:lpstr>
      <vt:lpstr>TB and NTB sensing measurement exchange</vt:lpstr>
      <vt:lpstr>Background for existing 320 MHz sensing solution </vt:lpstr>
      <vt:lpstr>Motivation for enabling fully-functional 320 MHz sensing</vt:lpstr>
      <vt:lpstr>Proposal to enable fully functional 320 MHz sensing</vt:lpstr>
      <vt:lpstr>Benefits of the proposed changes</vt:lpstr>
      <vt:lpstr>Conclusions</vt:lpstr>
      <vt:lpstr>SP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WLAN Sensing Definitions</dc:title>
  <dc:creator>Chen, Cheng</dc:creator>
  <cp:keywords>CTPClassification=CTP_NT</cp:keywords>
  <cp:lastModifiedBy>Chen, Cheng</cp:lastModifiedBy>
  <cp:revision>279</cp:revision>
  <dcterms:created xsi:type="dcterms:W3CDTF">2020-05-25T03:58:48Z</dcterms:created>
  <dcterms:modified xsi:type="dcterms:W3CDTF">2023-08-30T20:20:34Z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ffa7461e-daf8-4f79-bb2e-4fa6ef1095bc</vt:lpwstr>
  </property>
  <property fmtid="{D5CDD505-2E9C-101B-9397-08002B2CF9AE}" pid="3" name="CTP_TimeStamp">
    <vt:lpwstr>2020-08-16 16:39:07Z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