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2_0.xml" ContentType="application/vnd.ms-powerpoint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8" r:id="rId4"/>
    <p:sldId id="273" r:id="rId5"/>
    <p:sldId id="266" r:id="rId6"/>
    <p:sldId id="268" r:id="rId7"/>
    <p:sldId id="274" r:id="rId8"/>
    <p:sldId id="269" r:id="rId9"/>
    <p:sldId id="270" r:id="rId10"/>
    <p:sldId id="272" r:id="rId11"/>
    <p:sldId id="271" r:id="rId12"/>
    <p:sldId id="275" r:id="rId13"/>
    <p:sldId id="276" r:id="rId14"/>
    <p:sldId id="277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F503D-BFF4-A3EB-8B47-3BF6583FB935}" name="Das, Dibakar" initials="DD" userId="S::dibakar.das@intel.com::5555b401-5ad5-4206-a20e-01f22605f8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F51E6-7723-4CEC-BA06-F6BA7B51567B}" v="161" dt="2023-09-13T15:46:09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Dibakar" userId="5555b401-5ad5-4206-a20e-01f22605f8f6" providerId="ADAL" clId="{DBDF51E6-7723-4CEC-BA06-F6BA7B51567B}"/>
    <pc:docChg chg="undo custSel delSld modSld modMainMaster">
      <pc:chgData name="Das, Dibakar" userId="5555b401-5ad5-4206-a20e-01f22605f8f6" providerId="ADAL" clId="{DBDF51E6-7723-4CEC-BA06-F6BA7B51567B}" dt="2023-09-13T15:46:09.167" v="346"/>
      <pc:docMkLst>
        <pc:docMk/>
      </pc:docMkLst>
      <pc:sldChg chg="modSp mod">
        <pc:chgData name="Das, Dibakar" userId="5555b401-5ad5-4206-a20e-01f22605f8f6" providerId="ADAL" clId="{DBDF51E6-7723-4CEC-BA06-F6BA7B51567B}" dt="2023-09-13T15:46:09.167" v="346"/>
        <pc:sldMkLst>
          <pc:docMk/>
          <pc:sldMk cId="0" sldId="256"/>
        </pc:sldMkLst>
        <pc:spChg chg="mod">
          <ac:chgData name="Das, Dibakar" userId="5555b401-5ad5-4206-a20e-01f22605f8f6" providerId="ADAL" clId="{DBDF51E6-7723-4CEC-BA06-F6BA7B51567B}" dt="2023-09-13T15:46:05.476" v="345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Das, Dibakar" userId="5555b401-5ad5-4206-a20e-01f22605f8f6" providerId="ADAL" clId="{DBDF51E6-7723-4CEC-BA06-F6BA7B51567B}" dt="2023-09-13T15:46:09.167" v="346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delSp modSp mod addCm modNotesTx">
        <pc:chgData name="Das, Dibakar" userId="5555b401-5ad5-4206-a20e-01f22605f8f6" providerId="ADAL" clId="{DBDF51E6-7723-4CEC-BA06-F6BA7B51567B}" dt="2023-08-30T06:29:35.377" v="296" actId="1076"/>
        <pc:sldMkLst>
          <pc:docMk/>
          <pc:sldMk cId="0" sldId="258"/>
        </pc:sldMkLst>
        <pc:spChg chg="mod">
          <ac:chgData name="Das, Dibakar" userId="5555b401-5ad5-4206-a20e-01f22605f8f6" providerId="ADAL" clId="{DBDF51E6-7723-4CEC-BA06-F6BA7B51567B}" dt="2023-08-30T06:19:01.491" v="293" actId="20577"/>
          <ac:spMkLst>
            <pc:docMk/>
            <pc:sldMk cId="0" sldId="258"/>
            <ac:spMk id="12" creationId="{6D453F14-99B8-346E-9A4D-5CD4191F4D50}"/>
          </ac:spMkLst>
        </pc:spChg>
        <pc:spChg chg="mod">
          <ac:chgData name="Das, Dibakar" userId="5555b401-5ad5-4206-a20e-01f22605f8f6" providerId="ADAL" clId="{DBDF51E6-7723-4CEC-BA06-F6BA7B51567B}" dt="2023-08-30T06:29:35.377" v="296" actId="1076"/>
          <ac:spMkLst>
            <pc:docMk/>
            <pc:sldMk cId="0" sldId="258"/>
            <ac:spMk id="14" creationId="{EFF50E83-D1E5-3FF4-8288-804347BB07BC}"/>
          </ac:spMkLst>
        </pc:spChg>
        <pc:spChg chg="add mod">
          <ac:chgData name="Das, Dibakar" userId="5555b401-5ad5-4206-a20e-01f22605f8f6" providerId="ADAL" clId="{DBDF51E6-7723-4CEC-BA06-F6BA7B51567B}" dt="2023-08-30T06:19:54.556" v="295" actId="20577"/>
          <ac:spMkLst>
            <pc:docMk/>
            <pc:sldMk cId="0" sldId="258"/>
            <ac:spMk id="20" creationId="{F2B503F5-E50C-5E8A-34A1-E9A91A3BADE1}"/>
          </ac:spMkLst>
        </pc:spChg>
        <pc:spChg chg="mod">
          <ac:chgData name="Das, Dibakar" userId="5555b401-5ad5-4206-a20e-01f22605f8f6" providerId="ADAL" clId="{DBDF51E6-7723-4CEC-BA06-F6BA7B51567B}" dt="2023-08-30T06:12:37.850" v="281" actId="20577"/>
          <ac:spMkLst>
            <pc:docMk/>
            <pc:sldMk cId="0" sldId="258"/>
            <ac:spMk id="22" creationId="{7AD1148D-D0E7-4A51-EE32-F7DFABE69DD1}"/>
          </ac:spMkLst>
        </pc:spChg>
        <pc:spChg chg="add mod">
          <ac:chgData name="Das, Dibakar" userId="5555b401-5ad5-4206-a20e-01f22605f8f6" providerId="ADAL" clId="{DBDF51E6-7723-4CEC-BA06-F6BA7B51567B}" dt="2023-08-30T04:36:53.630" v="165" actId="20577"/>
          <ac:spMkLst>
            <pc:docMk/>
            <pc:sldMk cId="0" sldId="258"/>
            <ac:spMk id="23" creationId="{2BE90938-405E-9228-F72B-703395D59425}"/>
          </ac:spMkLst>
        </pc:spChg>
        <pc:spChg chg="del mod">
          <ac:chgData name="Das, Dibakar" userId="5555b401-5ad5-4206-a20e-01f22605f8f6" providerId="ADAL" clId="{DBDF51E6-7723-4CEC-BA06-F6BA7B51567B}" dt="2023-08-30T04:18:47.887" v="154" actId="478"/>
          <ac:spMkLst>
            <pc:docMk/>
            <pc:sldMk cId="0" sldId="258"/>
            <ac:spMk id="25" creationId="{4A90B171-7C1E-F77A-B27C-F461B47AFDDF}"/>
          </ac:spMkLst>
        </pc:spChg>
        <pc:spChg chg="add mod">
          <ac:chgData name="Das, Dibakar" userId="5555b401-5ad5-4206-a20e-01f22605f8f6" providerId="ADAL" clId="{DBDF51E6-7723-4CEC-BA06-F6BA7B51567B}" dt="2023-08-30T04:37:07.888" v="171" actId="20577"/>
          <ac:spMkLst>
            <pc:docMk/>
            <pc:sldMk cId="0" sldId="258"/>
            <ac:spMk id="26" creationId="{C1952A21-A3AE-1715-DCBC-BC4C941A3096}"/>
          </ac:spMkLst>
        </pc:spChg>
        <pc:spChg chg="mod">
          <ac:chgData name="Das, Dibakar" userId="5555b401-5ad5-4206-a20e-01f22605f8f6" providerId="ADAL" clId="{DBDF51E6-7723-4CEC-BA06-F6BA7B51567B}" dt="2023-08-30T04:19:27.812" v="158" actId="20577"/>
          <ac:spMkLst>
            <pc:docMk/>
            <pc:sldMk cId="0" sldId="258"/>
            <ac:spMk id="28" creationId="{015C486F-EFAA-0B60-724E-F5D303D3AA90}"/>
          </ac:spMkLst>
        </pc:spChg>
        <pc:spChg chg="add mod">
          <ac:chgData name="Das, Dibakar" userId="5555b401-5ad5-4206-a20e-01f22605f8f6" providerId="ADAL" clId="{DBDF51E6-7723-4CEC-BA06-F6BA7B51567B}" dt="2023-08-30T04:37:28.072" v="175" actId="20577"/>
          <ac:spMkLst>
            <pc:docMk/>
            <pc:sldMk cId="0" sldId="258"/>
            <ac:spMk id="29" creationId="{159A43F0-6588-E989-F277-83E7FE08D97F}"/>
          </ac:spMkLst>
        </pc:spChg>
        <pc:spChg chg="add mod">
          <ac:chgData name="Das, Dibakar" userId="5555b401-5ad5-4206-a20e-01f22605f8f6" providerId="ADAL" clId="{DBDF51E6-7723-4CEC-BA06-F6BA7B51567B}" dt="2023-08-30T04:37:41.799" v="179" actId="6549"/>
          <ac:spMkLst>
            <pc:docMk/>
            <pc:sldMk cId="0" sldId="258"/>
            <ac:spMk id="31" creationId="{0FF06386-B2F4-158F-A5C3-5DB2098795B7}"/>
          </ac:spMkLst>
        </pc:spChg>
        <pc:spChg chg="mod">
          <ac:chgData name="Das, Dibakar" userId="5555b401-5ad5-4206-a20e-01f22605f8f6" providerId="ADAL" clId="{DBDF51E6-7723-4CEC-BA06-F6BA7B51567B}" dt="2023-08-30T06:03:24.342" v="180" actId="20577"/>
          <ac:spMkLst>
            <pc:docMk/>
            <pc:sldMk cId="0" sldId="258"/>
            <ac:spMk id="32" creationId="{DB6BE7AC-5D38-89B0-9BE3-61D4EDDADA34}"/>
          </ac:spMkLst>
        </pc:spChg>
        <pc:spChg chg="mod">
          <ac:chgData name="Das, Dibakar" userId="5555b401-5ad5-4206-a20e-01f22605f8f6" providerId="ADAL" clId="{DBDF51E6-7723-4CEC-BA06-F6BA7B51567B}" dt="2023-08-30T04:19:17.261" v="156" actId="20577"/>
          <ac:spMkLst>
            <pc:docMk/>
            <pc:sldMk cId="0" sldId="258"/>
            <ac:spMk id="38" creationId="{F6FB8964-E344-38F4-7781-7DF46EB30ABA}"/>
          </ac:spMkLst>
        </pc:spChg>
        <pc:spChg chg="mod">
          <ac:chgData name="Das, Dibakar" userId="5555b401-5ad5-4206-a20e-01f22605f8f6" providerId="ADAL" clId="{DBDF51E6-7723-4CEC-BA06-F6BA7B51567B}" dt="2023-08-30T06:14:35.488" v="284" actId="20577"/>
          <ac:spMkLst>
            <pc:docMk/>
            <pc:sldMk cId="0" sldId="258"/>
            <ac:spMk id="45" creationId="{FBB8278D-5D18-29A9-F811-9E70CF221BA2}"/>
          </ac:spMkLst>
        </pc:spChg>
        <pc:spChg chg="mod">
          <ac:chgData name="Das, Dibakar" userId="5555b401-5ad5-4206-a20e-01f22605f8f6" providerId="ADAL" clId="{DBDF51E6-7723-4CEC-BA06-F6BA7B51567B}" dt="2023-08-30T06:14:27.240" v="283" actId="20577"/>
          <ac:spMkLst>
            <pc:docMk/>
            <pc:sldMk cId="0" sldId="258"/>
            <ac:spMk id="48" creationId="{BA18B999-4BC7-6EE9-D2BE-E514F0E6174C}"/>
          </ac:spMkLst>
        </pc:spChg>
        <pc:cxnChg chg="add mod">
          <ac:chgData name="Das, Dibakar" userId="5555b401-5ad5-4206-a20e-01f22605f8f6" providerId="ADAL" clId="{DBDF51E6-7723-4CEC-BA06-F6BA7B51567B}" dt="2023-08-30T04:17:06.944" v="125" actId="1076"/>
          <ac:cxnSpMkLst>
            <pc:docMk/>
            <pc:sldMk cId="0" sldId="258"/>
            <ac:cxnSpMk id="10" creationId="{3FC80750-0949-4AFC-950F-0BA470918101}"/>
          </ac:cxnSpMkLst>
        </pc:cxnChg>
        <pc:cxnChg chg="del mod">
          <ac:chgData name="Das, Dibakar" userId="5555b401-5ad5-4206-a20e-01f22605f8f6" providerId="ADAL" clId="{DBDF51E6-7723-4CEC-BA06-F6BA7B51567B}" dt="2023-08-30T04:18:33.898" v="153" actId="478"/>
          <ac:cxnSpMkLst>
            <pc:docMk/>
            <pc:sldMk cId="0" sldId="258"/>
            <ac:cxnSpMk id="24" creationId="{91EA380B-155B-0575-033B-29B191653EC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s, Dibakar" userId="5555b401-5ad5-4206-a20e-01f22605f8f6" providerId="ADAL" clId="{DBDF51E6-7723-4CEC-BA06-F6BA7B51567B}" dt="2023-08-30T06:19:18.031" v="294"/>
              <pc2:cmMkLst xmlns:pc2="http://schemas.microsoft.com/office/powerpoint/2019/9/main/command">
                <pc:docMk/>
                <pc:sldMk cId="0" sldId="258"/>
                <pc2:cmMk id="{9AF2A7C3-2580-40ED-9496-5557E062C7AB}"/>
              </pc2:cmMkLst>
            </pc226:cmChg>
          </p:ext>
        </pc:extLst>
      </pc:sldChg>
      <pc:sldChg chg="addSp delSp modSp mod">
        <pc:chgData name="Das, Dibakar" userId="5555b401-5ad5-4206-a20e-01f22605f8f6" providerId="ADAL" clId="{DBDF51E6-7723-4CEC-BA06-F6BA7B51567B}" dt="2023-08-29T22:43:27.415" v="109" actId="1076"/>
        <pc:sldMkLst>
          <pc:docMk/>
          <pc:sldMk cId="1435807409" sldId="266"/>
        </pc:sldMkLst>
        <pc:spChg chg="mod">
          <ac:chgData name="Das, Dibakar" userId="5555b401-5ad5-4206-a20e-01f22605f8f6" providerId="ADAL" clId="{DBDF51E6-7723-4CEC-BA06-F6BA7B51567B}" dt="2023-08-29T22:43:26.323" v="108" actId="1076"/>
          <ac:spMkLst>
            <pc:docMk/>
            <pc:sldMk cId="1435807409" sldId="266"/>
            <ac:spMk id="2" creationId="{A79E1972-B929-F504-B9B8-AD64069D6307}"/>
          </ac:spMkLst>
        </pc:spChg>
        <pc:spChg chg="add del mod">
          <ac:chgData name="Das, Dibakar" userId="5555b401-5ad5-4206-a20e-01f22605f8f6" providerId="ADAL" clId="{DBDF51E6-7723-4CEC-BA06-F6BA7B51567B}" dt="2023-08-29T22:21:48.405" v="56" actId="931"/>
          <ac:spMkLst>
            <pc:docMk/>
            <pc:sldMk cId="1435807409" sldId="266"/>
            <ac:spMk id="7" creationId="{9265704F-B1F2-3F43-DD60-ED4A72BFF3FE}"/>
          </ac:spMkLst>
        </pc:spChg>
        <pc:spChg chg="add del mod">
          <ac:chgData name="Das, Dibakar" userId="5555b401-5ad5-4206-a20e-01f22605f8f6" providerId="ADAL" clId="{DBDF51E6-7723-4CEC-BA06-F6BA7B51567B}" dt="2023-08-29T20:09:31.370" v="3" actId="931"/>
          <ac:spMkLst>
            <pc:docMk/>
            <pc:sldMk cId="1435807409" sldId="266"/>
            <ac:spMk id="7" creationId="{93629855-087E-5CDE-4DFE-5BF6D99AFF39}"/>
          </ac:spMkLst>
        </pc:spChg>
        <pc:spChg chg="add del mod">
          <ac:chgData name="Das, Dibakar" userId="5555b401-5ad5-4206-a20e-01f22605f8f6" providerId="ADAL" clId="{DBDF51E6-7723-4CEC-BA06-F6BA7B51567B}" dt="2023-08-29T20:57:38.414" v="14" actId="931"/>
          <ac:spMkLst>
            <pc:docMk/>
            <pc:sldMk cId="1435807409" sldId="266"/>
            <ac:spMk id="11" creationId="{4573A6CA-B07F-7772-CBE5-684213BD9BF8}"/>
          </ac:spMkLst>
        </pc:spChg>
        <pc:picChg chg="add del mod">
          <ac:chgData name="Das, Dibakar" userId="5555b401-5ad5-4206-a20e-01f22605f8f6" providerId="ADAL" clId="{DBDF51E6-7723-4CEC-BA06-F6BA7B51567B}" dt="2023-08-29T20:10:00.318" v="13" actId="21"/>
          <ac:picMkLst>
            <pc:docMk/>
            <pc:sldMk cId="1435807409" sldId="266"/>
            <ac:picMk id="9" creationId="{110D015A-926C-99FD-85CA-C1CEA71A36B6}"/>
          </ac:picMkLst>
        </pc:picChg>
        <pc:picChg chg="del">
          <ac:chgData name="Das, Dibakar" userId="5555b401-5ad5-4206-a20e-01f22605f8f6" providerId="ADAL" clId="{DBDF51E6-7723-4CEC-BA06-F6BA7B51567B}" dt="2023-08-29T22:21:36.623" v="55" actId="21"/>
          <ac:picMkLst>
            <pc:docMk/>
            <pc:sldMk cId="1435807409" sldId="266"/>
            <ac:picMk id="9" creationId="{45A0A4B6-AE1F-0E0F-7786-E5ECDE8AD097}"/>
          </ac:picMkLst>
        </pc:picChg>
        <pc:picChg chg="add mod">
          <ac:chgData name="Das, Dibakar" userId="5555b401-5ad5-4206-a20e-01f22605f8f6" providerId="ADAL" clId="{DBDF51E6-7723-4CEC-BA06-F6BA7B51567B}" dt="2023-08-29T22:43:27.415" v="109" actId="1076"/>
          <ac:picMkLst>
            <pc:docMk/>
            <pc:sldMk cId="1435807409" sldId="266"/>
            <ac:picMk id="10" creationId="{D7561B7A-2E83-9CE5-95FC-43382E5A9A8B}"/>
          </ac:picMkLst>
        </pc:picChg>
        <pc:picChg chg="del">
          <ac:chgData name="Das, Dibakar" userId="5555b401-5ad5-4206-a20e-01f22605f8f6" providerId="ADAL" clId="{DBDF51E6-7723-4CEC-BA06-F6BA7B51567B}" dt="2023-08-29T20:09:17.619" v="2" actId="478"/>
          <ac:picMkLst>
            <pc:docMk/>
            <pc:sldMk cId="1435807409" sldId="266"/>
            <ac:picMk id="12" creationId="{F6EB4C1E-9697-9AB1-81C3-4B75A52F9AAE}"/>
          </ac:picMkLst>
        </pc:picChg>
        <pc:picChg chg="add mod">
          <ac:chgData name="Das, Dibakar" userId="5555b401-5ad5-4206-a20e-01f22605f8f6" providerId="ADAL" clId="{DBDF51E6-7723-4CEC-BA06-F6BA7B51567B}" dt="2023-08-29T20:57:41.545" v="16" actId="1076"/>
          <ac:picMkLst>
            <pc:docMk/>
            <pc:sldMk cId="1435807409" sldId="266"/>
            <ac:picMk id="15" creationId="{BC9EABB3-A953-115A-9C97-5B0A008BDD94}"/>
          </ac:picMkLst>
        </pc:picChg>
      </pc:sldChg>
      <pc:sldChg chg="addSp delSp modSp mod">
        <pc:chgData name="Das, Dibakar" userId="5555b401-5ad5-4206-a20e-01f22605f8f6" providerId="ADAL" clId="{DBDF51E6-7723-4CEC-BA06-F6BA7B51567B}" dt="2023-08-29T22:43:36.876" v="111" actId="1076"/>
        <pc:sldMkLst>
          <pc:docMk/>
          <pc:sldMk cId="396396122" sldId="268"/>
        </pc:sldMkLst>
        <pc:spChg chg="mod">
          <ac:chgData name="Das, Dibakar" userId="5555b401-5ad5-4206-a20e-01f22605f8f6" providerId="ADAL" clId="{DBDF51E6-7723-4CEC-BA06-F6BA7B51567B}" dt="2023-08-29T22:43:35.032" v="110" actId="1076"/>
          <ac:spMkLst>
            <pc:docMk/>
            <pc:sldMk cId="396396122" sldId="268"/>
            <ac:spMk id="2" creationId="{D377E04B-3EC0-B1B9-21D3-B7144D41BD60}"/>
          </ac:spMkLst>
        </pc:spChg>
        <pc:spChg chg="add del mod">
          <ac:chgData name="Das, Dibakar" userId="5555b401-5ad5-4206-a20e-01f22605f8f6" providerId="ADAL" clId="{DBDF51E6-7723-4CEC-BA06-F6BA7B51567B}" dt="2023-08-29T22:22:07.406" v="59" actId="931"/>
          <ac:spMkLst>
            <pc:docMk/>
            <pc:sldMk cId="396396122" sldId="268"/>
            <ac:spMk id="7" creationId="{75E3FBF4-6ABD-4F04-D675-5A12E3507E04}"/>
          </ac:spMkLst>
        </pc:spChg>
        <pc:spChg chg="add del mod">
          <ac:chgData name="Das, Dibakar" userId="5555b401-5ad5-4206-a20e-01f22605f8f6" providerId="ADAL" clId="{DBDF51E6-7723-4CEC-BA06-F6BA7B51567B}" dt="2023-08-29T20:58:16.630" v="18" actId="931"/>
          <ac:spMkLst>
            <pc:docMk/>
            <pc:sldMk cId="396396122" sldId="268"/>
            <ac:spMk id="7" creationId="{BDB9F51C-AC1C-AAFB-8E36-045A87EFBBAB}"/>
          </ac:spMkLst>
        </pc:spChg>
        <pc:spChg chg="mod ord">
          <ac:chgData name="Das, Dibakar" userId="5555b401-5ad5-4206-a20e-01f22605f8f6" providerId="ADAL" clId="{DBDF51E6-7723-4CEC-BA06-F6BA7B51567B}" dt="2023-08-29T20:58:56.273" v="48" actId="20577"/>
          <ac:spMkLst>
            <pc:docMk/>
            <pc:sldMk cId="396396122" sldId="268"/>
            <ac:spMk id="9" creationId="{EB7665B0-E6A0-0495-A665-BCB639CE4697}"/>
          </ac:spMkLst>
        </pc:spChg>
        <pc:picChg chg="del">
          <ac:chgData name="Das, Dibakar" userId="5555b401-5ad5-4206-a20e-01f22605f8f6" providerId="ADAL" clId="{DBDF51E6-7723-4CEC-BA06-F6BA7B51567B}" dt="2023-08-29T20:58:10.413" v="17" actId="478"/>
          <ac:picMkLst>
            <pc:docMk/>
            <pc:sldMk cId="396396122" sldId="268"/>
            <ac:picMk id="8" creationId="{2049E657-6C80-F644-3237-4C4AA519FB2E}"/>
          </ac:picMkLst>
        </pc:picChg>
        <pc:picChg chg="del">
          <ac:chgData name="Das, Dibakar" userId="5555b401-5ad5-4206-a20e-01f22605f8f6" providerId="ADAL" clId="{DBDF51E6-7723-4CEC-BA06-F6BA7B51567B}" dt="2023-08-29T22:21:56.228" v="58" actId="21"/>
          <ac:picMkLst>
            <pc:docMk/>
            <pc:sldMk cId="396396122" sldId="268"/>
            <ac:picMk id="10" creationId="{5C5AFD81-9CD6-7175-8E44-CDCBF7EEB5FA}"/>
          </ac:picMkLst>
        </pc:picChg>
        <pc:picChg chg="add mod">
          <ac:chgData name="Das, Dibakar" userId="5555b401-5ad5-4206-a20e-01f22605f8f6" providerId="ADAL" clId="{DBDF51E6-7723-4CEC-BA06-F6BA7B51567B}" dt="2023-08-29T20:58:38.899" v="27" actId="1076"/>
          <ac:picMkLst>
            <pc:docMk/>
            <pc:sldMk cId="396396122" sldId="268"/>
            <ac:picMk id="11" creationId="{1ECBDCEE-18F2-2D08-F85F-05D6FCE438B4}"/>
          </ac:picMkLst>
        </pc:picChg>
        <pc:picChg chg="add mod">
          <ac:chgData name="Das, Dibakar" userId="5555b401-5ad5-4206-a20e-01f22605f8f6" providerId="ADAL" clId="{DBDF51E6-7723-4CEC-BA06-F6BA7B51567B}" dt="2023-08-29T22:43:36.876" v="111" actId="1076"/>
          <ac:picMkLst>
            <pc:docMk/>
            <pc:sldMk cId="396396122" sldId="268"/>
            <ac:picMk id="11" creationId="{C55D077B-45C5-0457-D5A6-2F9A4E576EC0}"/>
          </ac:picMkLst>
        </pc:picChg>
      </pc:sldChg>
      <pc:sldChg chg="addSp delSp modSp mod">
        <pc:chgData name="Das, Dibakar" userId="5555b401-5ad5-4206-a20e-01f22605f8f6" providerId="ADAL" clId="{DBDF51E6-7723-4CEC-BA06-F6BA7B51567B}" dt="2023-08-29T22:26:51.535" v="99" actId="1076"/>
        <pc:sldMkLst>
          <pc:docMk/>
          <pc:sldMk cId="4091491953" sldId="269"/>
        </pc:sldMkLst>
        <pc:graphicFrameChg chg="add mod">
          <ac:chgData name="Das, Dibakar" userId="5555b401-5ad5-4206-a20e-01f22605f8f6" providerId="ADAL" clId="{DBDF51E6-7723-4CEC-BA06-F6BA7B51567B}" dt="2023-08-29T22:26:51.535" v="99" actId="1076"/>
          <ac:graphicFrameMkLst>
            <pc:docMk/>
            <pc:sldMk cId="4091491953" sldId="269"/>
            <ac:graphicFrameMk id="8" creationId="{689246D8-B1D0-1516-03BA-AF1C596D5982}"/>
          </ac:graphicFrameMkLst>
        </pc:graphicFrameChg>
        <pc:picChg chg="add mod ord">
          <ac:chgData name="Das, Dibakar" userId="5555b401-5ad5-4206-a20e-01f22605f8f6" providerId="ADAL" clId="{DBDF51E6-7723-4CEC-BA06-F6BA7B51567B}" dt="2023-08-29T22:22:31.443" v="65" actId="1076"/>
          <ac:picMkLst>
            <pc:docMk/>
            <pc:sldMk cId="4091491953" sldId="269"/>
            <ac:picMk id="7" creationId="{7EAB0AD3-F1F7-45C4-28FF-FB16E9402B63}"/>
          </ac:picMkLst>
        </pc:picChg>
        <pc:picChg chg="del mod">
          <ac:chgData name="Das, Dibakar" userId="5555b401-5ad5-4206-a20e-01f22605f8f6" providerId="ADAL" clId="{DBDF51E6-7723-4CEC-BA06-F6BA7B51567B}" dt="2023-08-29T22:22:16.124" v="61" actId="21"/>
          <ac:picMkLst>
            <pc:docMk/>
            <pc:sldMk cId="4091491953" sldId="269"/>
            <ac:picMk id="22" creationId="{001D4B75-1CEF-D92F-55FB-00243373C37A}"/>
          </ac:picMkLst>
        </pc:picChg>
      </pc:sldChg>
      <pc:sldChg chg="addSp delSp modSp mod">
        <pc:chgData name="Das, Dibakar" userId="5555b401-5ad5-4206-a20e-01f22605f8f6" providerId="ADAL" clId="{DBDF51E6-7723-4CEC-BA06-F6BA7B51567B}" dt="2023-08-29T22:27:02.209" v="100"/>
        <pc:sldMkLst>
          <pc:docMk/>
          <pc:sldMk cId="1925146191" sldId="270"/>
        </pc:sldMkLst>
        <pc:graphicFrameChg chg="add mod">
          <ac:chgData name="Das, Dibakar" userId="5555b401-5ad5-4206-a20e-01f22605f8f6" providerId="ADAL" clId="{DBDF51E6-7723-4CEC-BA06-F6BA7B51567B}" dt="2023-08-29T22:27:02.209" v="100"/>
          <ac:graphicFrameMkLst>
            <pc:docMk/>
            <pc:sldMk cId="1925146191" sldId="270"/>
            <ac:graphicFrameMk id="10" creationId="{3BA0E625-F1AC-9A6C-BE1B-3F79E3911D7D}"/>
          </ac:graphicFrameMkLst>
        </pc:graphicFrameChg>
        <pc:picChg chg="add del mod">
          <ac:chgData name="Das, Dibakar" userId="5555b401-5ad5-4206-a20e-01f22605f8f6" providerId="ADAL" clId="{DBDF51E6-7723-4CEC-BA06-F6BA7B51567B}" dt="2023-08-29T22:22:43.303" v="67" actId="21"/>
          <ac:picMkLst>
            <pc:docMk/>
            <pc:sldMk cId="1925146191" sldId="270"/>
            <ac:picMk id="7" creationId="{7704AA64-69BA-8462-A441-97382137A2E6}"/>
          </ac:picMkLst>
        </pc:picChg>
        <pc:picChg chg="add mod ord">
          <ac:chgData name="Das, Dibakar" userId="5555b401-5ad5-4206-a20e-01f22605f8f6" providerId="ADAL" clId="{DBDF51E6-7723-4CEC-BA06-F6BA7B51567B}" dt="2023-08-29T22:23:01.529" v="72" actId="1076"/>
          <ac:picMkLst>
            <pc:docMk/>
            <pc:sldMk cId="1925146191" sldId="270"/>
            <ac:picMk id="8" creationId="{4AC37300-88E2-C552-8F09-522FD7B3B2C8}"/>
          </ac:picMkLst>
        </pc:picChg>
        <pc:picChg chg="del">
          <ac:chgData name="Das, Dibakar" userId="5555b401-5ad5-4206-a20e-01f22605f8f6" providerId="ADAL" clId="{DBDF51E6-7723-4CEC-BA06-F6BA7B51567B}" dt="2023-08-29T21:20:45.731" v="49" actId="478"/>
          <ac:picMkLst>
            <pc:docMk/>
            <pc:sldMk cId="1925146191" sldId="270"/>
            <ac:picMk id="11" creationId="{24C23BF9-7B15-B600-7CDE-9ECDFB4F79B7}"/>
          </ac:picMkLst>
        </pc:picChg>
      </pc:sldChg>
      <pc:sldChg chg="modSp mod">
        <pc:chgData name="Das, Dibakar" userId="5555b401-5ad5-4206-a20e-01f22605f8f6" providerId="ADAL" clId="{DBDF51E6-7723-4CEC-BA06-F6BA7B51567B}" dt="2023-08-30T06:53:47.532" v="306" actId="6549"/>
        <pc:sldMkLst>
          <pc:docMk/>
          <pc:sldMk cId="3780563010" sldId="272"/>
        </pc:sldMkLst>
        <pc:spChg chg="mod">
          <ac:chgData name="Das, Dibakar" userId="5555b401-5ad5-4206-a20e-01f22605f8f6" providerId="ADAL" clId="{DBDF51E6-7723-4CEC-BA06-F6BA7B51567B}" dt="2023-08-30T01:27:51.622" v="115" actId="20577"/>
          <ac:spMkLst>
            <pc:docMk/>
            <pc:sldMk cId="3780563010" sldId="272"/>
            <ac:spMk id="13" creationId="{40B60870-1318-497B-7D7A-C231B8DF64E6}"/>
          </ac:spMkLst>
        </pc:spChg>
        <pc:spChg chg="mod">
          <ac:chgData name="Das, Dibakar" userId="5555b401-5ad5-4206-a20e-01f22605f8f6" providerId="ADAL" clId="{DBDF51E6-7723-4CEC-BA06-F6BA7B51567B}" dt="2023-08-30T01:27:47.528" v="113" actId="20577"/>
          <ac:spMkLst>
            <pc:docMk/>
            <pc:sldMk cId="3780563010" sldId="272"/>
            <ac:spMk id="14" creationId="{EFF50E83-D1E5-3FF4-8288-804347BB07BC}"/>
          </ac:spMkLst>
        </pc:spChg>
        <pc:spChg chg="mod">
          <ac:chgData name="Das, Dibakar" userId="5555b401-5ad5-4206-a20e-01f22605f8f6" providerId="ADAL" clId="{DBDF51E6-7723-4CEC-BA06-F6BA7B51567B}" dt="2023-08-30T06:53:47.532" v="306" actId="6549"/>
          <ac:spMkLst>
            <pc:docMk/>
            <pc:sldMk cId="3780563010" sldId="272"/>
            <ac:spMk id="32" creationId="{DB6BE7AC-5D38-89B0-9BE3-61D4EDDADA34}"/>
          </ac:spMkLst>
        </pc:spChg>
        <pc:spChg chg="mod">
          <ac:chgData name="Das, Dibakar" userId="5555b401-5ad5-4206-a20e-01f22605f8f6" providerId="ADAL" clId="{DBDF51E6-7723-4CEC-BA06-F6BA7B51567B}" dt="2023-08-30T06:52:56.474" v="300" actId="20577"/>
          <ac:spMkLst>
            <pc:docMk/>
            <pc:sldMk cId="3780563010" sldId="272"/>
            <ac:spMk id="35" creationId="{62FC01F7-2D5F-8EBE-E732-6D830C1A001D}"/>
          </ac:spMkLst>
        </pc:spChg>
        <pc:spChg chg="mod">
          <ac:chgData name="Das, Dibakar" userId="5555b401-5ad5-4206-a20e-01f22605f8f6" providerId="ADAL" clId="{DBDF51E6-7723-4CEC-BA06-F6BA7B51567B}" dt="2023-08-30T06:53:02.458" v="302" actId="6549"/>
          <ac:spMkLst>
            <pc:docMk/>
            <pc:sldMk cId="3780563010" sldId="272"/>
            <ac:spMk id="45" creationId="{FBB8278D-5D18-29A9-F811-9E70CF221BA2}"/>
          </ac:spMkLst>
        </pc:spChg>
        <pc:spChg chg="mod">
          <ac:chgData name="Das, Dibakar" userId="5555b401-5ad5-4206-a20e-01f22605f8f6" providerId="ADAL" clId="{DBDF51E6-7723-4CEC-BA06-F6BA7B51567B}" dt="2023-08-30T06:53:23.462" v="304" actId="20577"/>
          <ac:spMkLst>
            <pc:docMk/>
            <pc:sldMk cId="3780563010" sldId="272"/>
            <ac:spMk id="48" creationId="{BA18B999-4BC7-6EE9-D2BE-E514F0E6174C}"/>
          </ac:spMkLst>
        </pc:spChg>
      </pc:sldChg>
      <pc:sldChg chg="addSp delSp modSp mod">
        <pc:chgData name="Das, Dibakar" userId="5555b401-5ad5-4206-a20e-01f22605f8f6" providerId="ADAL" clId="{DBDF51E6-7723-4CEC-BA06-F6BA7B51567B}" dt="2023-08-29T22:27:14.266" v="101"/>
        <pc:sldMkLst>
          <pc:docMk/>
          <pc:sldMk cId="342252678" sldId="275"/>
        </pc:sldMkLst>
        <pc:spChg chg="add del mod">
          <ac:chgData name="Das, Dibakar" userId="5555b401-5ad5-4206-a20e-01f22605f8f6" providerId="ADAL" clId="{DBDF51E6-7723-4CEC-BA06-F6BA7B51567B}" dt="2023-08-29T22:25:04.014" v="74" actId="931"/>
          <ac:spMkLst>
            <pc:docMk/>
            <pc:sldMk cId="342252678" sldId="275"/>
            <ac:spMk id="7" creationId="{BF0A4376-0C9C-1DA9-0270-445B5DA4F63B}"/>
          </ac:spMkLst>
        </pc:spChg>
        <pc:spChg chg="mod">
          <ac:chgData name="Das, Dibakar" userId="5555b401-5ad5-4206-a20e-01f22605f8f6" providerId="ADAL" clId="{DBDF51E6-7723-4CEC-BA06-F6BA7B51567B}" dt="2023-08-29T22:25:35.226" v="86" actId="1076"/>
          <ac:spMkLst>
            <pc:docMk/>
            <pc:sldMk cId="342252678" sldId="275"/>
            <ac:spMk id="17" creationId="{EFFD18B2-C968-3158-6AE3-E84D7E82B084}"/>
          </ac:spMkLst>
        </pc:spChg>
        <pc:graphicFrameChg chg="add mod">
          <ac:chgData name="Das, Dibakar" userId="5555b401-5ad5-4206-a20e-01f22605f8f6" providerId="ADAL" clId="{DBDF51E6-7723-4CEC-BA06-F6BA7B51567B}" dt="2023-08-29T22:27:14.266" v="101"/>
          <ac:graphicFrameMkLst>
            <pc:docMk/>
            <pc:sldMk cId="342252678" sldId="275"/>
            <ac:graphicFrameMk id="10" creationId="{AB61E846-1018-6FC6-BF8E-CBD2EC15BD42}"/>
          </ac:graphicFrameMkLst>
        </pc:graphicFrameChg>
        <pc:picChg chg="add mod">
          <ac:chgData name="Das, Dibakar" userId="5555b401-5ad5-4206-a20e-01f22605f8f6" providerId="ADAL" clId="{DBDF51E6-7723-4CEC-BA06-F6BA7B51567B}" dt="2023-08-29T22:25:18.399" v="81" actId="1076"/>
          <ac:picMkLst>
            <pc:docMk/>
            <pc:sldMk cId="342252678" sldId="275"/>
            <ac:picMk id="9" creationId="{AD73B501-06A0-9962-6517-5239D5BF2CE6}"/>
          </ac:picMkLst>
        </pc:picChg>
        <pc:picChg chg="del">
          <ac:chgData name="Das, Dibakar" userId="5555b401-5ad5-4206-a20e-01f22605f8f6" providerId="ADAL" clId="{DBDF51E6-7723-4CEC-BA06-F6BA7B51567B}" dt="2023-08-29T22:24:49.730" v="73" actId="478"/>
          <ac:picMkLst>
            <pc:docMk/>
            <pc:sldMk cId="342252678" sldId="275"/>
            <ac:picMk id="12" creationId="{ECB6B2F3-3B80-DD85-F709-FD69553161AD}"/>
          </ac:picMkLst>
        </pc:picChg>
      </pc:sldChg>
      <pc:sldChg chg="addSp delSp modSp mod">
        <pc:chgData name="Das, Dibakar" userId="5555b401-5ad5-4206-a20e-01f22605f8f6" providerId="ADAL" clId="{DBDF51E6-7723-4CEC-BA06-F6BA7B51567B}" dt="2023-08-29T22:34:26.574" v="107" actId="1076"/>
        <pc:sldMkLst>
          <pc:docMk/>
          <pc:sldMk cId="581522812" sldId="276"/>
        </pc:sldMkLst>
        <pc:spChg chg="add del mod">
          <ac:chgData name="Das, Dibakar" userId="5555b401-5ad5-4206-a20e-01f22605f8f6" providerId="ADAL" clId="{DBDF51E6-7723-4CEC-BA06-F6BA7B51567B}" dt="2023-08-29T22:25:46.273" v="88" actId="931"/>
          <ac:spMkLst>
            <pc:docMk/>
            <pc:sldMk cId="581522812" sldId="276"/>
            <ac:spMk id="4" creationId="{0D57A775-66DC-56AD-79C1-D114386CF903}"/>
          </ac:spMkLst>
        </pc:spChg>
        <pc:spChg chg="mod">
          <ac:chgData name="Das, Dibakar" userId="5555b401-5ad5-4206-a20e-01f22605f8f6" providerId="ADAL" clId="{DBDF51E6-7723-4CEC-BA06-F6BA7B51567B}" dt="2023-08-29T22:34:26.574" v="107" actId="1076"/>
          <ac:spMkLst>
            <pc:docMk/>
            <pc:sldMk cId="581522812" sldId="276"/>
            <ac:spMk id="14" creationId="{69E642EC-940E-5E04-0736-0217E4E35B7C}"/>
          </ac:spMkLst>
        </pc:spChg>
        <pc:graphicFrameChg chg="add mod">
          <ac:chgData name="Das, Dibakar" userId="5555b401-5ad5-4206-a20e-01f22605f8f6" providerId="ADAL" clId="{DBDF51E6-7723-4CEC-BA06-F6BA7B51567B}" dt="2023-08-29T22:27:19.727" v="102"/>
          <ac:graphicFrameMkLst>
            <pc:docMk/>
            <pc:sldMk cId="581522812" sldId="276"/>
            <ac:graphicFrameMk id="10" creationId="{3BF455AB-9DAD-7E12-BC24-2C584CB9FE2B}"/>
          </ac:graphicFrameMkLst>
        </pc:graphicFrameChg>
        <pc:picChg chg="add mod">
          <ac:chgData name="Das, Dibakar" userId="5555b401-5ad5-4206-a20e-01f22605f8f6" providerId="ADAL" clId="{DBDF51E6-7723-4CEC-BA06-F6BA7B51567B}" dt="2023-08-29T22:25:56.963" v="95" actId="1076"/>
          <ac:picMkLst>
            <pc:docMk/>
            <pc:sldMk cId="581522812" sldId="276"/>
            <ac:picMk id="9" creationId="{F9CE9B97-F446-9823-B168-DE551B926456}"/>
          </ac:picMkLst>
        </pc:picChg>
        <pc:picChg chg="del">
          <ac:chgData name="Das, Dibakar" userId="5555b401-5ad5-4206-a20e-01f22605f8f6" providerId="ADAL" clId="{DBDF51E6-7723-4CEC-BA06-F6BA7B51567B}" dt="2023-08-29T22:25:40.060" v="87" actId="21"/>
          <ac:picMkLst>
            <pc:docMk/>
            <pc:sldMk cId="581522812" sldId="276"/>
            <ac:picMk id="13" creationId="{C3DE24F6-B6A2-2A91-A2EA-B75053AC3DDE}"/>
          </ac:picMkLst>
        </pc:picChg>
      </pc:sldChg>
      <pc:sldChg chg="modSp mod">
        <pc:chgData name="Das, Dibakar" userId="5555b401-5ad5-4206-a20e-01f22605f8f6" providerId="ADAL" clId="{DBDF51E6-7723-4CEC-BA06-F6BA7B51567B}" dt="2023-08-29T22:32:03.565" v="106" actId="20577"/>
        <pc:sldMkLst>
          <pc:docMk/>
          <pc:sldMk cId="3522339894" sldId="277"/>
        </pc:sldMkLst>
        <pc:spChg chg="mod">
          <ac:chgData name="Das, Dibakar" userId="5555b401-5ad5-4206-a20e-01f22605f8f6" providerId="ADAL" clId="{DBDF51E6-7723-4CEC-BA06-F6BA7B51567B}" dt="2023-08-29T22:32:03.565" v="106" actId="20577"/>
          <ac:spMkLst>
            <pc:docMk/>
            <pc:sldMk cId="3522339894" sldId="277"/>
            <ac:spMk id="3" creationId="{5FA57860-5821-5C87-30E7-748BAF86158C}"/>
          </ac:spMkLst>
        </pc:spChg>
      </pc:sldChg>
      <pc:sldChg chg="del">
        <pc:chgData name="Das, Dibakar" userId="5555b401-5ad5-4206-a20e-01f22605f8f6" providerId="ADAL" clId="{DBDF51E6-7723-4CEC-BA06-F6BA7B51567B}" dt="2023-08-29T22:26:13.896" v="96" actId="47"/>
        <pc:sldMkLst>
          <pc:docMk/>
          <pc:sldMk cId="3756287372" sldId="278"/>
        </pc:sldMkLst>
      </pc:sldChg>
      <pc:sldChg chg="del">
        <pc:chgData name="Das, Dibakar" userId="5555b401-5ad5-4206-a20e-01f22605f8f6" providerId="ADAL" clId="{DBDF51E6-7723-4CEC-BA06-F6BA7B51567B}" dt="2023-08-29T22:26:15.412" v="97" actId="47"/>
        <pc:sldMkLst>
          <pc:docMk/>
          <pc:sldMk cId="135203857" sldId="279"/>
        </pc:sldMkLst>
      </pc:sldChg>
      <pc:sldMasterChg chg="modSp mod">
        <pc:chgData name="Das, Dibakar" userId="5555b401-5ad5-4206-a20e-01f22605f8f6" providerId="ADAL" clId="{DBDF51E6-7723-4CEC-BA06-F6BA7B51567B}" dt="2023-09-13T15:45:26.225" v="335" actId="20577"/>
        <pc:sldMasterMkLst>
          <pc:docMk/>
          <pc:sldMasterMk cId="0" sldId="2147483648"/>
        </pc:sldMasterMkLst>
        <pc:spChg chg="mod">
          <ac:chgData name="Das, Dibakar" userId="5555b401-5ad5-4206-a20e-01f22605f8f6" providerId="ADAL" clId="{DBDF51E6-7723-4CEC-BA06-F6BA7B51567B}" dt="2023-09-13T15:45:16.344" v="322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as, Dibakar" userId="5555b401-5ad5-4206-a20e-01f22605f8f6" providerId="ADAL" clId="{DBDF51E6-7723-4CEC-BA06-F6BA7B51567B}" dt="2023-09-13T15:45:26.225" v="335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  <pc:docChgLst>
    <pc:chgData name="Akhmetov, Dmitry" userId="S::dmitry.akhmetov@intel.com::1d39d2a1-c911-49c8-99e8-36840f8b699a" providerId="AD" clId="Web-{4A9E2AE4-132C-4D4E-A457-159BC0E31F0D}"/>
    <pc:docChg chg="modSld">
      <pc:chgData name="Akhmetov, Dmitry" userId="S::dmitry.akhmetov@intel.com::1d39d2a1-c911-49c8-99e8-36840f8b699a" providerId="AD" clId="Web-{4A9E2AE4-132C-4D4E-A457-159BC0E31F0D}" dt="2023-08-29T22:39:54.622" v="10" actId="14100"/>
      <pc:docMkLst>
        <pc:docMk/>
      </pc:docMkLst>
      <pc:sldChg chg="modSp">
        <pc:chgData name="Akhmetov, Dmitry" userId="S::dmitry.akhmetov@intel.com::1d39d2a1-c911-49c8-99e8-36840f8b699a" providerId="AD" clId="Web-{4A9E2AE4-132C-4D4E-A457-159BC0E31F0D}" dt="2023-08-29T22:38:59.261" v="3" actId="1076"/>
        <pc:sldMkLst>
          <pc:docMk/>
          <pc:sldMk cId="1435807409" sldId="266"/>
        </pc:sldMkLst>
        <pc:spChg chg="mod">
          <ac:chgData name="Akhmetov, Dmitry" userId="S::dmitry.akhmetov@intel.com::1d39d2a1-c911-49c8-99e8-36840f8b699a" providerId="AD" clId="Web-{4A9E2AE4-132C-4D4E-A457-159BC0E31F0D}" dt="2023-08-29T22:38:59.261" v="3" actId="1076"/>
          <ac:spMkLst>
            <pc:docMk/>
            <pc:sldMk cId="1435807409" sldId="266"/>
            <ac:spMk id="2" creationId="{A79E1972-B929-F504-B9B8-AD64069D6307}"/>
          </ac:spMkLst>
        </pc:spChg>
        <pc:picChg chg="ord">
          <ac:chgData name="Akhmetov, Dmitry" userId="S::dmitry.akhmetov@intel.com::1d39d2a1-c911-49c8-99e8-36840f8b699a" providerId="AD" clId="Web-{4A9E2AE4-132C-4D4E-A457-159BC0E31F0D}" dt="2023-08-29T22:38:45.104" v="0"/>
          <ac:picMkLst>
            <pc:docMk/>
            <pc:sldMk cId="1435807409" sldId="266"/>
            <ac:picMk id="10" creationId="{D7561B7A-2E83-9CE5-95FC-43382E5A9A8B}"/>
          </ac:picMkLst>
        </pc:picChg>
      </pc:sldChg>
      <pc:sldChg chg="modSp">
        <pc:chgData name="Akhmetov, Dmitry" userId="S::dmitry.akhmetov@intel.com::1d39d2a1-c911-49c8-99e8-36840f8b699a" providerId="AD" clId="Web-{4A9E2AE4-132C-4D4E-A457-159BC0E31F0D}" dt="2023-08-29T22:39:21.668" v="8"/>
        <pc:sldMkLst>
          <pc:docMk/>
          <pc:sldMk cId="396396122" sldId="268"/>
        </pc:sldMkLst>
        <pc:spChg chg="mod">
          <ac:chgData name="Akhmetov, Dmitry" userId="S::dmitry.akhmetov@intel.com::1d39d2a1-c911-49c8-99e8-36840f8b699a" providerId="AD" clId="Web-{4A9E2AE4-132C-4D4E-A457-159BC0E31F0D}" dt="2023-08-29T22:39:11.621" v="5" actId="1076"/>
          <ac:spMkLst>
            <pc:docMk/>
            <pc:sldMk cId="396396122" sldId="268"/>
            <ac:spMk id="2" creationId="{D377E04B-3EC0-B1B9-21D3-B7144D41BD60}"/>
          </ac:spMkLst>
        </pc:spChg>
        <pc:picChg chg="mod ord">
          <ac:chgData name="Akhmetov, Dmitry" userId="S::dmitry.akhmetov@intel.com::1d39d2a1-c911-49c8-99e8-36840f8b699a" providerId="AD" clId="Web-{4A9E2AE4-132C-4D4E-A457-159BC0E31F0D}" dt="2023-08-29T22:39:21.668" v="8"/>
          <ac:picMkLst>
            <pc:docMk/>
            <pc:sldMk cId="396396122" sldId="268"/>
            <ac:picMk id="11" creationId="{C55D077B-45C5-0457-D5A6-2F9A4E576EC0}"/>
          </ac:picMkLst>
        </pc:picChg>
      </pc:sldChg>
      <pc:sldChg chg="modSp">
        <pc:chgData name="Akhmetov, Dmitry" userId="S::dmitry.akhmetov@intel.com::1d39d2a1-c911-49c8-99e8-36840f8b699a" providerId="AD" clId="Web-{4A9E2AE4-132C-4D4E-A457-159BC0E31F0D}" dt="2023-08-29T22:39:54.622" v="10" actId="14100"/>
        <pc:sldMkLst>
          <pc:docMk/>
          <pc:sldMk cId="711427289" sldId="271"/>
        </pc:sldMkLst>
        <pc:picChg chg="mod">
          <ac:chgData name="Akhmetov, Dmitry" userId="S::dmitry.akhmetov@intel.com::1d39d2a1-c911-49c8-99e8-36840f8b699a" providerId="AD" clId="Web-{4A9E2AE4-132C-4D4E-A457-159BC0E31F0D}" dt="2023-08-29T22:39:54.622" v="10" actId="14100"/>
          <ac:picMkLst>
            <pc:docMk/>
            <pc:sldMk cId="711427289" sldId="271"/>
            <ac:picMk id="12" creationId="{1634FAEE-76B7-8527-C020-D335F9703EAB}"/>
          </ac:picMkLst>
        </pc:picChg>
      </pc:sldChg>
    </pc:docChg>
  </pc:docChgLst>
  <pc:docChgLst>
    <pc:chgData name="Akhmetov, Dmitry" userId="S::dmitry.akhmetov@intel.com::1d39d2a1-c911-49c8-99e8-36840f8b699a" providerId="AD" clId="Web-{11626D3C-E11F-4B78-AE8A-1C355D0EEBC9}"/>
    <pc:docChg chg="modSld">
      <pc:chgData name="Akhmetov, Dmitry" userId="S::dmitry.akhmetov@intel.com::1d39d2a1-c911-49c8-99e8-36840f8b699a" providerId="AD" clId="Web-{11626D3C-E11F-4B78-AE8A-1C355D0EEBC9}" dt="2023-08-29T22:34:23.760" v="2" actId="14100"/>
      <pc:docMkLst>
        <pc:docMk/>
      </pc:docMkLst>
      <pc:sldChg chg="modSp">
        <pc:chgData name="Akhmetov, Dmitry" userId="S::dmitry.akhmetov@intel.com::1d39d2a1-c911-49c8-99e8-36840f8b699a" providerId="AD" clId="Web-{11626D3C-E11F-4B78-AE8A-1C355D0EEBC9}" dt="2023-08-29T22:34:23.760" v="2" actId="14100"/>
        <pc:sldMkLst>
          <pc:docMk/>
          <pc:sldMk cId="1435807409" sldId="266"/>
        </pc:sldMkLst>
        <pc:picChg chg="mod">
          <ac:chgData name="Akhmetov, Dmitry" userId="S::dmitry.akhmetov@intel.com::1d39d2a1-c911-49c8-99e8-36840f8b699a" providerId="AD" clId="Web-{11626D3C-E11F-4B78-AE8A-1C355D0EEBC9}" dt="2023-08-29T22:34:23.760" v="2" actId="14100"/>
          <ac:picMkLst>
            <pc:docMk/>
            <pc:sldMk cId="1435807409" sldId="266"/>
            <ac:picMk id="10" creationId="{D7561B7A-2E83-9CE5-95FC-43382E5A9A8B}"/>
          </ac:picMkLst>
        </pc:picChg>
      </pc:sldChg>
    </pc:docChg>
  </pc:docChgLst>
</pc:chgInfo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F2A7C3-2580-40ED-9496-5557E062C7AB}" authorId="{E9EF503D-BFF4-A3EB-8B47-3BF6583FB935}" created="2023-08-30T06:19:17.999">
    <pc:sldMkLst xmlns:pc="http://schemas.microsoft.com/office/powerpoint/2013/main/command">
      <pc:docMk/>
      <pc:sldMk cId="0" sldId="258"/>
    </pc:sldMkLst>
    <p188:txBody>
      <a:bodyPr/>
      <a:lstStyle/>
      <a:p>
        <a:r>
          <a:rPr lang="en-US"/>
          <a:t>RSSI is for Ctrl frames e.g., MU-RTS from UHR AP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Non-</a:t>
            </a:r>
            <a:r>
              <a:rPr lang="en-US" err="1"/>
              <a:t>ht</a:t>
            </a:r>
            <a:r>
              <a:rPr lang="en-US"/>
              <a:t> dup ctrl frame </a:t>
            </a:r>
            <a:r>
              <a:rPr lang="en-US" err="1"/>
              <a:t>rx</a:t>
            </a:r>
            <a:r>
              <a:rPr lang="en-US"/>
              <a:t> power is for primary 20 </a:t>
            </a:r>
          </a:p>
          <a:p>
            <a:r>
              <a:rPr lang="en-US"/>
              <a:t>Data is over entire BW</a:t>
            </a:r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etal,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802.11-23/1444r0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 sims follow-up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2023-08-31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74912"/>
              </p:ext>
            </p:extLst>
          </p:nvPr>
        </p:nvGraphicFramePr>
        <p:xfrm>
          <a:off x="509588" y="2286000"/>
          <a:ext cx="80708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8970" imgH="2538860" progId="Word.Document.8">
                  <p:embed/>
                </p:oleObj>
              </mc:Choice>
              <mc:Fallback>
                <p:oleObj name="Document" r:id="rId3" imgW="8268970" imgH="253886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286000"/>
                        <a:ext cx="8070850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Topology 2 @23dBm AP Tx power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F7273B-BDF0-0108-DA7C-145A1BD1E000}"/>
              </a:ext>
            </a:extLst>
          </p:cNvPr>
          <p:cNvSpPr/>
          <p:nvPr/>
        </p:nvSpPr>
        <p:spPr bwMode="auto">
          <a:xfrm>
            <a:off x="2599722" y="4237910"/>
            <a:ext cx="215223" cy="24622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DE512-63BE-DA54-2DAC-871EB86EBF20}"/>
              </a:ext>
            </a:extLst>
          </p:cNvPr>
          <p:cNvSpPr/>
          <p:nvPr/>
        </p:nvSpPr>
        <p:spPr bwMode="auto">
          <a:xfrm>
            <a:off x="1818409" y="34290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BCA59-4586-1015-E089-BE908E815D99}"/>
              </a:ext>
            </a:extLst>
          </p:cNvPr>
          <p:cNvSpPr/>
          <p:nvPr/>
        </p:nvSpPr>
        <p:spPr bwMode="auto">
          <a:xfrm>
            <a:off x="1814241" y="159012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5B16C-826F-94C7-73FD-21395638E9C4}"/>
              </a:ext>
            </a:extLst>
          </p:cNvPr>
          <p:cNvSpPr/>
          <p:nvPr/>
        </p:nvSpPr>
        <p:spPr bwMode="auto">
          <a:xfrm>
            <a:off x="3689710" y="344348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53F14-99B8-346E-9A4D-5CD4191F4D50}"/>
              </a:ext>
            </a:extLst>
          </p:cNvPr>
          <p:cNvSpPr txBox="1"/>
          <p:nvPr/>
        </p:nvSpPr>
        <p:spPr>
          <a:xfrm>
            <a:off x="2008800" y="4330649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DUT 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60870-1318-497B-7D7A-C231B8DF64E6}"/>
              </a:ext>
            </a:extLst>
          </p:cNvPr>
          <p:cNvSpPr txBox="1"/>
          <p:nvPr/>
        </p:nvSpPr>
        <p:spPr>
          <a:xfrm>
            <a:off x="4280854" y="4600968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AP-1 (prim 40)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50E83-D1E5-3FF4-8288-804347BB07BC}"/>
              </a:ext>
            </a:extLst>
          </p:cNvPr>
          <p:cNvSpPr txBox="1"/>
          <p:nvPr/>
        </p:nvSpPr>
        <p:spPr>
          <a:xfrm>
            <a:off x="2789933" y="2432618"/>
            <a:ext cx="1250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AP-2 (sec 40)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0DCB27E-7BC0-7ED0-80F6-0BC2CFE70AFC}"/>
              </a:ext>
            </a:extLst>
          </p:cNvPr>
          <p:cNvSpPr/>
          <p:nvPr/>
        </p:nvSpPr>
        <p:spPr bwMode="auto">
          <a:xfrm>
            <a:off x="2667000" y="5095324"/>
            <a:ext cx="99243" cy="15240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0AE83-03A4-54D8-2C15-AC7F39C6F7E3}"/>
              </a:ext>
            </a:extLst>
          </p:cNvPr>
          <p:cNvSpPr/>
          <p:nvPr/>
        </p:nvSpPr>
        <p:spPr bwMode="auto">
          <a:xfrm>
            <a:off x="4464388" y="4234773"/>
            <a:ext cx="215223" cy="24622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3975B-7FEB-C739-C55C-4A8FA4D5AE51}"/>
              </a:ext>
            </a:extLst>
          </p:cNvPr>
          <p:cNvSpPr/>
          <p:nvPr/>
        </p:nvSpPr>
        <p:spPr bwMode="auto">
          <a:xfrm>
            <a:off x="2603715" y="2410731"/>
            <a:ext cx="215223" cy="24622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77159CF-C2BB-A6B6-5D6A-7C652102FC3A}"/>
              </a:ext>
            </a:extLst>
          </p:cNvPr>
          <p:cNvSpPr/>
          <p:nvPr/>
        </p:nvSpPr>
        <p:spPr bwMode="auto">
          <a:xfrm>
            <a:off x="4678640" y="4299938"/>
            <a:ext cx="99243" cy="1524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6B93FB-42D9-C14D-EA86-90F5AEE098ED}"/>
              </a:ext>
            </a:extLst>
          </p:cNvPr>
          <p:cNvSpPr/>
          <p:nvPr/>
        </p:nvSpPr>
        <p:spPr bwMode="auto">
          <a:xfrm>
            <a:off x="2646984" y="2134465"/>
            <a:ext cx="99243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0C44E4-7F37-F109-D09A-EB8C30D1AD43}"/>
              </a:ext>
            </a:extLst>
          </p:cNvPr>
          <p:cNvCxnSpPr>
            <a:stCxn id="15" idx="0"/>
            <a:endCxn id="3" idx="4"/>
          </p:cNvCxnSpPr>
          <p:nvPr/>
        </p:nvCxnSpPr>
        <p:spPr bwMode="auto">
          <a:xfrm flipH="1" flipV="1">
            <a:off x="2707334" y="4484131"/>
            <a:ext cx="9288" cy="611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C486F-EFAA-0B60-724E-F5D303D3AA90}"/>
              </a:ext>
            </a:extLst>
          </p:cNvPr>
          <p:cNvSpPr txBox="1"/>
          <p:nvPr/>
        </p:nvSpPr>
        <p:spPr>
          <a:xfrm>
            <a:off x="2346318" y="470148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-56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0DF518-A816-CAB1-6BE9-0749BC42A1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6956" y="4426368"/>
            <a:ext cx="1707431" cy="714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6BE7AC-5D38-89B0-9BE3-61D4EDDADA34}"/>
              </a:ext>
            </a:extLst>
          </p:cNvPr>
          <p:cNvSpPr txBox="1"/>
          <p:nvPr/>
        </p:nvSpPr>
        <p:spPr>
          <a:xfrm>
            <a:off x="3341746" y="47862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FB37C9-FC92-2B2B-6352-3E74E7A0E71F}"/>
              </a:ext>
            </a:extLst>
          </p:cNvPr>
          <p:cNvCxnSpPr>
            <a:cxnSpLocks/>
          </p:cNvCxnSpPr>
          <p:nvPr/>
        </p:nvCxnSpPr>
        <p:spPr bwMode="auto">
          <a:xfrm>
            <a:off x="2766954" y="4500969"/>
            <a:ext cx="0" cy="6472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FB8964-E344-38F4-7781-7DF46EB30ABA}"/>
              </a:ext>
            </a:extLst>
          </p:cNvPr>
          <p:cNvSpPr txBox="1"/>
          <p:nvPr/>
        </p:nvSpPr>
        <p:spPr>
          <a:xfrm>
            <a:off x="2702506" y="46781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B8278D-5D18-29A9-F811-9E70CF221BA2}"/>
              </a:ext>
            </a:extLst>
          </p:cNvPr>
          <p:cNvSpPr txBox="1"/>
          <p:nvPr/>
        </p:nvSpPr>
        <p:spPr>
          <a:xfrm>
            <a:off x="2696605" y="3085758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21FDCE-B05E-EF7D-9F05-99094083974D}"/>
              </a:ext>
            </a:extLst>
          </p:cNvPr>
          <p:cNvCxnSpPr/>
          <p:nvPr/>
        </p:nvCxnSpPr>
        <p:spPr bwMode="auto">
          <a:xfrm flipV="1">
            <a:off x="2880600" y="4273968"/>
            <a:ext cx="1464388" cy="839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18B999-4BC7-6EE9-D2BE-E514F0E6174C}"/>
              </a:ext>
            </a:extLst>
          </p:cNvPr>
          <p:cNvSpPr txBox="1"/>
          <p:nvPr/>
        </p:nvSpPr>
        <p:spPr>
          <a:xfrm>
            <a:off x="3276565" y="4103947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9B3A77-4213-D28F-4030-EE62EC59C8A6}"/>
              </a:ext>
            </a:extLst>
          </p:cNvPr>
          <p:cNvCxnSpPr>
            <a:stCxn id="3" idx="0"/>
            <a:endCxn id="17" idx="4"/>
          </p:cNvCxnSpPr>
          <p:nvPr/>
        </p:nvCxnSpPr>
        <p:spPr bwMode="auto">
          <a:xfrm flipV="1">
            <a:off x="2707334" y="2656952"/>
            <a:ext cx="3993" cy="15809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08942D-D8A0-9EAA-3113-9EC8F69FDD6C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H="1" flipV="1">
            <a:off x="2646984" y="2286865"/>
            <a:ext cx="13518" cy="19759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FC01F7-2D5F-8EBE-E732-6D830C1A001D}"/>
              </a:ext>
            </a:extLst>
          </p:cNvPr>
          <p:cNvSpPr txBox="1"/>
          <p:nvPr/>
        </p:nvSpPr>
        <p:spPr>
          <a:xfrm>
            <a:off x="2272540" y="306886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F5ADB-3758-16DC-7243-FDE1499F7C9E}"/>
              </a:ext>
            </a:extLst>
          </p:cNvPr>
          <p:cNvSpPr txBox="1"/>
          <p:nvPr/>
        </p:nvSpPr>
        <p:spPr>
          <a:xfrm>
            <a:off x="5867400" y="2410731"/>
            <a:ext cx="312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OBSS AP-2 and UHR AP are not hidden but STAs are. </a:t>
            </a:r>
          </a:p>
        </p:txBody>
      </p:sp>
    </p:spTree>
    <p:extLst>
      <p:ext uri="{BB962C8B-B14F-4D97-AF65-F5344CB8AC3E}">
        <p14:creationId xmlns:p14="http://schemas.microsoft.com/office/powerpoint/2010/main" val="378056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0D98-20DB-BD76-2EC8-4B377C7A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buffer throughput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CF815-9F8C-0192-E4BD-6E7A69E65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250E4-7083-258D-C374-E615374441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110394-BE38-3B79-B837-CD67DE9BE2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34FAEE-76B7-8527-C020-D335F9703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70063"/>
            <a:ext cx="4057649" cy="304323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1C5C8D-F7D7-FB7A-3287-21E7CB8DBB47}"/>
              </a:ext>
            </a:extLst>
          </p:cNvPr>
          <p:cNvSpPr txBox="1"/>
          <p:nvPr/>
        </p:nvSpPr>
        <p:spPr>
          <a:xfrm>
            <a:off x="380206" y="5410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For each data point, load in primary and secondary channels are set to same value. </a:t>
            </a:r>
          </a:p>
          <a:p>
            <a:r>
              <a:rPr lang="en-US" sz="1400">
                <a:solidFill>
                  <a:schemeClr val="tx1"/>
                </a:solidFill>
              </a:rPr>
              <a:t>Gains are limited in this case in the range of 10-15% when NPC switch time is 0 and lower when this is increased.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508C758-868E-CF12-C12D-1B480BBE7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206" y="1717674"/>
            <a:ext cx="4197350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80A-A392-8DAD-F12B-2DB1CB8F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 wrap="square" anchor="ctr">
            <a:normAutofit/>
          </a:bodyPr>
          <a:lstStyle/>
          <a:p>
            <a:r>
              <a:rPr lang="en-US"/>
              <a:t>XR case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FFD18B2-C968-3158-6AE3-E84D7E82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816" y="5810329"/>
            <a:ext cx="8623618" cy="608013"/>
          </a:xfrm>
        </p:spPr>
        <p:txBody>
          <a:bodyPr/>
          <a:lstStyle/>
          <a:p>
            <a:r>
              <a:rPr lang="en-US" sz="1200"/>
              <a:t>@70% OBSS load, 90%-</a:t>
            </a:r>
            <a:r>
              <a:rPr lang="en-US" sz="1200" err="1"/>
              <a:t>ile</a:t>
            </a:r>
            <a:r>
              <a:rPr lang="en-US" sz="1200"/>
              <a:t> IMU latency drops by about 4ms from 9ms. 95%-</a:t>
            </a:r>
            <a:r>
              <a:rPr lang="en-US" sz="1200" err="1"/>
              <a:t>ile</a:t>
            </a:r>
            <a:r>
              <a:rPr lang="en-US" sz="1200"/>
              <a:t> MTP latency also drops by about 4ms</a:t>
            </a:r>
          </a:p>
          <a:p>
            <a:r>
              <a:rPr lang="en-US" sz="1200"/>
              <a:t>@30% load, 90%-</a:t>
            </a:r>
            <a:r>
              <a:rPr lang="en-US" sz="1200" err="1"/>
              <a:t>ile</a:t>
            </a:r>
            <a:r>
              <a:rPr lang="en-US" sz="1200"/>
              <a:t> IMU latency drops by about half from 5.5ms while 90%-</a:t>
            </a:r>
            <a:r>
              <a:rPr lang="en-US" sz="1200" err="1"/>
              <a:t>ile</a:t>
            </a:r>
            <a:r>
              <a:rPr lang="en-US" sz="1200"/>
              <a:t> MTP latency drops from about 28ms to 16ms.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49C241-1F1F-5F08-88A8-041FBC636D1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1F7-ED14-4DFB-F957-B78ADEFE13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Dibakar Das etal, Intel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3C0FB-90BF-3B70-AE0E-01FB118C0C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73B501-06A0-9962-6517-5239D5BF2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366" y="1484155"/>
            <a:ext cx="7653972" cy="4269104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B61E846-1018-6FC6-BF8E-CBD2EC15B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29805"/>
              </p:ext>
            </p:extLst>
          </p:nvPr>
        </p:nvGraphicFramePr>
        <p:xfrm>
          <a:off x="9110663" y="2719388"/>
          <a:ext cx="13223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322280" imgH="439560" progId="Package">
                  <p:embed/>
                </p:oleObj>
              </mc:Choice>
              <mc:Fallback>
                <p:oleObj name="Packager Shell Object" showAsIcon="1" r:id="rId4" imgW="132228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B61E846-1018-6FC6-BF8E-CBD2EC15B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0663" y="2719388"/>
                        <a:ext cx="13223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5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9D9E-0604-935F-7A93-79911B48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XR case (contd.)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23B71-AC86-07CA-76E0-3BF3117781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D597F-99B7-E9BF-7A25-840931A445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8384D-81B7-2A75-4E5F-E285FB95FB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9E642EC-940E-5E04-0736-0217E4E35B7C}"/>
              </a:ext>
            </a:extLst>
          </p:cNvPr>
          <p:cNvSpPr txBox="1">
            <a:spLocks/>
          </p:cNvSpPr>
          <p:nvPr/>
        </p:nvSpPr>
        <p:spPr bwMode="auto">
          <a:xfrm>
            <a:off x="863600" y="5902007"/>
            <a:ext cx="77708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kern="0"/>
              <a:t>Similar trends as previously. Most pronounced gains @30% load, where 90%-</a:t>
            </a:r>
            <a:r>
              <a:rPr lang="en-US" sz="1200" kern="0" err="1"/>
              <a:t>ile</a:t>
            </a:r>
            <a:r>
              <a:rPr lang="en-US" sz="1200" kern="0"/>
              <a:t> IMU latency drops to 3.8ms from 5.5ms while 90%-</a:t>
            </a:r>
            <a:r>
              <a:rPr lang="en-US" sz="1200" kern="0" err="1"/>
              <a:t>ile</a:t>
            </a:r>
            <a:r>
              <a:rPr lang="en-US" sz="1200" kern="0"/>
              <a:t> MTP latency drops from about 28ms to 16ms.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CE9B97-F446-9823-B168-DE551B926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406" y="1638817"/>
            <a:ext cx="6959600" cy="4188380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F455AB-9DAD-7E12-BC24-2C584CB9F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29364"/>
              </p:ext>
            </p:extLst>
          </p:nvPr>
        </p:nvGraphicFramePr>
        <p:xfrm>
          <a:off x="10045700" y="2557463"/>
          <a:ext cx="15160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15600" imgH="439560" progId="Package">
                  <p:embed/>
                </p:oleObj>
              </mc:Choice>
              <mc:Fallback>
                <p:oleObj name="Packager Shell Object" showAsIcon="1" r:id="rId4" imgW="151560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F455AB-9DAD-7E12-BC24-2C584CB9F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5700" y="2557463"/>
                        <a:ext cx="15160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52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D478-FE0D-19E9-3C2F-DC73915F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7860-5821-5C87-30E7-748BAF861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Non-primary channel access shows gains in terms of throughput even in the extreme scenarios when the BSS on secondary channel are somewhat hidden from the UHR BSS.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However, even in those topologies significant latency reduction is observed for XR scenarios.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/>
              <a:t>Those gains are expected to increase when NPC is used together with other current or in-development mechanisms (e.g., TXOP sharing).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AECA2-6500-1FC7-71CE-33A6B7B49C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13B6-58D6-8652-DD52-51418E0366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69320-714B-F88C-DF62-8C6936416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187C-4797-D806-E69D-6173533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114A-21CC-46E5-6DB8-EF0163D3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 our previous round of sims we presented some evaluations on non-primary channel access  for the case when all STAs can hear each other.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 this presentation we try to address the scenarios with non-ideal channel conditions specifically cases where the RSSI from UHR BSS to OBSS on secondary channel falls between ED and PD thresholds fully or partially.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As KPI we consider the following scenarios: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Full buffer UDP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Latency in a typical VR scenario.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41699-9398-AF8B-7576-B70C6929D1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15DC-39B2-B9FA-489C-A464303330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798AB-AE3E-47E1-6EE0-4BD98697EB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Topology 1 @23dBm AP Tx power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F7273B-BDF0-0108-DA7C-145A1BD1E000}"/>
              </a:ext>
            </a:extLst>
          </p:cNvPr>
          <p:cNvSpPr/>
          <p:nvPr/>
        </p:nvSpPr>
        <p:spPr bwMode="auto">
          <a:xfrm>
            <a:off x="2599722" y="4237910"/>
            <a:ext cx="215223" cy="24622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DE512-63BE-DA54-2DAC-871EB86EBF20}"/>
              </a:ext>
            </a:extLst>
          </p:cNvPr>
          <p:cNvSpPr/>
          <p:nvPr/>
        </p:nvSpPr>
        <p:spPr bwMode="auto">
          <a:xfrm>
            <a:off x="1818409" y="34290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BCA59-4586-1015-E089-BE908E815D99}"/>
              </a:ext>
            </a:extLst>
          </p:cNvPr>
          <p:cNvSpPr/>
          <p:nvPr/>
        </p:nvSpPr>
        <p:spPr bwMode="auto">
          <a:xfrm>
            <a:off x="3689710" y="1600200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5B16C-826F-94C7-73FD-21395638E9C4}"/>
              </a:ext>
            </a:extLst>
          </p:cNvPr>
          <p:cNvSpPr/>
          <p:nvPr/>
        </p:nvSpPr>
        <p:spPr bwMode="auto">
          <a:xfrm>
            <a:off x="3689710" y="3443484"/>
            <a:ext cx="1839191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53F14-99B8-346E-9A4D-5CD4191F4D50}"/>
              </a:ext>
            </a:extLst>
          </p:cNvPr>
          <p:cNvSpPr txBox="1"/>
          <p:nvPr/>
        </p:nvSpPr>
        <p:spPr>
          <a:xfrm>
            <a:off x="2008800" y="4330649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UHR AP</a:t>
            </a:r>
          </a:p>
          <a:p>
            <a:r>
              <a:rPr lang="en-US" sz="1000">
                <a:solidFill>
                  <a:schemeClr val="tx1"/>
                </a:solidFill>
              </a:rPr>
              <a:t>(80 MHz)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60870-1318-497B-7D7A-C231B8DF64E6}"/>
              </a:ext>
            </a:extLst>
          </p:cNvPr>
          <p:cNvSpPr txBox="1"/>
          <p:nvPr/>
        </p:nvSpPr>
        <p:spPr>
          <a:xfrm>
            <a:off x="4280854" y="4600968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AP-1 (prim 40)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50E83-D1E5-3FF4-8288-804347BB07BC}"/>
              </a:ext>
            </a:extLst>
          </p:cNvPr>
          <p:cNvSpPr txBox="1"/>
          <p:nvPr/>
        </p:nvSpPr>
        <p:spPr>
          <a:xfrm>
            <a:off x="4603518" y="2521842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OBSS AP-2 (sec 40)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0DCB27E-7BC0-7ED0-80F6-0BC2CFE70AFC}"/>
              </a:ext>
            </a:extLst>
          </p:cNvPr>
          <p:cNvSpPr/>
          <p:nvPr/>
        </p:nvSpPr>
        <p:spPr bwMode="auto">
          <a:xfrm>
            <a:off x="2667000" y="5095324"/>
            <a:ext cx="99243" cy="15240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0AE83-03A4-54D8-2C15-AC7F39C6F7E3}"/>
              </a:ext>
            </a:extLst>
          </p:cNvPr>
          <p:cNvSpPr/>
          <p:nvPr/>
        </p:nvSpPr>
        <p:spPr bwMode="auto">
          <a:xfrm>
            <a:off x="4464388" y="4234773"/>
            <a:ext cx="215223" cy="24622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3975B-7FEB-C739-C55C-4A8FA4D5AE51}"/>
              </a:ext>
            </a:extLst>
          </p:cNvPr>
          <p:cNvSpPr/>
          <p:nvPr/>
        </p:nvSpPr>
        <p:spPr bwMode="auto">
          <a:xfrm>
            <a:off x="4464387" y="2391489"/>
            <a:ext cx="215223" cy="24622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77159CF-C2BB-A6B6-5D6A-7C652102FC3A}"/>
              </a:ext>
            </a:extLst>
          </p:cNvPr>
          <p:cNvSpPr/>
          <p:nvPr/>
        </p:nvSpPr>
        <p:spPr bwMode="auto">
          <a:xfrm>
            <a:off x="4678640" y="4299938"/>
            <a:ext cx="99243" cy="1524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6B93FB-42D9-C14D-EA86-90F5AEE098ED}"/>
              </a:ext>
            </a:extLst>
          </p:cNvPr>
          <p:cNvSpPr/>
          <p:nvPr/>
        </p:nvSpPr>
        <p:spPr bwMode="auto">
          <a:xfrm>
            <a:off x="3962400" y="2895600"/>
            <a:ext cx="99243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15027B-4F8C-AF15-5A2A-91425F0CC4CC}"/>
              </a:ext>
            </a:extLst>
          </p:cNvPr>
          <p:cNvCxnSpPr>
            <a:stCxn id="17" idx="3"/>
            <a:endCxn id="19" idx="5"/>
          </p:cNvCxnSpPr>
          <p:nvPr/>
        </p:nvCxnSpPr>
        <p:spPr bwMode="auto">
          <a:xfrm flipH="1">
            <a:off x="4036832" y="2601652"/>
            <a:ext cx="459074" cy="370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D1148D-D0E7-4A51-EE32-F7DFABE69DD1}"/>
              </a:ext>
            </a:extLst>
          </p:cNvPr>
          <p:cNvSpPr txBox="1"/>
          <p:nvPr/>
        </p:nvSpPr>
        <p:spPr>
          <a:xfrm>
            <a:off x="4125680" y="271973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-40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0C44E4-7F37-F109-D09A-EB8C30D1AD43}"/>
              </a:ext>
            </a:extLst>
          </p:cNvPr>
          <p:cNvCxnSpPr>
            <a:stCxn id="15" idx="0"/>
            <a:endCxn id="3" idx="4"/>
          </p:cNvCxnSpPr>
          <p:nvPr/>
        </p:nvCxnSpPr>
        <p:spPr bwMode="auto">
          <a:xfrm flipH="1" flipV="1">
            <a:off x="2707334" y="4484131"/>
            <a:ext cx="9288" cy="611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C486F-EFAA-0B60-724E-F5D303D3AA90}"/>
              </a:ext>
            </a:extLst>
          </p:cNvPr>
          <p:cNvSpPr txBox="1"/>
          <p:nvPr/>
        </p:nvSpPr>
        <p:spPr>
          <a:xfrm>
            <a:off x="2346318" y="470148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-53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0DF518-A816-CAB1-6BE9-0749BC42A1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6956" y="4426368"/>
            <a:ext cx="1707431" cy="714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6BE7AC-5D38-89B0-9BE3-61D4EDDADA34}"/>
              </a:ext>
            </a:extLst>
          </p:cNvPr>
          <p:cNvSpPr txBox="1"/>
          <p:nvPr/>
        </p:nvSpPr>
        <p:spPr>
          <a:xfrm>
            <a:off x="3341746" y="47862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FB37C9-FC92-2B2B-6352-3E74E7A0E71F}"/>
              </a:ext>
            </a:extLst>
          </p:cNvPr>
          <p:cNvCxnSpPr>
            <a:cxnSpLocks/>
          </p:cNvCxnSpPr>
          <p:nvPr/>
        </p:nvCxnSpPr>
        <p:spPr bwMode="auto">
          <a:xfrm>
            <a:off x="2766954" y="4500969"/>
            <a:ext cx="0" cy="6472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FB8964-E344-38F4-7781-7DF46EB30ABA}"/>
              </a:ext>
            </a:extLst>
          </p:cNvPr>
          <p:cNvSpPr txBox="1"/>
          <p:nvPr/>
        </p:nvSpPr>
        <p:spPr>
          <a:xfrm>
            <a:off x="2702506" y="467817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-47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CA35B-A4C9-CE70-FB70-BDD4918EB4C8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 flipV="1">
            <a:off x="2686420" y="3048000"/>
            <a:ext cx="1275980" cy="11677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B8278D-5D18-29A9-F811-9E70CF221BA2}"/>
              </a:ext>
            </a:extLst>
          </p:cNvPr>
          <p:cNvSpPr txBox="1"/>
          <p:nvPr/>
        </p:nvSpPr>
        <p:spPr>
          <a:xfrm rot="18849893">
            <a:off x="2496932" y="3653626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-76 (p) and -73 (s)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21FDCE-B05E-EF7D-9F05-99094083974D}"/>
              </a:ext>
            </a:extLst>
          </p:cNvPr>
          <p:cNvCxnSpPr/>
          <p:nvPr/>
        </p:nvCxnSpPr>
        <p:spPr bwMode="auto">
          <a:xfrm flipV="1">
            <a:off x="2880600" y="4273968"/>
            <a:ext cx="1464388" cy="839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18B999-4BC7-6EE9-D2BE-E514F0E6174C}"/>
              </a:ext>
            </a:extLst>
          </p:cNvPr>
          <p:cNvSpPr txBox="1"/>
          <p:nvPr/>
        </p:nvSpPr>
        <p:spPr>
          <a:xfrm>
            <a:off x="3276565" y="4103947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-66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C80750-0949-4AFC-950F-0BA470918101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0831" y="2522897"/>
            <a:ext cx="1755944" cy="15908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B503F5-E50C-5E8A-34A1-E9A91A3BADE1}"/>
              </a:ext>
            </a:extLst>
          </p:cNvPr>
          <p:cNvSpPr txBox="1"/>
          <p:nvPr/>
        </p:nvSpPr>
        <p:spPr>
          <a:xfrm rot="18849893">
            <a:off x="2456630" y="3450792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-81 (p) and -78 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E90938-405E-9228-F72B-703395D59425}"/>
              </a:ext>
            </a:extLst>
          </p:cNvPr>
          <p:cNvSpPr txBox="1"/>
          <p:nvPr/>
        </p:nvSpPr>
        <p:spPr>
          <a:xfrm>
            <a:off x="4363602" y="4001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952A21-A3AE-1715-DCBC-BC4C941A3096}"/>
              </a:ext>
            </a:extLst>
          </p:cNvPr>
          <p:cNvSpPr txBox="1"/>
          <p:nvPr/>
        </p:nvSpPr>
        <p:spPr>
          <a:xfrm>
            <a:off x="4740953" y="42417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9A43F0-6588-E989-F277-83E7FE08D97F}"/>
              </a:ext>
            </a:extLst>
          </p:cNvPr>
          <p:cNvSpPr txBox="1"/>
          <p:nvPr/>
        </p:nvSpPr>
        <p:spPr>
          <a:xfrm>
            <a:off x="4520529" y="21844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F06386-B2F4-158F-A5C3-5DB2098795B7}"/>
              </a:ext>
            </a:extLst>
          </p:cNvPr>
          <p:cNvSpPr txBox="1"/>
          <p:nvPr/>
        </p:nvSpPr>
        <p:spPr>
          <a:xfrm>
            <a:off x="3996816" y="295585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:06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A7D5-4CC2-23B3-89AD-E9DD2218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config for full-buffer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E422-2600-690E-63AE-66B4038E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Variable On-off traffic pattern at OBSS APs repeated every 500ms with random initial offset.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For example, if percentage is 40%, then on-period is 200ms and off is 300ms.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NSS-2. Static MCS: 7/5/3.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NP switch deferral duration (“</a:t>
            </a:r>
            <a:r>
              <a:rPr lang="en-US" err="1"/>
              <a:t>NPSwitchTime</a:t>
            </a:r>
            <a:r>
              <a:rPr lang="en-US"/>
              <a:t>”): 0ms/2.7ms.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Tx Power: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 For all APs: 21dBm + 2 dB TX 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For all STAs: 17dBm + 0 dB gain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15AA-CBBA-D44C-7553-F192F4ABD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B007-7066-FAE6-5766-7F0FDDB8A8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3AEE8-E9DD-2CEE-2519-DCF028E42E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561B7A-2E83-9CE5-95FC-43382E5A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8669"/>
            <a:ext cx="9126622" cy="51173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E1972-B929-F504-B9B8-AD64069D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2" y="603250"/>
            <a:ext cx="7770813" cy="350838"/>
          </a:xfrm>
        </p:spPr>
        <p:txBody>
          <a:bodyPr/>
          <a:lstStyle/>
          <a:p>
            <a:r>
              <a:rPr lang="en-US"/>
              <a:t>Results for </a:t>
            </a:r>
            <a:r>
              <a:rPr lang="en-US" err="1"/>
              <a:t>NPSwitchTime</a:t>
            </a:r>
            <a:r>
              <a:rPr lang="en-US"/>
              <a:t>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80350-016C-8D4E-80A8-AB6404E2C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45B6-978C-AE67-C242-7506A56703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71151B-86AC-AB68-EA08-414B1919B0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8AC89-FB42-3308-00B2-47DB7B20A164}"/>
              </a:ext>
            </a:extLst>
          </p:cNvPr>
          <p:cNvSpPr txBox="1"/>
          <p:nvPr/>
        </p:nvSpPr>
        <p:spPr>
          <a:xfrm>
            <a:off x="601662" y="5785961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AT MCS-5 Gain is 15% @ 30% load, 25% at 60% load, and 31% @ 90% load.  Similarly for MCS-7.  </a:t>
            </a:r>
          </a:p>
          <a:p>
            <a:r>
              <a:rPr lang="en-US" sz="1400">
                <a:solidFill>
                  <a:schemeClr val="tx1"/>
                </a:solidFill>
              </a:rPr>
              <a:t>AT MCS-7 OBSS fails to deliver all packets when load is high. No problem at lower MCS presumably because MCS is robust even if UHR BSS’ transmissions temporarily lowers OBSS’s SINR..  </a:t>
            </a:r>
          </a:p>
        </p:txBody>
      </p:sp>
    </p:spTree>
    <p:extLst>
      <p:ext uri="{BB962C8B-B14F-4D97-AF65-F5344CB8AC3E}">
        <p14:creationId xmlns:p14="http://schemas.microsoft.com/office/powerpoint/2010/main" val="14358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5D077B-45C5-0457-D5A6-2F9A4E576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50924"/>
            <a:ext cx="9138527" cy="51212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7E04B-3EC0-B1B9-21D3-B7144D41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06425"/>
            <a:ext cx="7770813" cy="406401"/>
          </a:xfrm>
        </p:spPr>
        <p:txBody>
          <a:bodyPr/>
          <a:lstStyle/>
          <a:p>
            <a:r>
              <a:rPr lang="en-US"/>
              <a:t>Results for </a:t>
            </a:r>
            <a:r>
              <a:rPr lang="en-US" err="1"/>
              <a:t>NPSwitchTime</a:t>
            </a:r>
            <a:r>
              <a:rPr lang="en-US"/>
              <a:t> = 2.7ms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C342B-2A57-1C86-CBE0-19BCD2101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94A0-8B86-A695-9F8A-B1602C9BD6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8097C2-E839-6A5D-2B36-520D5946AC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665B0-E6A0-0495-A665-BCB639CE4697}"/>
              </a:ext>
            </a:extLst>
          </p:cNvPr>
          <p:cNvSpPr txBox="1"/>
          <p:nvPr/>
        </p:nvSpPr>
        <p:spPr>
          <a:xfrm>
            <a:off x="1381387" y="6018311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Gains are reduced but still non-trivial</a:t>
            </a:r>
            <a:r>
              <a:rPr lang="en-US" sz="140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3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AB08-AEE7-1A23-DB05-8B97ACCA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XR traffic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8BC2-CE15-0762-10B0-7B616880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766253"/>
            <a:ext cx="3048001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Data rate in UL (IMU)~200 kbps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Data rate in DL (Render data) ~ 20 Mbps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Assumes server renders data based on latest received IMU and no encoding-decoding delay.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3A569-1EE6-2205-BEA7-212CDBD6B7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12FC-0ACB-0687-7858-C423FA1EE2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6E70E1-37AE-819F-1365-58E2AE1C05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7CCBFA-12E2-38F6-7598-7A88EA0C0601}"/>
              </a:ext>
            </a:extLst>
          </p:cNvPr>
          <p:cNvCxnSpPr>
            <a:cxnSpLocks/>
          </p:cNvCxnSpPr>
          <p:nvPr/>
        </p:nvCxnSpPr>
        <p:spPr bwMode="auto">
          <a:xfrm>
            <a:off x="914400" y="16002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840226-55C6-1BDB-57B0-99235CAA6CCE}"/>
              </a:ext>
            </a:extLst>
          </p:cNvPr>
          <p:cNvCxnSpPr>
            <a:cxnSpLocks/>
          </p:cNvCxnSpPr>
          <p:nvPr/>
        </p:nvCxnSpPr>
        <p:spPr bwMode="auto">
          <a:xfrm>
            <a:off x="3657600" y="16002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D54F86-D9E0-174C-C148-2A0072B53D2F}"/>
              </a:ext>
            </a:extLst>
          </p:cNvPr>
          <p:cNvCxnSpPr>
            <a:cxnSpLocks/>
          </p:cNvCxnSpPr>
          <p:nvPr/>
        </p:nvCxnSpPr>
        <p:spPr bwMode="auto">
          <a:xfrm>
            <a:off x="914400" y="1751013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02F4A47-557F-495D-CC67-2E54A70F4285}"/>
              </a:ext>
            </a:extLst>
          </p:cNvPr>
          <p:cNvSpPr txBox="1"/>
          <p:nvPr/>
        </p:nvSpPr>
        <p:spPr>
          <a:xfrm>
            <a:off x="325136" y="5957253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HMD/client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0A957-EA0E-D924-A4C1-7A6F1716DCA2}"/>
              </a:ext>
            </a:extLst>
          </p:cNvPr>
          <p:cNvSpPr txBox="1"/>
          <p:nvPr/>
        </p:nvSpPr>
        <p:spPr>
          <a:xfrm>
            <a:off x="2994709" y="593868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>
                <a:solidFill>
                  <a:schemeClr val="tx1"/>
                </a:solidFill>
              </a:rPr>
              <a:t>VRserver</a:t>
            </a:r>
            <a:r>
              <a:rPr lang="en-US" sz="1600">
                <a:solidFill>
                  <a:schemeClr val="tx1"/>
                </a:solidFill>
              </a:rPr>
              <a:t>/AP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3F3204-8A0A-2C0D-7E7A-34D08B9E20ED}"/>
              </a:ext>
            </a:extLst>
          </p:cNvPr>
          <p:cNvCxnSpPr>
            <a:cxnSpLocks/>
          </p:cNvCxnSpPr>
          <p:nvPr/>
        </p:nvCxnSpPr>
        <p:spPr bwMode="auto">
          <a:xfrm>
            <a:off x="849654" y="2292957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623C6E-BFEB-FD13-0C76-8281BD1C4966}"/>
              </a:ext>
            </a:extLst>
          </p:cNvPr>
          <p:cNvCxnSpPr>
            <a:cxnSpLocks/>
          </p:cNvCxnSpPr>
          <p:nvPr/>
        </p:nvCxnSpPr>
        <p:spPr bwMode="auto">
          <a:xfrm>
            <a:off x="888895" y="2841131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E1354-7E20-B7F8-310C-ACD31571E767}"/>
              </a:ext>
            </a:extLst>
          </p:cNvPr>
          <p:cNvCxnSpPr>
            <a:cxnSpLocks/>
          </p:cNvCxnSpPr>
          <p:nvPr/>
        </p:nvCxnSpPr>
        <p:spPr bwMode="auto">
          <a:xfrm>
            <a:off x="824149" y="3383075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77874F-0CF5-6455-D208-1021852F94AE}"/>
              </a:ext>
            </a:extLst>
          </p:cNvPr>
          <p:cNvCxnSpPr>
            <a:cxnSpLocks/>
          </p:cNvCxnSpPr>
          <p:nvPr/>
        </p:nvCxnSpPr>
        <p:spPr bwMode="auto">
          <a:xfrm>
            <a:off x="888895" y="3931249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A2E7345-68D6-D418-0DBE-91877F7B1E22}"/>
              </a:ext>
            </a:extLst>
          </p:cNvPr>
          <p:cNvCxnSpPr>
            <a:cxnSpLocks/>
          </p:cNvCxnSpPr>
          <p:nvPr/>
        </p:nvCxnSpPr>
        <p:spPr bwMode="auto">
          <a:xfrm>
            <a:off x="824149" y="4473193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CAA02E-EE4C-D4AC-DB73-8ECBEB5A551E}"/>
              </a:ext>
            </a:extLst>
          </p:cNvPr>
          <p:cNvCxnSpPr>
            <a:cxnSpLocks/>
          </p:cNvCxnSpPr>
          <p:nvPr/>
        </p:nvCxnSpPr>
        <p:spPr bwMode="auto">
          <a:xfrm>
            <a:off x="863390" y="5021367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E23A70-DB7C-32B6-B07B-84A9A5A09E23}"/>
              </a:ext>
            </a:extLst>
          </p:cNvPr>
          <p:cNvCxnSpPr>
            <a:cxnSpLocks/>
          </p:cNvCxnSpPr>
          <p:nvPr/>
        </p:nvCxnSpPr>
        <p:spPr bwMode="auto">
          <a:xfrm>
            <a:off x="798644" y="5563311"/>
            <a:ext cx="2790424" cy="271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24361B-9544-D073-BE37-0BD6D2EE1609}"/>
              </a:ext>
            </a:extLst>
          </p:cNvPr>
          <p:cNvCxnSpPr/>
          <p:nvPr/>
        </p:nvCxnSpPr>
        <p:spPr bwMode="auto">
          <a:xfrm>
            <a:off x="3704824" y="1828800"/>
            <a:ext cx="0" cy="193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2A32B43-A479-A88C-C53C-0B2C33867BDA}"/>
              </a:ext>
            </a:extLst>
          </p:cNvPr>
          <p:cNvSpPr txBox="1"/>
          <p:nvPr/>
        </p:nvSpPr>
        <p:spPr>
          <a:xfrm>
            <a:off x="3716230" y="1788422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IMU delay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FCFA2F7-7F76-D45B-7A84-D7F53AA0A5E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" y="3229261"/>
            <a:ext cx="2684571" cy="849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0A17AE-301C-8B49-34D8-715546378940}"/>
              </a:ext>
            </a:extLst>
          </p:cNvPr>
          <p:cNvCxnSpPr>
            <a:cxnSpLocks/>
          </p:cNvCxnSpPr>
          <p:nvPr/>
        </p:nvCxnSpPr>
        <p:spPr bwMode="auto">
          <a:xfrm flipH="1">
            <a:off x="922798" y="5562844"/>
            <a:ext cx="27348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F27EB44-9A6F-7CD1-BB70-3D4B332F9E12}"/>
              </a:ext>
            </a:extLst>
          </p:cNvPr>
          <p:cNvCxnSpPr/>
          <p:nvPr/>
        </p:nvCxnSpPr>
        <p:spPr bwMode="auto">
          <a:xfrm>
            <a:off x="798644" y="2841131"/>
            <a:ext cx="0" cy="4731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5A1821D-2F31-CE84-9E0B-E05431EB76E9}"/>
              </a:ext>
            </a:extLst>
          </p:cNvPr>
          <p:cNvSpPr txBox="1"/>
          <p:nvPr/>
        </p:nvSpPr>
        <p:spPr>
          <a:xfrm>
            <a:off x="117673" y="2957724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MTP latency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1DC63A-DEE5-B0B9-770D-2F7C0A48BFE1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4824" y="3203945"/>
            <a:ext cx="11406" cy="2250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F62A0A8-B449-A532-4FA6-64578CAB1AE9}"/>
              </a:ext>
            </a:extLst>
          </p:cNvPr>
          <p:cNvSpPr txBox="1"/>
          <p:nvPr/>
        </p:nvSpPr>
        <p:spPr>
          <a:xfrm>
            <a:off x="3683105" y="319112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Render delay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545FC7-3BED-0B6F-3BBF-87DC44CF6D10}"/>
              </a:ext>
            </a:extLst>
          </p:cNvPr>
          <p:cNvSpPr txBox="1"/>
          <p:nvPr/>
        </p:nvSpPr>
        <p:spPr>
          <a:xfrm>
            <a:off x="2008565" y="1683922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IMU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B5589C-498C-FFD7-0542-643A6F579EC4}"/>
              </a:ext>
            </a:extLst>
          </p:cNvPr>
          <p:cNvSpPr txBox="1"/>
          <p:nvPr/>
        </p:nvSpPr>
        <p:spPr>
          <a:xfrm>
            <a:off x="2121527" y="3063136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Rendered data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F9DC3C-72B9-39F0-2536-6CF6B4EE9CE2}"/>
              </a:ext>
            </a:extLst>
          </p:cNvPr>
          <p:cNvCxnSpPr/>
          <p:nvPr/>
        </p:nvCxnSpPr>
        <p:spPr bwMode="auto">
          <a:xfrm flipV="1">
            <a:off x="738504" y="1751013"/>
            <a:ext cx="0" cy="532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0865488-1E17-5BC7-39F3-EE7385E112A0}"/>
              </a:ext>
            </a:extLst>
          </p:cNvPr>
          <p:cNvSpPr txBox="1"/>
          <p:nvPr/>
        </p:nvSpPr>
        <p:spPr>
          <a:xfrm>
            <a:off x="391457" y="187916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4ms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7E7038-AC41-A61A-F851-874C30C3641F}"/>
              </a:ext>
            </a:extLst>
          </p:cNvPr>
          <p:cNvCxnSpPr>
            <a:cxnSpLocks/>
          </p:cNvCxnSpPr>
          <p:nvPr/>
        </p:nvCxnSpPr>
        <p:spPr bwMode="auto">
          <a:xfrm>
            <a:off x="3582366" y="3271747"/>
            <a:ext cx="6328" cy="2291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1ECEE84-3FB0-4D00-959E-3EEADD1E887C}"/>
              </a:ext>
            </a:extLst>
          </p:cNvPr>
          <p:cNvSpPr txBox="1"/>
          <p:nvPr/>
        </p:nvSpPr>
        <p:spPr>
          <a:xfrm>
            <a:off x="3296422" y="4329731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16 </a:t>
            </a:r>
            <a:r>
              <a:rPr lang="en-US" sz="1000" err="1">
                <a:solidFill>
                  <a:srgbClr val="FF0000"/>
                </a:solidFill>
              </a:rPr>
              <a:t>ms</a:t>
            </a:r>
            <a:endParaRPr 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AB0AD3-F1F7-45C4-28FF-FB16E940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375" y="1444625"/>
            <a:ext cx="9144000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A0FEE-FFCB-B251-98E6-EE57FCD4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XR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B6D7-0210-75BF-5D5C-39B23E6C3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E2A6-11C5-4E7A-C282-E7CE60D50A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1E9FE-E6FC-A80C-D1C3-B72B9806F2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E03C56-ADFF-F0A7-240F-D491B44314D0}"/>
              </a:ext>
            </a:extLst>
          </p:cNvPr>
          <p:cNvSpPr txBox="1"/>
          <p:nvPr/>
        </p:nvSpPr>
        <p:spPr>
          <a:xfrm>
            <a:off x="682625" y="5927923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@ 70% OBSS load, close to 50% reduction in 99-%</a:t>
            </a:r>
            <a:r>
              <a:rPr lang="en-US" sz="1400" err="1">
                <a:solidFill>
                  <a:schemeClr val="tx1"/>
                </a:solidFill>
              </a:rPr>
              <a:t>ile</a:t>
            </a:r>
            <a:r>
              <a:rPr lang="en-US" sz="1400">
                <a:solidFill>
                  <a:schemeClr val="tx1"/>
                </a:solidFill>
              </a:rPr>
              <a:t> IMU latency and ~38% reduction in  99-%</a:t>
            </a:r>
            <a:r>
              <a:rPr lang="en-US" sz="1400" err="1">
                <a:solidFill>
                  <a:schemeClr val="tx1"/>
                </a:solidFill>
              </a:rPr>
              <a:t>ile</a:t>
            </a:r>
            <a:r>
              <a:rPr lang="en-US" sz="1400">
                <a:solidFill>
                  <a:schemeClr val="tx1"/>
                </a:solidFill>
              </a:rPr>
              <a:t> MTP latency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9246D8-B1D0-1516-03BA-AF1C596D5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65624"/>
              </p:ext>
            </p:extLst>
          </p:nvPr>
        </p:nvGraphicFramePr>
        <p:xfrm>
          <a:off x="9435148" y="2303145"/>
          <a:ext cx="13223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322280" imgH="439560" progId="Package">
                  <p:embed/>
                </p:oleObj>
              </mc:Choice>
              <mc:Fallback>
                <p:oleObj name="Packager Shell Object" showAsIcon="1" r:id="rId4" imgW="1322280" imgH="439560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9246D8-B1D0-1516-03BA-AF1C596D5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5148" y="2303145"/>
                        <a:ext cx="132238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9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AC37300-88E2-C552-8F09-522FD7B3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5732" y="1262906"/>
            <a:ext cx="9144000" cy="5129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E74BF-00B4-B5F9-5084-6B2C8131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XR case (contd.)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D395D-ECFC-A446-15AD-68B2422671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1C5C-BABE-9837-415F-8351552527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etal,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A2124-0DC9-7BDE-CB6E-4A68330C43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C6513-E9A4-C382-B670-DD1DE9E118B4}"/>
              </a:ext>
            </a:extLst>
          </p:cNvPr>
          <p:cNvSpPr txBox="1"/>
          <p:nvPr/>
        </p:nvSpPr>
        <p:spPr>
          <a:xfrm>
            <a:off x="1752600" y="6001048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Gains are lower but still significant. 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A0E625-F1AC-9A6C-BE1B-3F79E3911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6520"/>
              </p:ext>
            </p:extLst>
          </p:nvPr>
        </p:nvGraphicFramePr>
        <p:xfrm>
          <a:off x="10258425" y="2668588"/>
          <a:ext cx="15160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15600" imgH="439560" progId="Package">
                  <p:embed/>
                </p:oleObj>
              </mc:Choice>
              <mc:Fallback>
                <p:oleObj name="Packager Shell Object" showAsIcon="1" r:id="rId4" imgW="1515600" imgH="43956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A0E625-F1AC-9A6C-BE1B-3F79E3911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8425" y="2668588"/>
                        <a:ext cx="15160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14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861</Words>
  <Application>Microsoft Office PowerPoint</Application>
  <PresentationFormat>On-screen Show (4:3)</PresentationFormat>
  <Paragraphs>135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Office Theme</vt:lpstr>
      <vt:lpstr>Microsoft Word 97 - 2003 Document</vt:lpstr>
      <vt:lpstr>Packager Shell Object</vt:lpstr>
      <vt:lpstr>NPC sims follow-up</vt:lpstr>
      <vt:lpstr>Introduction</vt:lpstr>
      <vt:lpstr>Topology 1 @23dBm AP Tx power</vt:lpstr>
      <vt:lpstr>Traffic config for full-buffer case</vt:lpstr>
      <vt:lpstr>Results for NPSwitchTime = 0</vt:lpstr>
      <vt:lpstr>Results for NPSwitchTime = 2.7ms</vt:lpstr>
      <vt:lpstr>XR traffic config</vt:lpstr>
      <vt:lpstr>Results for XR case</vt:lpstr>
      <vt:lpstr>Results for XR case (contd.)</vt:lpstr>
      <vt:lpstr>Topology 2 @23dBm AP Tx power</vt:lpstr>
      <vt:lpstr>Full buffer throughput case</vt:lpstr>
      <vt:lpstr>XR case</vt:lpstr>
      <vt:lpstr>XR case (contd.)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Das, Dibakar</dc:creator>
  <cp:lastModifiedBy>Das, Dibakar</cp:lastModifiedBy>
  <cp:revision>1</cp:revision>
  <cp:lastPrinted>1601-01-01T00:00:00Z</cp:lastPrinted>
  <dcterms:created xsi:type="dcterms:W3CDTF">2023-08-15T23:33:56Z</dcterms:created>
  <dcterms:modified xsi:type="dcterms:W3CDTF">2023-09-13T15:46:19Z</dcterms:modified>
</cp:coreProperties>
</file>